
<file path=[Content_Types].xml><?xml version="1.0" encoding="utf-8"?>
<Types xmlns="http://schemas.openxmlformats.org/package/2006/content-types">
  <Default Extension="png" ContentType="image/png"/>
  <Default Extension="mp3" ContentType="audio/mpeg"/>
  <Default Extension="xlsm" ContentType="application/vnd.ms-excel.sheet.macroEnabled.12"/>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2.xml" ContentType="application/vnd.openxmlformats-officedocument.drawingml.chart+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7.xml" ContentType="application/vnd.openxmlformats-officedocument.drawingml.chart+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3" r:id="rId2"/>
  </p:sldMasterIdLst>
  <p:notesMasterIdLst>
    <p:notesMasterId r:id="rId30"/>
  </p:notesMasterIdLst>
  <p:sldIdLst>
    <p:sldId id="256" r:id="rId3"/>
    <p:sldId id="257" r:id="rId4"/>
    <p:sldId id="259" r:id="rId5"/>
    <p:sldId id="317" r:id="rId6"/>
    <p:sldId id="318" r:id="rId7"/>
    <p:sldId id="309" r:id="rId8"/>
    <p:sldId id="278" r:id="rId9"/>
    <p:sldId id="319" r:id="rId10"/>
    <p:sldId id="279" r:id="rId11"/>
    <p:sldId id="300" r:id="rId12"/>
    <p:sldId id="316" r:id="rId13"/>
    <p:sldId id="310" r:id="rId14"/>
    <p:sldId id="320" r:id="rId15"/>
    <p:sldId id="311" r:id="rId16"/>
    <p:sldId id="312" r:id="rId17"/>
    <p:sldId id="313" r:id="rId18"/>
    <p:sldId id="314" r:id="rId19"/>
    <p:sldId id="315" r:id="rId20"/>
    <p:sldId id="284" r:id="rId21"/>
    <p:sldId id="285" r:id="rId22"/>
    <p:sldId id="286" r:id="rId23"/>
    <p:sldId id="321" r:id="rId24"/>
    <p:sldId id="287" r:id="rId25"/>
    <p:sldId id="293" r:id="rId26"/>
    <p:sldId id="295" r:id="rId27"/>
    <p:sldId id="297" r:id="rId28"/>
    <p:sldId id="276" r:id="rId29"/>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8B80"/>
    <a:srgbClr val="55CDF7"/>
    <a:srgbClr val="562E1A"/>
    <a:srgbClr val="A58B7F"/>
    <a:srgbClr val="419BD6"/>
    <a:srgbClr val="2F0F07"/>
    <a:srgbClr val="D8EBF3"/>
    <a:srgbClr val="422E26"/>
    <a:srgbClr val="202734"/>
    <a:srgbClr val="585C5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636" y="96"/>
      </p:cViewPr>
      <p:guideLst>
        <p:guide orient="horz" pos="2183"/>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6.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____.xlsm"/></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____1.xlsm"/></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___.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___3.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___4.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___5.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000" b="0" i="0" u="none" strike="noStrike" baseline="0">
                <a:solidFill>
                  <a:srgbClr val="000000"/>
                </a:solidFill>
                <a:latin typeface="Geneva"/>
                <a:ea typeface="Geneva"/>
                <a:cs typeface="Geneva"/>
              </a:defRPr>
            </a:pPr>
            <a:endParaRPr lang="en-US"/>
          </a:p>
        </c:rich>
      </c:tx>
      <c:layout>
        <c:manualLayout>
          <c:xMode val="edge"/>
          <c:yMode val="edge"/>
          <c:x val="0.49620249741509598"/>
          <c:y val="1.9316630875686001E-2"/>
        </c:manualLayout>
      </c:layout>
      <c:overlay val="0"/>
      <c:spPr>
        <a:noFill/>
        <a:ln w="25384">
          <a:noFill/>
        </a:ln>
      </c:spPr>
    </c:title>
    <c:autoTitleDeleted val="0"/>
    <c:plotArea>
      <c:layout>
        <c:manualLayout>
          <c:layoutTarget val="inner"/>
          <c:xMode val="edge"/>
          <c:yMode val="edge"/>
          <c:x val="0"/>
          <c:y val="1.3314847451050099E-2"/>
          <c:w val="0.96005545764684996"/>
          <c:h val="0.98668515254894995"/>
        </c:manualLayout>
      </c:layout>
      <c:pieChart>
        <c:varyColors val="0"/>
        <c:ser>
          <c:idx val="0"/>
          <c:order val="0"/>
          <c:tx>
            <c:strRef>
              <c:f>Sheet1!$A$2</c:f>
              <c:strCache>
                <c:ptCount val="1"/>
                <c:pt idx="0">
                  <c:v>Sales</c:v>
                </c:pt>
              </c:strCache>
            </c:strRef>
          </c:tx>
          <c:spPr>
            <a:solidFill>
              <a:srgbClr val="DD0806"/>
            </a:solidFill>
            <a:ln w="25384">
              <a:noFill/>
            </a:ln>
          </c:spPr>
          <c:dPt>
            <c:idx val="0"/>
            <c:bubble3D val="0"/>
            <c:spPr>
              <a:solidFill>
                <a:schemeClr val="accent4"/>
              </a:solidFill>
              <a:ln w="25384">
                <a:noFill/>
              </a:ln>
            </c:spPr>
            <c:extLst>
              <c:ext xmlns:c16="http://schemas.microsoft.com/office/drawing/2014/chart" uri="{C3380CC4-5D6E-409C-BE32-E72D297353CC}">
                <c16:uniqueId val="{00000001-D265-4AC6-B45C-6F2DC08908FF}"/>
              </c:ext>
            </c:extLst>
          </c:dPt>
          <c:dPt>
            <c:idx val="1"/>
            <c:bubble3D val="0"/>
            <c:spPr>
              <a:solidFill>
                <a:schemeClr val="accent1">
                  <a:lumMod val="75000"/>
                </a:schemeClr>
              </a:solidFill>
              <a:ln w="25384">
                <a:noFill/>
              </a:ln>
            </c:spPr>
            <c:extLst>
              <c:ext xmlns:c16="http://schemas.microsoft.com/office/drawing/2014/chart" uri="{C3380CC4-5D6E-409C-BE32-E72D297353CC}">
                <c16:uniqueId val="{00000003-D265-4AC6-B45C-6F2DC08908FF}"/>
              </c:ext>
            </c:extLst>
          </c:dPt>
          <c:dPt>
            <c:idx val="2"/>
            <c:bubble3D val="0"/>
            <c:spPr>
              <a:solidFill>
                <a:schemeClr val="accent5"/>
              </a:solidFill>
              <a:ln w="25384">
                <a:noFill/>
              </a:ln>
            </c:spPr>
            <c:extLst>
              <c:ext xmlns:c16="http://schemas.microsoft.com/office/drawing/2014/chart" uri="{C3380CC4-5D6E-409C-BE32-E72D297353CC}">
                <c16:uniqueId val="{00000005-D265-4AC6-B45C-6F2DC08908FF}"/>
              </c:ext>
            </c:extLst>
          </c:dPt>
          <c:dPt>
            <c:idx val="3"/>
            <c:bubble3D val="0"/>
            <c:spPr>
              <a:solidFill>
                <a:schemeClr val="accent2"/>
              </a:solidFill>
              <a:ln w="25384">
                <a:noFill/>
              </a:ln>
            </c:spPr>
            <c:extLst>
              <c:ext xmlns:c16="http://schemas.microsoft.com/office/drawing/2014/chart" uri="{C3380CC4-5D6E-409C-BE32-E72D297353CC}">
                <c16:uniqueId val="{00000007-D265-4AC6-B45C-6F2DC08908FF}"/>
              </c:ext>
            </c:extLst>
          </c:dPt>
          <c:cat>
            <c:strRef>
              <c:f>Sheet1!$B$1:$E$1</c:f>
              <c:strCache>
                <c:ptCount val="4"/>
                <c:pt idx="0">
                  <c:v>1st Qtr</c:v>
                </c:pt>
                <c:pt idx="1">
                  <c:v>2nd Qtr</c:v>
                </c:pt>
                <c:pt idx="2">
                  <c:v>3rd Qtr</c:v>
                </c:pt>
                <c:pt idx="3">
                  <c:v>4th Qtr</c:v>
                </c:pt>
              </c:strCache>
            </c:strRef>
          </c:cat>
          <c:val>
            <c:numRef>
              <c:f>Sheet1!$B$2:$E$2</c:f>
              <c:numCache>
                <c:formatCode>General</c:formatCode>
                <c:ptCount val="4"/>
                <c:pt idx="0">
                  <c:v>25</c:v>
                </c:pt>
                <c:pt idx="1">
                  <c:v>25</c:v>
                </c:pt>
                <c:pt idx="2">
                  <c:v>25</c:v>
                </c:pt>
                <c:pt idx="3">
                  <c:v>10</c:v>
                </c:pt>
              </c:numCache>
            </c:numRef>
          </c:val>
          <c:extLst>
            <c:ext xmlns:c16="http://schemas.microsoft.com/office/drawing/2014/chart" uri="{C3380CC4-5D6E-409C-BE32-E72D297353CC}">
              <c16:uniqueId val="{00000008-D265-4AC6-B45C-6F2DC08908FF}"/>
            </c:ext>
          </c:extLst>
        </c:ser>
        <c:dLbls>
          <c:showLegendKey val="0"/>
          <c:showVal val="0"/>
          <c:showCatName val="0"/>
          <c:showSerName val="0"/>
          <c:showPercent val="0"/>
          <c:showBubbleSize val="0"/>
          <c:showLeaderLines val="1"/>
        </c:dLbls>
        <c:firstSliceAng val="0"/>
      </c:pieChart>
      <c:spPr>
        <a:noFill/>
        <a:ln w="25400">
          <a:noFill/>
        </a:ln>
      </c:spPr>
    </c:plotArea>
    <c:plotVisOnly val="1"/>
    <c:dispBlanksAs val="zero"/>
    <c:showDLblsOverMax val="0"/>
  </c:chart>
  <c:spPr>
    <a:noFill/>
    <a:ln>
      <a:noFill/>
    </a:ln>
  </c:spPr>
  <c:txPr>
    <a:bodyPr/>
    <a:lstStyle/>
    <a:p>
      <a:pPr>
        <a:defRPr sz="1800" b="0" i="0" u="none" strike="noStrike" baseline="0">
          <a:solidFill>
            <a:srgbClr val="000000"/>
          </a:solidFill>
          <a:latin typeface="Calibri"/>
          <a:ea typeface="Calibri"/>
          <a:cs typeface="Calibri"/>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000" b="0" i="0" u="none" strike="noStrike" baseline="0">
                <a:solidFill>
                  <a:srgbClr val="000000"/>
                </a:solidFill>
                <a:latin typeface="Geneva"/>
                <a:ea typeface="Geneva"/>
                <a:cs typeface="Geneva"/>
              </a:defRPr>
            </a:pPr>
            <a:endParaRPr lang="en-US"/>
          </a:p>
        </c:rich>
      </c:tx>
      <c:layout>
        <c:manualLayout>
          <c:xMode val="edge"/>
          <c:yMode val="edge"/>
          <c:x val="0.49620249741509598"/>
          <c:y val="1.9316630875686001E-2"/>
        </c:manualLayout>
      </c:layout>
      <c:overlay val="0"/>
      <c:spPr>
        <a:noFill/>
        <a:ln w="25384">
          <a:noFill/>
        </a:ln>
      </c:spPr>
    </c:title>
    <c:autoTitleDeleted val="0"/>
    <c:plotArea>
      <c:layout>
        <c:manualLayout>
          <c:layoutTarget val="inner"/>
          <c:xMode val="edge"/>
          <c:yMode val="edge"/>
          <c:x val="0"/>
          <c:y val="1.3314847451050099E-2"/>
          <c:w val="0.96005545764684996"/>
          <c:h val="0.98668515254894995"/>
        </c:manualLayout>
      </c:layout>
      <c:pieChart>
        <c:varyColors val="0"/>
        <c:ser>
          <c:idx val="0"/>
          <c:order val="0"/>
          <c:tx>
            <c:strRef>
              <c:f>Sheet1!$A$2</c:f>
              <c:strCache>
                <c:ptCount val="1"/>
                <c:pt idx="0">
                  <c:v>Sales</c:v>
                </c:pt>
              </c:strCache>
            </c:strRef>
          </c:tx>
          <c:spPr>
            <a:solidFill>
              <a:srgbClr val="DD0806"/>
            </a:solidFill>
            <a:ln w="25384">
              <a:noFill/>
            </a:ln>
          </c:spPr>
          <c:dPt>
            <c:idx val="0"/>
            <c:bubble3D val="0"/>
            <c:spPr>
              <a:solidFill>
                <a:schemeClr val="accent4"/>
              </a:solidFill>
              <a:ln w="25384">
                <a:noFill/>
              </a:ln>
            </c:spPr>
            <c:extLst>
              <c:ext xmlns:c16="http://schemas.microsoft.com/office/drawing/2014/chart" uri="{C3380CC4-5D6E-409C-BE32-E72D297353CC}">
                <c16:uniqueId val="{00000001-B491-4EC5-A7B1-67784C36ECF8}"/>
              </c:ext>
            </c:extLst>
          </c:dPt>
          <c:dPt>
            <c:idx val="1"/>
            <c:bubble3D val="0"/>
            <c:spPr>
              <a:solidFill>
                <a:schemeClr val="accent1">
                  <a:lumMod val="75000"/>
                </a:schemeClr>
              </a:solidFill>
              <a:ln w="25384">
                <a:noFill/>
              </a:ln>
            </c:spPr>
            <c:extLst>
              <c:ext xmlns:c16="http://schemas.microsoft.com/office/drawing/2014/chart" uri="{C3380CC4-5D6E-409C-BE32-E72D297353CC}">
                <c16:uniqueId val="{00000003-B491-4EC5-A7B1-67784C36ECF8}"/>
              </c:ext>
            </c:extLst>
          </c:dPt>
          <c:dPt>
            <c:idx val="2"/>
            <c:bubble3D val="0"/>
            <c:spPr>
              <a:solidFill>
                <a:schemeClr val="accent5"/>
              </a:solidFill>
              <a:ln w="25384">
                <a:noFill/>
              </a:ln>
            </c:spPr>
            <c:extLst>
              <c:ext xmlns:c16="http://schemas.microsoft.com/office/drawing/2014/chart" uri="{C3380CC4-5D6E-409C-BE32-E72D297353CC}">
                <c16:uniqueId val="{00000005-B491-4EC5-A7B1-67784C36ECF8}"/>
              </c:ext>
            </c:extLst>
          </c:dPt>
          <c:dPt>
            <c:idx val="3"/>
            <c:bubble3D val="0"/>
            <c:spPr>
              <a:solidFill>
                <a:schemeClr val="accent2"/>
              </a:solidFill>
              <a:ln w="25384">
                <a:noFill/>
              </a:ln>
            </c:spPr>
            <c:extLst>
              <c:ext xmlns:c16="http://schemas.microsoft.com/office/drawing/2014/chart" uri="{C3380CC4-5D6E-409C-BE32-E72D297353CC}">
                <c16:uniqueId val="{00000007-B491-4EC5-A7B1-67784C36ECF8}"/>
              </c:ext>
            </c:extLst>
          </c:dPt>
          <c:cat>
            <c:strRef>
              <c:f>Sheet1!$B$1:$E$1</c:f>
              <c:strCache>
                <c:ptCount val="4"/>
                <c:pt idx="0">
                  <c:v>1st Qtr</c:v>
                </c:pt>
                <c:pt idx="1">
                  <c:v>2nd Qtr</c:v>
                </c:pt>
                <c:pt idx="2">
                  <c:v>3rd Qtr</c:v>
                </c:pt>
                <c:pt idx="3">
                  <c:v>4th Qtr</c:v>
                </c:pt>
              </c:strCache>
            </c:strRef>
          </c:cat>
          <c:val>
            <c:numRef>
              <c:f>Sheet1!$B$2:$E$2</c:f>
              <c:numCache>
                <c:formatCode>General</c:formatCode>
                <c:ptCount val="4"/>
                <c:pt idx="0">
                  <c:v>25</c:v>
                </c:pt>
                <c:pt idx="1">
                  <c:v>25</c:v>
                </c:pt>
                <c:pt idx="2">
                  <c:v>25</c:v>
                </c:pt>
                <c:pt idx="3">
                  <c:v>10</c:v>
                </c:pt>
              </c:numCache>
            </c:numRef>
          </c:val>
          <c:extLst>
            <c:ext xmlns:c16="http://schemas.microsoft.com/office/drawing/2014/chart" uri="{C3380CC4-5D6E-409C-BE32-E72D297353CC}">
              <c16:uniqueId val="{00000008-B491-4EC5-A7B1-67784C36ECF8}"/>
            </c:ext>
          </c:extLst>
        </c:ser>
        <c:dLbls>
          <c:showLegendKey val="0"/>
          <c:showVal val="0"/>
          <c:showCatName val="0"/>
          <c:showSerName val="0"/>
          <c:showPercent val="0"/>
          <c:showBubbleSize val="0"/>
          <c:showLeaderLines val="1"/>
        </c:dLbls>
        <c:firstSliceAng val="0"/>
      </c:pieChart>
      <c:spPr>
        <a:noFill/>
        <a:ln w="25400">
          <a:noFill/>
        </a:ln>
      </c:spPr>
    </c:plotArea>
    <c:plotVisOnly val="1"/>
    <c:dispBlanksAs val="zero"/>
    <c:showDLblsOverMax val="0"/>
  </c:chart>
  <c:spPr>
    <a:noFill/>
    <a:ln>
      <a:noFill/>
    </a:ln>
  </c:spPr>
  <c:txPr>
    <a:bodyPr/>
    <a:lstStyle/>
    <a:p>
      <a:pPr>
        <a:defRPr sz="1800" b="0" i="0" u="none" strike="noStrike" baseline="0">
          <a:solidFill>
            <a:srgbClr val="000000"/>
          </a:solidFill>
          <a:latin typeface="Calibri"/>
          <a:ea typeface="Calibri"/>
          <a:cs typeface="Calibri"/>
        </a:defRPr>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tx2">
                <a:lumMod val="75000"/>
              </a:schemeClr>
            </a:solidFill>
          </c:spPr>
          <c:dPt>
            <c:idx val="0"/>
            <c:bubble3D val="0"/>
            <c:spPr>
              <a:solidFill>
                <a:schemeClr val="accent1"/>
              </a:solidFill>
            </c:spPr>
            <c:extLst>
              <c:ext xmlns:c16="http://schemas.microsoft.com/office/drawing/2014/chart" uri="{C3380CC4-5D6E-409C-BE32-E72D297353CC}">
                <c16:uniqueId val="{00000001-41AF-4D66-A13C-BC001817C728}"/>
              </c:ext>
            </c:extLst>
          </c:dPt>
          <c:dPt>
            <c:idx val="1"/>
            <c:bubble3D val="0"/>
            <c:spPr>
              <a:solidFill>
                <a:schemeClr val="bg1">
                  <a:lumMod val="85000"/>
                </a:schemeClr>
              </a:solidFill>
            </c:spPr>
            <c:extLst>
              <c:ext xmlns:c16="http://schemas.microsoft.com/office/drawing/2014/chart" uri="{C3380CC4-5D6E-409C-BE32-E72D297353CC}">
                <c16:uniqueId val="{00000003-41AF-4D66-A13C-BC001817C728}"/>
              </c:ext>
            </c:extLst>
          </c:dPt>
          <c:cat>
            <c:strRef>
              <c:f>Sheet1!$A$2:$A$3</c:f>
              <c:strCache>
                <c:ptCount val="2"/>
                <c:pt idx="0">
                  <c:v>1st Qtr</c:v>
                </c:pt>
                <c:pt idx="1">
                  <c:v>2nd Qtr</c:v>
                </c:pt>
              </c:strCache>
            </c:strRef>
          </c:cat>
          <c:val>
            <c:numRef>
              <c:f>Sheet1!$B$2:$B$3</c:f>
              <c:numCache>
                <c:formatCode>General</c:formatCode>
                <c:ptCount val="2"/>
                <c:pt idx="0">
                  <c:v>70</c:v>
                </c:pt>
                <c:pt idx="1">
                  <c:v>30</c:v>
                </c:pt>
              </c:numCache>
            </c:numRef>
          </c:val>
          <c:extLst>
            <c:ext xmlns:c16="http://schemas.microsoft.com/office/drawing/2014/chart" uri="{C3380CC4-5D6E-409C-BE32-E72D297353CC}">
              <c16:uniqueId val="{00000004-41AF-4D66-A13C-BC001817C728}"/>
            </c:ext>
          </c:extLst>
        </c:ser>
        <c:dLbls>
          <c:showLegendKey val="0"/>
          <c:showVal val="0"/>
          <c:showCatName val="0"/>
          <c:showSerName val="0"/>
          <c:showPercent val="0"/>
          <c:showBubbleSize val="0"/>
          <c:showLeaderLines val="1"/>
        </c:dLbls>
        <c:firstSliceAng val="154"/>
        <c:holeSize val="70"/>
      </c:doughnutChart>
    </c:plotArea>
    <c:plotVisOnly val="1"/>
    <c:dispBlanksAs val="zero"/>
    <c:showDLblsOverMax val="0"/>
  </c:chart>
  <c:spPr>
    <a:ln>
      <a:noFill/>
    </a:ln>
  </c:spPr>
  <c:txPr>
    <a:bodyPr/>
    <a:lstStyle/>
    <a:p>
      <a:pPr rtl="0">
        <a:defRPr sz="1800" baseline="-25000">
          <a:latin typeface="+mn-lt"/>
          <a:ea typeface="+mn-ea"/>
          <a:cs typeface="+mn-ea"/>
          <a:sym typeface="+mn-lt"/>
        </a:defRPr>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bg1">
                  <a:lumMod val="85000"/>
                </a:schemeClr>
              </a:solidFill>
            </c:spPr>
            <c:extLst>
              <c:ext xmlns:c16="http://schemas.microsoft.com/office/drawing/2014/chart" uri="{C3380CC4-5D6E-409C-BE32-E72D297353CC}">
                <c16:uniqueId val="{00000001-879D-4F1A-BE12-F959A8598F3C}"/>
              </c:ext>
            </c:extLst>
          </c:dPt>
          <c:dPt>
            <c:idx val="1"/>
            <c:bubble3D val="0"/>
            <c:spPr>
              <a:solidFill>
                <a:schemeClr val="accent2"/>
              </a:solidFill>
            </c:spPr>
            <c:extLst>
              <c:ext xmlns:c16="http://schemas.microsoft.com/office/drawing/2014/chart" uri="{C3380CC4-5D6E-409C-BE32-E72D297353CC}">
                <c16:uniqueId val="{00000003-879D-4F1A-BE12-F959A8598F3C}"/>
              </c:ext>
            </c:extLst>
          </c:dPt>
          <c:cat>
            <c:strRef>
              <c:f>Sheet1!$A$2:$A$3</c:f>
              <c:strCache>
                <c:ptCount val="2"/>
                <c:pt idx="0">
                  <c:v>1st Qtr</c:v>
                </c:pt>
                <c:pt idx="1">
                  <c:v>2nd Qtr</c:v>
                </c:pt>
              </c:strCache>
            </c:strRef>
          </c:cat>
          <c:val>
            <c:numRef>
              <c:f>Sheet1!$B$2:$B$3</c:f>
              <c:numCache>
                <c:formatCode>General</c:formatCode>
                <c:ptCount val="2"/>
                <c:pt idx="0">
                  <c:v>30</c:v>
                </c:pt>
                <c:pt idx="1">
                  <c:v>30</c:v>
                </c:pt>
              </c:numCache>
            </c:numRef>
          </c:val>
          <c:extLst>
            <c:ext xmlns:c16="http://schemas.microsoft.com/office/drawing/2014/chart" uri="{C3380CC4-5D6E-409C-BE32-E72D297353CC}">
              <c16:uniqueId val="{00000004-879D-4F1A-BE12-F959A8598F3C}"/>
            </c:ext>
          </c:extLst>
        </c:ser>
        <c:dLbls>
          <c:showLegendKey val="0"/>
          <c:showVal val="0"/>
          <c:showCatName val="0"/>
          <c:showSerName val="0"/>
          <c:showPercent val="0"/>
          <c:showBubbleSize val="0"/>
          <c:showLeaderLines val="1"/>
        </c:dLbls>
        <c:firstSliceAng val="43"/>
        <c:holeSize val="70"/>
      </c:doughnutChart>
    </c:plotArea>
    <c:plotVisOnly val="1"/>
    <c:dispBlanksAs val="zero"/>
    <c:showDLblsOverMax val="0"/>
  </c:chart>
  <c:txPr>
    <a:bodyPr/>
    <a:lstStyle/>
    <a:p>
      <a:pPr rtl="0">
        <a:defRPr sz="1800">
          <a:latin typeface="+mn-lt"/>
          <a:ea typeface="+mn-ea"/>
          <a:cs typeface="+mn-ea"/>
          <a:sym typeface="+mn-lt"/>
        </a:defRPr>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bg1">
                  <a:lumMod val="85000"/>
                </a:schemeClr>
              </a:solidFill>
            </c:spPr>
            <c:extLst>
              <c:ext xmlns:c16="http://schemas.microsoft.com/office/drawing/2014/chart" uri="{C3380CC4-5D6E-409C-BE32-E72D297353CC}">
                <c16:uniqueId val="{00000001-4B81-4F99-AA71-E3585C51FF58}"/>
              </c:ext>
            </c:extLst>
          </c:dPt>
          <c:dPt>
            <c:idx val="1"/>
            <c:bubble3D val="0"/>
            <c:spPr>
              <a:solidFill>
                <a:schemeClr val="accent3"/>
              </a:solidFill>
            </c:spPr>
            <c:extLst>
              <c:ext xmlns:c16="http://schemas.microsoft.com/office/drawing/2014/chart" uri="{C3380CC4-5D6E-409C-BE32-E72D297353CC}">
                <c16:uniqueId val="{00000003-4B81-4F99-AA71-E3585C51FF58}"/>
              </c:ext>
            </c:extLst>
          </c:dPt>
          <c:cat>
            <c:strRef>
              <c:f>Sheet1!$A$2:$A$3</c:f>
              <c:strCache>
                <c:ptCount val="2"/>
                <c:pt idx="0">
                  <c:v>1st Qtr</c:v>
                </c:pt>
                <c:pt idx="1">
                  <c:v>2nd Qtr</c:v>
                </c:pt>
              </c:strCache>
            </c:strRef>
          </c:cat>
          <c:val>
            <c:numRef>
              <c:f>Sheet1!$B$2:$B$3</c:f>
              <c:numCache>
                <c:formatCode>General</c:formatCode>
                <c:ptCount val="2"/>
                <c:pt idx="0">
                  <c:v>10</c:v>
                </c:pt>
                <c:pt idx="1">
                  <c:v>90</c:v>
                </c:pt>
              </c:numCache>
            </c:numRef>
          </c:val>
          <c:extLst>
            <c:ext xmlns:c16="http://schemas.microsoft.com/office/drawing/2014/chart" uri="{C3380CC4-5D6E-409C-BE32-E72D297353CC}">
              <c16:uniqueId val="{00000004-4B81-4F99-AA71-E3585C51FF58}"/>
            </c:ext>
          </c:extLst>
        </c:ser>
        <c:dLbls>
          <c:showLegendKey val="0"/>
          <c:showVal val="0"/>
          <c:showCatName val="0"/>
          <c:showSerName val="0"/>
          <c:showPercent val="0"/>
          <c:showBubbleSize val="0"/>
          <c:showLeaderLines val="1"/>
        </c:dLbls>
        <c:firstSliceAng val="43"/>
        <c:holeSize val="70"/>
      </c:doughnutChart>
    </c:plotArea>
    <c:plotVisOnly val="1"/>
    <c:dispBlanksAs val="zero"/>
    <c:showDLblsOverMax val="0"/>
  </c:chart>
  <c:txPr>
    <a:bodyPr/>
    <a:lstStyle/>
    <a:p>
      <a:pPr rtl="0">
        <a:defRPr sz="1800">
          <a:latin typeface="+mn-lt"/>
          <a:ea typeface="+mn-ea"/>
          <a:cs typeface="+mn-ea"/>
          <a:sym typeface="+mn-lt"/>
        </a:defRPr>
      </a:pPr>
      <a:endParaRPr lang="zh-CN"/>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4"/>
            </a:solidFill>
          </c:spPr>
          <c:cat>
            <c:strRef>
              <c:f>Sheet1!$A$2:$A$3</c:f>
              <c:strCache>
                <c:ptCount val="2"/>
                <c:pt idx="0">
                  <c:v>1st Qtr</c:v>
                </c:pt>
                <c:pt idx="1">
                  <c:v>2nd Qtr</c:v>
                </c:pt>
              </c:strCache>
            </c:strRef>
          </c:cat>
          <c:val>
            <c:numRef>
              <c:f>Sheet1!$B$2:$B$3</c:f>
              <c:numCache>
                <c:formatCode>General</c:formatCode>
                <c:ptCount val="2"/>
                <c:pt idx="0">
                  <c:v>0</c:v>
                </c:pt>
                <c:pt idx="1">
                  <c:v>100</c:v>
                </c:pt>
              </c:numCache>
            </c:numRef>
          </c:val>
          <c:extLst>
            <c:ext xmlns:c16="http://schemas.microsoft.com/office/drawing/2014/chart" uri="{C3380CC4-5D6E-409C-BE32-E72D297353CC}">
              <c16:uniqueId val="{00000000-C576-4202-AA29-8DB420B5A5B4}"/>
            </c:ext>
          </c:extLst>
        </c:ser>
        <c:dLbls>
          <c:showLegendKey val="0"/>
          <c:showVal val="0"/>
          <c:showCatName val="0"/>
          <c:showSerName val="0"/>
          <c:showPercent val="0"/>
          <c:showBubbleSize val="0"/>
          <c:showLeaderLines val="1"/>
        </c:dLbls>
        <c:firstSliceAng val="43"/>
        <c:holeSize val="70"/>
      </c:doughnutChart>
    </c:plotArea>
    <c:plotVisOnly val="1"/>
    <c:dispBlanksAs val="zero"/>
    <c:showDLblsOverMax val="0"/>
  </c:chart>
  <c:txPr>
    <a:bodyPr/>
    <a:lstStyle/>
    <a:p>
      <a:pPr rtl="0">
        <a:defRPr sz="1800">
          <a:latin typeface="+mn-lt"/>
          <a:ea typeface="+mn-ea"/>
          <a:cs typeface="+mn-ea"/>
          <a:sym typeface="+mn-lt"/>
        </a:defRPr>
      </a:pPr>
      <a:endParaRPr lang="zh-CN"/>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solidFill>
                <a:schemeClr val="bg1"/>
              </a:solidFill>
            </a:ln>
          </c:spPr>
          <c:invertIfNegative val="0"/>
          <c:dLbls>
            <c:dLbl>
              <c:idx val="0"/>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E0C-421C-B24D-7B59654E5151}"/>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E0C-421C-B24D-7B59654E5151}"/>
                </c:ext>
              </c:extLst>
            </c:dLbl>
            <c:spPr>
              <a:noFill/>
              <a:ln>
                <a:noFill/>
              </a:ln>
              <a:effectLst/>
            </c:sp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Sheet1!$A$2:$A$5</c:f>
              <c:strCache>
                <c:ptCount val="4"/>
                <c:pt idx="0">
                  <c:v>PROJECT 1</c:v>
                </c:pt>
                <c:pt idx="1">
                  <c:v>PROJECT 2</c:v>
                </c:pt>
                <c:pt idx="2">
                  <c:v>PROJECT 3</c:v>
                </c:pt>
                <c:pt idx="3">
                  <c:v>PROJECT 4</c:v>
                </c:pt>
              </c:strCache>
            </c:strRef>
          </c:cat>
          <c:val>
            <c:numRef>
              <c:f>Sheet1!$B$2:$B$5</c:f>
              <c:numCache>
                <c:formatCode>General</c:formatCode>
                <c:ptCount val="4"/>
                <c:pt idx="0">
                  <c:v>100</c:v>
                </c:pt>
                <c:pt idx="1">
                  <c:v>90</c:v>
                </c:pt>
                <c:pt idx="2">
                  <c:v>50</c:v>
                </c:pt>
                <c:pt idx="3">
                  <c:v>50</c:v>
                </c:pt>
              </c:numCache>
            </c:numRef>
          </c:val>
          <c:extLst>
            <c:ext xmlns:c16="http://schemas.microsoft.com/office/drawing/2014/chart" uri="{C3380CC4-5D6E-409C-BE32-E72D297353CC}">
              <c16:uniqueId val="{00000002-3E0C-421C-B24D-7B59654E5151}"/>
            </c:ext>
          </c:extLst>
        </c:ser>
        <c:ser>
          <c:idx val="1"/>
          <c:order val="1"/>
          <c:tx>
            <c:strRef>
              <c:f>Sheet1!$C$1</c:f>
              <c:strCache>
                <c:ptCount val="1"/>
                <c:pt idx="0">
                  <c:v>Series 2</c:v>
                </c:pt>
              </c:strCache>
            </c:strRef>
          </c:tx>
          <c:spPr>
            <a:solidFill>
              <a:schemeClr val="accent2"/>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PROJECT 1</c:v>
                </c:pt>
                <c:pt idx="1">
                  <c:v>PROJECT 2</c:v>
                </c:pt>
                <c:pt idx="2">
                  <c:v>PROJECT 3</c:v>
                </c:pt>
                <c:pt idx="3">
                  <c:v>PROJECT 4</c:v>
                </c:pt>
              </c:strCache>
            </c:strRef>
          </c:cat>
          <c:val>
            <c:numRef>
              <c:f>Sheet1!$C$2:$C$5</c:f>
              <c:numCache>
                <c:formatCode>General</c:formatCode>
                <c:ptCount val="4"/>
                <c:pt idx="0">
                  <c:v>90</c:v>
                </c:pt>
                <c:pt idx="1">
                  <c:v>75</c:v>
                </c:pt>
                <c:pt idx="2">
                  <c:v>100</c:v>
                </c:pt>
                <c:pt idx="3">
                  <c:v>100</c:v>
                </c:pt>
              </c:numCache>
            </c:numRef>
          </c:val>
          <c:extLst>
            <c:ext xmlns:c16="http://schemas.microsoft.com/office/drawing/2014/chart" uri="{C3380CC4-5D6E-409C-BE32-E72D297353CC}">
              <c16:uniqueId val="{00000003-3E0C-421C-B24D-7B59654E5151}"/>
            </c:ext>
          </c:extLst>
        </c:ser>
        <c:ser>
          <c:idx val="2"/>
          <c:order val="2"/>
          <c:tx>
            <c:strRef>
              <c:f>Sheet1!$D$1</c:f>
              <c:strCache>
                <c:ptCount val="1"/>
                <c:pt idx="0">
                  <c:v>Series 3</c:v>
                </c:pt>
              </c:strCache>
            </c:strRef>
          </c:tx>
          <c:spPr>
            <a:solidFill>
              <a:schemeClr val="accent3"/>
            </a:solidFill>
            <a:effectLst/>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PROJECT 1</c:v>
                </c:pt>
                <c:pt idx="1">
                  <c:v>PROJECT 2</c:v>
                </c:pt>
                <c:pt idx="2">
                  <c:v>PROJECT 3</c:v>
                </c:pt>
                <c:pt idx="3">
                  <c:v>PROJECT 4</c:v>
                </c:pt>
              </c:strCache>
            </c:strRef>
          </c:cat>
          <c:val>
            <c:numRef>
              <c:f>Sheet1!$D$2:$D$5</c:f>
              <c:numCache>
                <c:formatCode>General</c:formatCode>
                <c:ptCount val="4"/>
                <c:pt idx="0">
                  <c:v>70</c:v>
                </c:pt>
                <c:pt idx="1">
                  <c:v>55</c:v>
                </c:pt>
                <c:pt idx="2">
                  <c:v>85</c:v>
                </c:pt>
                <c:pt idx="3">
                  <c:v>85</c:v>
                </c:pt>
              </c:numCache>
            </c:numRef>
          </c:val>
          <c:extLst>
            <c:ext xmlns:c16="http://schemas.microsoft.com/office/drawing/2014/chart" uri="{C3380CC4-5D6E-409C-BE32-E72D297353CC}">
              <c16:uniqueId val="{00000004-3E0C-421C-B24D-7B59654E5151}"/>
            </c:ext>
          </c:extLst>
        </c:ser>
        <c:ser>
          <c:idx val="3"/>
          <c:order val="3"/>
          <c:tx>
            <c:strRef>
              <c:f>Sheet1!$E$1</c:f>
              <c:strCache>
                <c:ptCount val="1"/>
                <c:pt idx="0">
                  <c:v>Series 32</c:v>
                </c:pt>
              </c:strCache>
            </c:strRef>
          </c:tx>
          <c:spPr>
            <a:solidFill>
              <a:schemeClr val="accent4"/>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PROJECT 1</c:v>
                </c:pt>
                <c:pt idx="1">
                  <c:v>PROJECT 2</c:v>
                </c:pt>
                <c:pt idx="2">
                  <c:v>PROJECT 3</c:v>
                </c:pt>
                <c:pt idx="3">
                  <c:v>PROJECT 4</c:v>
                </c:pt>
              </c:strCache>
            </c:strRef>
          </c:cat>
          <c:val>
            <c:numRef>
              <c:f>Sheet1!$E$2:$E$5</c:f>
              <c:numCache>
                <c:formatCode>General</c:formatCode>
                <c:ptCount val="4"/>
                <c:pt idx="0">
                  <c:v>50</c:v>
                </c:pt>
                <c:pt idx="1">
                  <c:v>65</c:v>
                </c:pt>
                <c:pt idx="2">
                  <c:v>70</c:v>
                </c:pt>
                <c:pt idx="3">
                  <c:v>75</c:v>
                </c:pt>
              </c:numCache>
            </c:numRef>
          </c:val>
          <c:extLst>
            <c:ext xmlns:c16="http://schemas.microsoft.com/office/drawing/2014/chart" uri="{C3380CC4-5D6E-409C-BE32-E72D297353CC}">
              <c16:uniqueId val="{00000005-3E0C-421C-B24D-7B59654E5151}"/>
            </c:ext>
          </c:extLst>
        </c:ser>
        <c:ser>
          <c:idx val="4"/>
          <c:order val="4"/>
          <c:tx>
            <c:strRef>
              <c:f>Sheet1!$F$1</c:f>
              <c:strCache>
                <c:ptCount val="1"/>
                <c:pt idx="0">
                  <c:v>Series 322</c:v>
                </c:pt>
              </c:strCache>
            </c:strRef>
          </c:tx>
          <c:spPr>
            <a:solidFill>
              <a:schemeClr val="accent5"/>
            </a:solidFill>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PROJECT 1</c:v>
                </c:pt>
                <c:pt idx="1">
                  <c:v>PROJECT 2</c:v>
                </c:pt>
                <c:pt idx="2">
                  <c:v>PROJECT 3</c:v>
                </c:pt>
                <c:pt idx="3">
                  <c:v>PROJECT 4</c:v>
                </c:pt>
              </c:strCache>
            </c:strRef>
          </c:cat>
          <c:val>
            <c:numRef>
              <c:f>Sheet1!$F$2:$F$5</c:f>
              <c:numCache>
                <c:formatCode>General</c:formatCode>
                <c:ptCount val="4"/>
                <c:pt idx="0">
                  <c:v>20</c:v>
                </c:pt>
                <c:pt idx="1">
                  <c:v>45</c:v>
                </c:pt>
                <c:pt idx="2">
                  <c:v>35</c:v>
                </c:pt>
                <c:pt idx="3">
                  <c:v>65</c:v>
                </c:pt>
              </c:numCache>
            </c:numRef>
          </c:val>
          <c:extLst>
            <c:ext xmlns:c16="http://schemas.microsoft.com/office/drawing/2014/chart" uri="{C3380CC4-5D6E-409C-BE32-E72D297353CC}">
              <c16:uniqueId val="{00000006-3E0C-421C-B24D-7B59654E5151}"/>
            </c:ext>
          </c:extLst>
        </c:ser>
        <c:dLbls>
          <c:showLegendKey val="0"/>
          <c:showVal val="0"/>
          <c:showCatName val="0"/>
          <c:showSerName val="0"/>
          <c:showPercent val="0"/>
          <c:showBubbleSize val="0"/>
        </c:dLbls>
        <c:gapWidth val="351"/>
        <c:overlap val="-14"/>
        <c:axId val="434968064"/>
        <c:axId val="434969600"/>
      </c:barChart>
      <c:catAx>
        <c:axId val="434968064"/>
        <c:scaling>
          <c:orientation val="minMax"/>
        </c:scaling>
        <c:delete val="0"/>
        <c:axPos val="b"/>
        <c:numFmt formatCode="General" sourceLinked="0"/>
        <c:majorTickMark val="out"/>
        <c:minorTickMark val="none"/>
        <c:tickLblPos val="nextTo"/>
        <c:spPr>
          <a:noFill/>
        </c:spPr>
        <c:crossAx val="434969600"/>
        <c:crosses val="autoZero"/>
        <c:auto val="1"/>
        <c:lblAlgn val="ctr"/>
        <c:lblOffset val="100"/>
        <c:noMultiLvlLbl val="0"/>
      </c:catAx>
      <c:valAx>
        <c:axId val="434969600"/>
        <c:scaling>
          <c:orientation val="minMax"/>
        </c:scaling>
        <c:delete val="0"/>
        <c:axPos val="l"/>
        <c:majorGridlines>
          <c:spPr>
            <a:ln>
              <a:solidFill>
                <a:prstClr val="white">
                  <a:lumMod val="85000"/>
                  <a:alpha val="48000"/>
                </a:prstClr>
              </a:solidFill>
            </a:ln>
          </c:spPr>
        </c:majorGridlines>
        <c:numFmt formatCode="General" sourceLinked="0"/>
        <c:majorTickMark val="none"/>
        <c:minorTickMark val="in"/>
        <c:tickLblPos val="low"/>
        <c:spPr>
          <a:noFill/>
          <a:ln>
            <a:solidFill>
              <a:schemeClr val="bg1">
                <a:lumMod val="85000"/>
              </a:schemeClr>
            </a:solidFill>
          </a:ln>
        </c:spPr>
        <c:crossAx val="434968064"/>
        <c:crosses val="autoZero"/>
        <c:crossBetween val="between"/>
      </c:valAx>
    </c:plotArea>
    <c:plotVisOnly val="1"/>
    <c:dispBlanksAs val="gap"/>
    <c:showDLblsOverMax val="0"/>
  </c:chart>
  <c:txPr>
    <a:bodyPr/>
    <a:lstStyle/>
    <a:p>
      <a:pPr>
        <a:defRPr sz="1000" b="1">
          <a:solidFill>
            <a:schemeClr val="tx1">
              <a:lumMod val="65000"/>
              <a:lumOff val="35000"/>
            </a:schemeClr>
          </a:solidFill>
          <a:latin typeface="+mn-lt"/>
          <a:ea typeface="+mn-ea"/>
          <a:cs typeface="+mn-ea"/>
          <a:sym typeface="+mn-lt"/>
        </a:defRPr>
      </a:pPr>
      <a:endParaRPr lang="zh-CN"/>
    </a:p>
  </c:txPr>
  <c:externalData r:id="rId1">
    <c:autoUpdate val="0"/>
  </c:externalData>
</c:chartSpace>
</file>

<file path=ppt/media/hdphoto1.wdp>
</file>

<file path=ppt/media/image1.jpg>
</file>

<file path=ppt/media/image10.jpeg>
</file>

<file path=ppt/media/image11.jpeg>
</file>

<file path=ppt/media/image12.jpeg>
</file>

<file path=ppt/media/image13.jpeg>
</file>

<file path=ppt/media/image2.jpg>
</file>

<file path=ppt/media/image3.jpeg>
</file>

<file path=ppt/media/image5.png>
</file>

<file path=ppt/media/image6.jpeg>
</file>

<file path=ppt/media/image7.pn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9F4A0A-044F-4976-8DBB-18DAD1CB0F7B}" type="datetimeFigureOut">
              <a:rPr lang="zh-CN" altLang="en-US" smtClean="0"/>
              <a:t>2019/7/29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6652D1-87C4-4644-A67A-ADF6A0691994}" type="slidenum">
              <a:rPr lang="zh-CN" altLang="en-US" smtClean="0"/>
              <a:t>‹#›</a:t>
            </a:fld>
            <a:endParaRPr lang="zh-CN" altLang="en-US"/>
          </a:p>
        </p:txBody>
      </p:sp>
    </p:spTree>
    <p:extLst>
      <p:ext uri="{BB962C8B-B14F-4D97-AF65-F5344CB8AC3E}">
        <p14:creationId xmlns:p14="http://schemas.microsoft.com/office/powerpoint/2010/main" val="2920014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1</a:t>
            </a:fld>
            <a:endParaRPr lang="zh-CN" altLang="en-US"/>
          </a:p>
        </p:txBody>
      </p:sp>
    </p:spTree>
    <p:extLst>
      <p:ext uri="{BB962C8B-B14F-4D97-AF65-F5344CB8AC3E}">
        <p14:creationId xmlns:p14="http://schemas.microsoft.com/office/powerpoint/2010/main" val="5193736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10</a:t>
            </a:fld>
            <a:endParaRPr lang="zh-CN" altLang="en-US"/>
          </a:p>
        </p:txBody>
      </p:sp>
    </p:spTree>
    <p:extLst>
      <p:ext uri="{BB962C8B-B14F-4D97-AF65-F5344CB8AC3E}">
        <p14:creationId xmlns:p14="http://schemas.microsoft.com/office/powerpoint/2010/main" val="3286408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itchFamily="34" charset="0"/>
              <a:buNone/>
              <a:tabLst/>
              <a:defRPr/>
            </a:pPr>
            <a:fld id="{CE1689F0-D8FB-450F-A36F-553F26501FEE}" type="slidenum">
              <a:rPr kumimoji="0" lang="zh-CN" altLang="en-US" sz="1200" b="0" i="0" u="none" strike="noStrike" kern="1200" cap="none" spc="0" normalizeH="0" baseline="0" noProof="0" smtClean="0">
                <a:ln>
                  <a:noFill/>
                </a:ln>
                <a:solidFill>
                  <a:srgbClr val="000000"/>
                </a:solidFill>
                <a:effectLst/>
                <a:uLnTx/>
                <a:uFillTx/>
                <a:latin typeface="Arial" pitchFamily="34" charset="0"/>
                <a:ea typeface="宋体" pitchFamily="2" charset="-122"/>
                <a:cs typeface="+mn-cs"/>
              </a:rPr>
              <a:pPr marL="0" marR="0" lvl="0" indent="0" algn="r" defTabSz="914400" rtl="0" eaLnBrk="0" fontAlgn="base" latinLnBrk="0" hangingPunct="0">
                <a:lnSpc>
                  <a:spcPct val="100000"/>
                </a:lnSpc>
                <a:spcBef>
                  <a:spcPct val="0"/>
                </a:spcBef>
                <a:spcAft>
                  <a:spcPct val="0"/>
                </a:spcAft>
                <a:buClrTx/>
                <a:buSzTx/>
                <a:buFont typeface="Arial" pitchFamily="34" charset="0"/>
                <a:buNone/>
                <a:tabLst/>
                <a:defRPr/>
              </a:pPr>
              <a:t>11</a:t>
            </a:fld>
            <a:endParaRPr kumimoji="0" lang="en-US" sz="1200" b="0" i="0" u="none" strike="noStrike" kern="1200" cap="none" spc="0" normalizeH="0" baseline="0" noProof="0">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18617742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fld id="{9ABABC7F-F86A-4E74-9749-D3B614633B49}" type="slidenum">
              <a:rPr kumimoji="0" lang="zh-CN" altLang="en-US" sz="1200" b="0" i="0" u="none" strike="noStrike" kern="1200" cap="none" spc="0" normalizeH="0" baseline="0" noProof="0" smtClean="0">
                <a:ln>
                  <a:noFill/>
                </a:ln>
                <a:solidFill>
                  <a:srgbClr val="000000"/>
                </a:solidFill>
                <a:effectLst/>
                <a:uLnTx/>
                <a:uFillTx/>
                <a:latin typeface="Calibri" pitchFamily="34" charset="0"/>
                <a:ea typeface="微软雅黑" panose="020B0503020204020204" pitchFamily="34" charset="-122"/>
                <a:cs typeface="+mn-cs"/>
              </a:rPr>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t>12</a:t>
            </a:fld>
            <a:endParaRPr kumimoji="0" lang="zh-CN" altLang="en-US" sz="1200" b="0" i="0" u="none" strike="noStrike" kern="1200" cap="none" spc="0" normalizeH="0" baseline="0" noProof="0" dirty="0">
              <a:ln>
                <a:noFill/>
              </a:ln>
              <a:solidFill>
                <a:srgbClr val="000000"/>
              </a:solidFill>
              <a:effectLst/>
              <a:uLnTx/>
              <a:uFillTx/>
              <a:latin typeface="Calibri" pitchFamily="34" charset="0"/>
              <a:ea typeface="微软雅黑" panose="020B0503020204020204" pitchFamily="34" charset="-122"/>
              <a:cs typeface="+mn-cs"/>
            </a:endParaRPr>
          </a:p>
        </p:txBody>
      </p:sp>
    </p:spTree>
    <p:extLst>
      <p:ext uri="{BB962C8B-B14F-4D97-AF65-F5344CB8AC3E}">
        <p14:creationId xmlns:p14="http://schemas.microsoft.com/office/powerpoint/2010/main" val="12527963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13</a:t>
            </a:fld>
            <a:endParaRPr lang="zh-CN" altLang="en-US"/>
          </a:p>
        </p:txBody>
      </p:sp>
    </p:spTree>
    <p:extLst>
      <p:ext uri="{BB962C8B-B14F-4D97-AF65-F5344CB8AC3E}">
        <p14:creationId xmlns:p14="http://schemas.microsoft.com/office/powerpoint/2010/main" val="5838038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fld id="{9ABABC7F-F86A-4E74-9749-D3B614633B49}" type="slidenum">
              <a:rPr kumimoji="0" lang="zh-CN" altLang="en-US" sz="1200" b="0" i="0" u="none" strike="noStrike" kern="1200" cap="none" spc="0" normalizeH="0" baseline="0" noProof="0" smtClean="0">
                <a:ln>
                  <a:noFill/>
                </a:ln>
                <a:solidFill>
                  <a:srgbClr val="000000"/>
                </a:solidFill>
                <a:effectLst/>
                <a:uLnTx/>
                <a:uFillTx/>
                <a:latin typeface="Calibri" pitchFamily="34" charset="0"/>
                <a:ea typeface="微软雅黑" panose="020B0503020204020204" pitchFamily="34" charset="-122"/>
                <a:cs typeface="+mn-cs"/>
              </a:rPr>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t>14</a:t>
            </a:fld>
            <a:endParaRPr kumimoji="0" lang="zh-CN" altLang="en-US" sz="1200" b="0" i="0" u="none" strike="noStrike" kern="1200" cap="none" spc="0" normalizeH="0" baseline="0" noProof="0" dirty="0">
              <a:ln>
                <a:noFill/>
              </a:ln>
              <a:solidFill>
                <a:srgbClr val="000000"/>
              </a:solidFill>
              <a:effectLst/>
              <a:uLnTx/>
              <a:uFillTx/>
              <a:latin typeface="Calibri" pitchFamily="34" charset="0"/>
              <a:ea typeface="微软雅黑" panose="020B0503020204020204" pitchFamily="34" charset="-122"/>
              <a:cs typeface="+mn-cs"/>
            </a:endParaRPr>
          </a:p>
        </p:txBody>
      </p:sp>
    </p:spTree>
    <p:extLst>
      <p:ext uri="{BB962C8B-B14F-4D97-AF65-F5344CB8AC3E}">
        <p14:creationId xmlns:p14="http://schemas.microsoft.com/office/powerpoint/2010/main" val="21355046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fld id="{9ABABC7F-F86A-4E74-9749-D3B614633B49}" type="slidenum">
              <a:rPr kumimoji="0" lang="zh-CN" altLang="en-US" sz="1200" b="0" i="0" u="none" strike="noStrike" kern="1200" cap="none" spc="0" normalizeH="0" baseline="0" noProof="0" smtClean="0">
                <a:ln>
                  <a:noFill/>
                </a:ln>
                <a:solidFill>
                  <a:srgbClr val="000000"/>
                </a:solidFill>
                <a:effectLst/>
                <a:uLnTx/>
                <a:uFillTx/>
                <a:latin typeface="Calibri" pitchFamily="34" charset="0"/>
                <a:ea typeface="微软雅黑" panose="020B0503020204020204" pitchFamily="34" charset="-122"/>
                <a:cs typeface="+mn-cs"/>
              </a:rPr>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t>15</a:t>
            </a:fld>
            <a:endParaRPr kumimoji="0" lang="zh-CN" altLang="en-US" sz="1200" b="0" i="0" u="none" strike="noStrike" kern="1200" cap="none" spc="0" normalizeH="0" baseline="0" noProof="0" dirty="0">
              <a:ln>
                <a:noFill/>
              </a:ln>
              <a:solidFill>
                <a:srgbClr val="000000"/>
              </a:solidFill>
              <a:effectLst/>
              <a:uLnTx/>
              <a:uFillTx/>
              <a:latin typeface="Calibri" pitchFamily="34" charset="0"/>
              <a:ea typeface="微软雅黑" panose="020B0503020204020204" pitchFamily="34" charset="-122"/>
              <a:cs typeface="+mn-cs"/>
            </a:endParaRPr>
          </a:p>
        </p:txBody>
      </p:sp>
    </p:spTree>
    <p:extLst>
      <p:ext uri="{BB962C8B-B14F-4D97-AF65-F5344CB8AC3E}">
        <p14:creationId xmlns:p14="http://schemas.microsoft.com/office/powerpoint/2010/main" val="10783153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fld id="{9ABABC7F-F86A-4E74-9749-D3B614633B49}" type="slidenum">
              <a:rPr kumimoji="0" lang="zh-CN" altLang="en-US" sz="1200" b="0" i="0" u="none" strike="noStrike" kern="1200" cap="none" spc="0" normalizeH="0" baseline="0" noProof="0" smtClean="0">
                <a:ln>
                  <a:noFill/>
                </a:ln>
                <a:solidFill>
                  <a:srgbClr val="000000"/>
                </a:solidFill>
                <a:effectLst/>
                <a:uLnTx/>
                <a:uFillTx/>
                <a:latin typeface="Calibri" pitchFamily="34" charset="0"/>
                <a:ea typeface="微软雅黑" panose="020B0503020204020204" pitchFamily="34" charset="-122"/>
                <a:cs typeface="+mn-cs"/>
              </a:rPr>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t>16</a:t>
            </a:fld>
            <a:endParaRPr kumimoji="0" lang="zh-CN" altLang="en-US" sz="1200" b="0" i="0" u="none" strike="noStrike" kern="1200" cap="none" spc="0" normalizeH="0" baseline="0" noProof="0" dirty="0">
              <a:ln>
                <a:noFill/>
              </a:ln>
              <a:solidFill>
                <a:srgbClr val="000000"/>
              </a:solidFill>
              <a:effectLst/>
              <a:uLnTx/>
              <a:uFillTx/>
              <a:latin typeface="Calibri" pitchFamily="34" charset="0"/>
              <a:ea typeface="微软雅黑" panose="020B0503020204020204" pitchFamily="34" charset="-122"/>
              <a:cs typeface="+mn-cs"/>
            </a:endParaRPr>
          </a:p>
        </p:txBody>
      </p:sp>
    </p:spTree>
    <p:extLst>
      <p:ext uri="{BB962C8B-B14F-4D97-AF65-F5344CB8AC3E}">
        <p14:creationId xmlns:p14="http://schemas.microsoft.com/office/powerpoint/2010/main" val="2037034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fld id="{9ABABC7F-F86A-4E74-9749-D3B614633B49}" type="slidenum">
              <a:rPr kumimoji="0" lang="zh-CN" altLang="en-US" sz="1200" b="0" i="0" u="none" strike="noStrike" kern="1200" cap="none" spc="0" normalizeH="0" baseline="0" noProof="0" smtClean="0">
                <a:ln>
                  <a:noFill/>
                </a:ln>
                <a:solidFill>
                  <a:srgbClr val="000000"/>
                </a:solidFill>
                <a:effectLst/>
                <a:uLnTx/>
                <a:uFillTx/>
                <a:latin typeface="Calibri" pitchFamily="34" charset="0"/>
                <a:ea typeface="微软雅黑" panose="020B0503020204020204" pitchFamily="34" charset="-122"/>
                <a:cs typeface="+mn-cs"/>
              </a:rPr>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t>17</a:t>
            </a:fld>
            <a:endParaRPr kumimoji="0" lang="zh-CN" altLang="en-US" sz="1200" b="0" i="0" u="none" strike="noStrike" kern="1200" cap="none" spc="0" normalizeH="0" baseline="0" noProof="0" dirty="0">
              <a:ln>
                <a:noFill/>
              </a:ln>
              <a:solidFill>
                <a:srgbClr val="000000"/>
              </a:solidFill>
              <a:effectLst/>
              <a:uLnTx/>
              <a:uFillTx/>
              <a:latin typeface="Calibri" pitchFamily="34" charset="0"/>
              <a:ea typeface="微软雅黑" panose="020B0503020204020204" pitchFamily="34" charset="-122"/>
              <a:cs typeface="+mn-cs"/>
            </a:endParaRPr>
          </a:p>
        </p:txBody>
      </p:sp>
    </p:spTree>
    <p:extLst>
      <p:ext uri="{BB962C8B-B14F-4D97-AF65-F5344CB8AC3E}">
        <p14:creationId xmlns:p14="http://schemas.microsoft.com/office/powerpoint/2010/main" val="18279681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fld id="{9ABABC7F-F86A-4E74-9749-D3B614633B49}" type="slidenum">
              <a:rPr kumimoji="0" lang="zh-CN" altLang="en-US" sz="1200" b="0" i="0" u="none" strike="noStrike" kern="1200" cap="none" spc="0" normalizeH="0" baseline="0" noProof="0" smtClean="0">
                <a:ln>
                  <a:noFill/>
                </a:ln>
                <a:solidFill>
                  <a:srgbClr val="000000"/>
                </a:solidFill>
                <a:effectLst/>
                <a:uLnTx/>
                <a:uFillTx/>
                <a:latin typeface="Calibri" pitchFamily="34" charset="0"/>
                <a:ea typeface="微软雅黑" panose="020B0503020204020204" pitchFamily="34" charset="-122"/>
                <a:cs typeface="+mn-cs"/>
              </a:rPr>
              <a:pPr marL="0" marR="0" lvl="0" indent="0" algn="r" defTabSz="914400" rtl="0" eaLnBrk="1" fontAlgn="base" latinLnBrk="0" hangingPunct="1">
                <a:lnSpc>
                  <a:spcPct val="100000"/>
                </a:lnSpc>
                <a:spcBef>
                  <a:spcPct val="0"/>
                </a:spcBef>
                <a:spcAft>
                  <a:spcPct val="0"/>
                </a:spcAft>
                <a:buClrTx/>
                <a:buSzTx/>
                <a:buFont typeface="Arial" pitchFamily="34" charset="0"/>
                <a:buNone/>
                <a:tabLst/>
                <a:defRPr/>
              </a:pPr>
              <a:t>18</a:t>
            </a:fld>
            <a:endParaRPr kumimoji="0" lang="zh-CN" altLang="en-US" sz="1200" b="0" i="0" u="none" strike="noStrike" kern="1200" cap="none" spc="0" normalizeH="0" baseline="0" noProof="0" dirty="0">
              <a:ln>
                <a:noFill/>
              </a:ln>
              <a:solidFill>
                <a:srgbClr val="000000"/>
              </a:solidFill>
              <a:effectLst/>
              <a:uLnTx/>
              <a:uFillTx/>
              <a:latin typeface="Calibri" pitchFamily="34" charset="0"/>
              <a:ea typeface="微软雅黑" panose="020B0503020204020204" pitchFamily="34" charset="-122"/>
              <a:cs typeface="+mn-cs"/>
            </a:endParaRPr>
          </a:p>
        </p:txBody>
      </p:sp>
    </p:spTree>
    <p:extLst>
      <p:ext uri="{BB962C8B-B14F-4D97-AF65-F5344CB8AC3E}">
        <p14:creationId xmlns:p14="http://schemas.microsoft.com/office/powerpoint/2010/main" val="17861015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My First Template</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093008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2</a:t>
            </a:fld>
            <a:endParaRPr lang="zh-CN" altLang="en-US"/>
          </a:p>
        </p:txBody>
      </p:sp>
    </p:spTree>
    <p:extLst>
      <p:ext uri="{BB962C8B-B14F-4D97-AF65-F5344CB8AC3E}">
        <p14:creationId xmlns:p14="http://schemas.microsoft.com/office/powerpoint/2010/main" val="30953019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My First Template</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383112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7650766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22</a:t>
            </a:fld>
            <a:endParaRPr lang="zh-CN" altLang="en-US"/>
          </a:p>
        </p:txBody>
      </p:sp>
    </p:spTree>
    <p:extLst>
      <p:ext uri="{BB962C8B-B14F-4D97-AF65-F5344CB8AC3E}">
        <p14:creationId xmlns:p14="http://schemas.microsoft.com/office/powerpoint/2010/main" val="36585342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567514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15089188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a:ea typeface="+mn-ea"/>
                <a:cs typeface="+mn-cs"/>
              </a:rPr>
              <a:t>My First Template</a:t>
            </a:r>
          </a:p>
        </p:txBody>
      </p:sp>
    </p:spTree>
    <p:extLst>
      <p:ext uri="{BB962C8B-B14F-4D97-AF65-F5344CB8AC3E}">
        <p14:creationId xmlns:p14="http://schemas.microsoft.com/office/powerpoint/2010/main" val="1179278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My First Template</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466684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27</a:t>
            </a:fld>
            <a:endParaRPr lang="zh-CN" altLang="en-US"/>
          </a:p>
        </p:txBody>
      </p:sp>
    </p:spTree>
    <p:extLst>
      <p:ext uri="{BB962C8B-B14F-4D97-AF65-F5344CB8AC3E}">
        <p14:creationId xmlns:p14="http://schemas.microsoft.com/office/powerpoint/2010/main" val="3431303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3</a:t>
            </a:fld>
            <a:endParaRPr lang="zh-CN" altLang="en-US"/>
          </a:p>
        </p:txBody>
      </p:sp>
    </p:spTree>
    <p:extLst>
      <p:ext uri="{BB962C8B-B14F-4D97-AF65-F5344CB8AC3E}">
        <p14:creationId xmlns:p14="http://schemas.microsoft.com/office/powerpoint/2010/main" val="40414688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4</a:t>
            </a:fld>
            <a:endParaRPr lang="zh-CN" altLang="en-US"/>
          </a:p>
        </p:txBody>
      </p:sp>
    </p:spTree>
    <p:extLst>
      <p:ext uri="{BB962C8B-B14F-4D97-AF65-F5344CB8AC3E}">
        <p14:creationId xmlns:p14="http://schemas.microsoft.com/office/powerpoint/2010/main" val="2329498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5</a:t>
            </a:fld>
            <a:endParaRPr lang="zh-CN" altLang="en-US"/>
          </a:p>
        </p:txBody>
      </p:sp>
    </p:spTree>
    <p:extLst>
      <p:ext uri="{BB962C8B-B14F-4D97-AF65-F5344CB8AC3E}">
        <p14:creationId xmlns:p14="http://schemas.microsoft.com/office/powerpoint/2010/main" val="8091216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0" fontAlgn="base" latinLnBrk="0" hangingPunct="0">
              <a:lnSpc>
                <a:spcPct val="100000"/>
              </a:lnSpc>
              <a:spcBef>
                <a:spcPct val="0"/>
              </a:spcBef>
              <a:spcAft>
                <a:spcPct val="0"/>
              </a:spcAft>
              <a:buClrTx/>
              <a:buSzTx/>
              <a:buFont typeface="Arial" pitchFamily="34" charset="0"/>
              <a:buNone/>
              <a:tabLst/>
              <a:defRPr/>
            </a:pPr>
            <a:fld id="{CE1689F0-D8FB-450F-A36F-553F26501FEE}" type="slidenum">
              <a:rPr kumimoji="0" lang="zh-CN" altLang="en-US" sz="1200" b="0" i="0" u="none" strike="noStrike" kern="1200" cap="none" spc="0" normalizeH="0" baseline="0" noProof="0" smtClean="0">
                <a:ln>
                  <a:noFill/>
                </a:ln>
                <a:solidFill>
                  <a:srgbClr val="000000"/>
                </a:solidFill>
                <a:effectLst/>
                <a:uLnTx/>
                <a:uFillTx/>
                <a:latin typeface="Arial" pitchFamily="34" charset="0"/>
                <a:ea typeface="宋体" pitchFamily="2" charset="-122"/>
                <a:cs typeface="+mn-cs"/>
              </a:rPr>
              <a:pPr marL="0" marR="0" lvl="0" indent="0" algn="r" defTabSz="914400" rtl="0" eaLnBrk="0" fontAlgn="base" latinLnBrk="0" hangingPunct="0">
                <a:lnSpc>
                  <a:spcPct val="100000"/>
                </a:lnSpc>
                <a:spcBef>
                  <a:spcPct val="0"/>
                </a:spcBef>
                <a:spcAft>
                  <a:spcPct val="0"/>
                </a:spcAft>
                <a:buClrTx/>
                <a:buSzTx/>
                <a:buFont typeface="Arial" pitchFamily="34" charset="0"/>
                <a:buNone/>
                <a:tabLst/>
                <a:defRPr/>
              </a:pPr>
              <a:t>6</a:t>
            </a:fld>
            <a:endParaRPr kumimoji="0" lang="en-US" sz="1200" b="0" i="0" u="none" strike="noStrike" kern="1200" cap="none" spc="0" normalizeH="0" baseline="0" noProof="0">
              <a:ln>
                <a:noFill/>
              </a:ln>
              <a:solidFill>
                <a:srgbClr val="000000"/>
              </a:solidFill>
              <a:effectLst/>
              <a:uLnTx/>
              <a:uFillTx/>
              <a:latin typeface="Arial" pitchFamily="34" charset="0"/>
              <a:ea typeface="宋体" pitchFamily="2" charset="-122"/>
              <a:cs typeface="+mn-cs"/>
            </a:endParaRPr>
          </a:p>
        </p:txBody>
      </p:sp>
    </p:spTree>
    <p:extLst>
      <p:ext uri="{BB962C8B-B14F-4D97-AF65-F5344CB8AC3E}">
        <p14:creationId xmlns:p14="http://schemas.microsoft.com/office/powerpoint/2010/main" val="2177921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7</a:t>
            </a:fld>
            <a:endParaRPr lang="zh-CN" altLang="en-US"/>
          </a:p>
        </p:txBody>
      </p:sp>
    </p:spTree>
    <p:extLst>
      <p:ext uri="{BB962C8B-B14F-4D97-AF65-F5344CB8AC3E}">
        <p14:creationId xmlns:p14="http://schemas.microsoft.com/office/powerpoint/2010/main" val="3106227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8</a:t>
            </a:fld>
            <a:endParaRPr lang="zh-CN" altLang="en-US"/>
          </a:p>
        </p:txBody>
      </p:sp>
    </p:spTree>
    <p:extLst>
      <p:ext uri="{BB962C8B-B14F-4D97-AF65-F5344CB8AC3E}">
        <p14:creationId xmlns:p14="http://schemas.microsoft.com/office/powerpoint/2010/main" val="42833431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86652D1-87C4-4644-A67A-ADF6A0691994}" type="slidenum">
              <a:rPr lang="zh-CN" altLang="en-US" smtClean="0"/>
              <a:t>9</a:t>
            </a:fld>
            <a:endParaRPr lang="zh-CN" altLang="en-US"/>
          </a:p>
        </p:txBody>
      </p:sp>
    </p:spTree>
    <p:extLst>
      <p:ext uri="{BB962C8B-B14F-4D97-AF65-F5344CB8AC3E}">
        <p14:creationId xmlns:p14="http://schemas.microsoft.com/office/powerpoint/2010/main" val="13503029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294453" cy="6858000"/>
          </a:xfrm>
          <a:prstGeom prst="rect">
            <a:avLst/>
          </a:prstGeom>
        </p:spPr>
      </p:pic>
    </p:spTree>
    <p:extLst>
      <p:ext uri="{BB962C8B-B14F-4D97-AF65-F5344CB8AC3E}">
        <p14:creationId xmlns:p14="http://schemas.microsoft.com/office/powerpoint/2010/main" val="29049839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33239368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38587373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13596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031427"/>
        </a:solidFill>
        <a:effectLst/>
      </p:bgPr>
    </p:bg>
    <p:spTree>
      <p:nvGrpSpPr>
        <p:cNvPr id="1" name=""/>
        <p:cNvGrpSpPr/>
        <p:nvPr/>
      </p:nvGrpSpPr>
      <p:grpSpPr>
        <a:xfrm>
          <a:off x="0" y="0"/>
          <a:ext cx="0" cy="0"/>
          <a:chOff x="0" y="0"/>
          <a:chExt cx="0" cy="0"/>
        </a:xfrm>
      </p:grpSpPr>
      <p:cxnSp>
        <p:nvCxnSpPr>
          <p:cNvPr id="409" name="直接连接符 408"/>
          <p:cNvCxnSpPr/>
          <p:nvPr userDrawn="1"/>
        </p:nvCxnSpPr>
        <p:spPr>
          <a:xfrm rot="5400000">
            <a:off x="2307953" y="3427905"/>
            <a:ext cx="37872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10" name="直接连接符 409"/>
          <p:cNvCxnSpPr/>
          <p:nvPr userDrawn="1"/>
        </p:nvCxnSpPr>
        <p:spPr>
          <a:xfrm rot="10800000">
            <a:off x="4200761" y="1535099"/>
            <a:ext cx="3785721"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11" name="直接连接符 410"/>
          <p:cNvCxnSpPr/>
          <p:nvPr userDrawn="1"/>
        </p:nvCxnSpPr>
        <p:spPr>
          <a:xfrm rot="10800000">
            <a:off x="4200761" y="5321314"/>
            <a:ext cx="3785721"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12" name="直接连接符 411"/>
          <p:cNvCxnSpPr/>
          <p:nvPr userDrawn="1"/>
        </p:nvCxnSpPr>
        <p:spPr>
          <a:xfrm rot="5400000">
            <a:off x="6092087" y="3428509"/>
            <a:ext cx="37872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413" name="椭圆 412"/>
          <p:cNvSpPr/>
          <p:nvPr userDrawn="1"/>
        </p:nvSpPr>
        <p:spPr>
          <a:xfrm>
            <a:off x="4166356" y="5286880"/>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14" name="椭圆 413"/>
          <p:cNvSpPr/>
          <p:nvPr userDrawn="1"/>
        </p:nvSpPr>
        <p:spPr>
          <a:xfrm>
            <a:off x="7948911" y="5286880"/>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15" name="椭圆 414"/>
          <p:cNvSpPr/>
          <p:nvPr userDrawn="1"/>
        </p:nvSpPr>
        <p:spPr>
          <a:xfrm>
            <a:off x="7948911" y="1499400"/>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16" name="椭圆 415"/>
          <p:cNvSpPr/>
          <p:nvPr userDrawn="1"/>
        </p:nvSpPr>
        <p:spPr>
          <a:xfrm>
            <a:off x="4166356" y="1504165"/>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17" name="矩形 416"/>
          <p:cNvSpPr/>
          <p:nvPr userDrawn="1"/>
        </p:nvSpPr>
        <p:spPr>
          <a:xfrm>
            <a:off x="4206255" y="1533526"/>
            <a:ext cx="3779948" cy="3790950"/>
          </a:xfrm>
          <a:prstGeom prst="rect">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418" name="直接连接符 417"/>
          <p:cNvCxnSpPr/>
          <p:nvPr userDrawn="1"/>
        </p:nvCxnSpPr>
        <p:spPr>
          <a:xfrm>
            <a:off x="3121924" y="2202181"/>
            <a:ext cx="0" cy="245364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19" name="直接连接符 418"/>
          <p:cNvCxnSpPr/>
          <p:nvPr userDrawn="1"/>
        </p:nvCxnSpPr>
        <p:spPr>
          <a:xfrm rot="2700000">
            <a:off x="4000125" y="108346"/>
            <a:ext cx="0" cy="245268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20" name="直接连接符 419"/>
          <p:cNvCxnSpPr/>
          <p:nvPr userDrawn="1"/>
        </p:nvCxnSpPr>
        <p:spPr>
          <a:xfrm rot="5400000">
            <a:off x="6093620" y="-759146"/>
            <a:ext cx="0" cy="245268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21" name="直接连接符 420"/>
          <p:cNvCxnSpPr/>
          <p:nvPr userDrawn="1"/>
        </p:nvCxnSpPr>
        <p:spPr>
          <a:xfrm rot="18900000" flipV="1">
            <a:off x="3989077" y="4296493"/>
            <a:ext cx="0" cy="245364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22" name="直接连接符 421"/>
          <p:cNvCxnSpPr/>
          <p:nvPr userDrawn="1"/>
        </p:nvCxnSpPr>
        <p:spPr>
          <a:xfrm rot="5400000">
            <a:off x="6087272" y="5164465"/>
            <a:ext cx="0" cy="245268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23" name="直接连接符 422"/>
          <p:cNvCxnSpPr/>
          <p:nvPr userDrawn="1"/>
        </p:nvCxnSpPr>
        <p:spPr>
          <a:xfrm rot="2700000">
            <a:off x="8187115" y="4296972"/>
            <a:ext cx="0" cy="245268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24" name="直接连接符 423"/>
          <p:cNvCxnSpPr/>
          <p:nvPr userDrawn="1"/>
        </p:nvCxnSpPr>
        <p:spPr>
          <a:xfrm>
            <a:off x="9054269" y="2202181"/>
            <a:ext cx="0" cy="245364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25" name="直接连接符 424"/>
          <p:cNvCxnSpPr/>
          <p:nvPr userDrawn="1"/>
        </p:nvCxnSpPr>
        <p:spPr>
          <a:xfrm rot="18900000" flipV="1">
            <a:off x="8187115" y="107867"/>
            <a:ext cx="0" cy="245364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426" name="椭圆 425"/>
          <p:cNvSpPr/>
          <p:nvPr userDrawn="1"/>
        </p:nvSpPr>
        <p:spPr>
          <a:xfrm>
            <a:off x="4830846" y="6357981"/>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27" name="椭圆 426"/>
          <p:cNvSpPr/>
          <p:nvPr userDrawn="1"/>
        </p:nvSpPr>
        <p:spPr>
          <a:xfrm>
            <a:off x="4830846" y="6357981"/>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28" name="椭圆 427"/>
          <p:cNvSpPr/>
          <p:nvPr userDrawn="1"/>
        </p:nvSpPr>
        <p:spPr>
          <a:xfrm>
            <a:off x="3088448" y="4617287"/>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29" name="椭圆 428"/>
          <p:cNvSpPr/>
          <p:nvPr userDrawn="1"/>
        </p:nvSpPr>
        <p:spPr>
          <a:xfrm>
            <a:off x="7281783" y="427874"/>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30" name="八边形 429"/>
          <p:cNvSpPr/>
          <p:nvPr userDrawn="1"/>
        </p:nvSpPr>
        <p:spPr>
          <a:xfrm>
            <a:off x="3132971" y="467195"/>
            <a:ext cx="5921298" cy="5923612"/>
          </a:xfrm>
          <a:prstGeom prst="octagon">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431" name="直接连接符 430"/>
          <p:cNvCxnSpPr/>
          <p:nvPr userDrawn="1"/>
        </p:nvCxnSpPr>
        <p:spPr>
          <a:xfrm rot="2700000">
            <a:off x="5482505" y="1956148"/>
            <a:ext cx="41652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32" name="直接连接符 431"/>
          <p:cNvCxnSpPr/>
          <p:nvPr userDrawn="1"/>
        </p:nvCxnSpPr>
        <p:spPr>
          <a:xfrm rot="8100000">
            <a:off x="2540350" y="1956147"/>
            <a:ext cx="4163573"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33" name="直接连接符 432"/>
          <p:cNvCxnSpPr/>
          <p:nvPr userDrawn="1"/>
        </p:nvCxnSpPr>
        <p:spPr>
          <a:xfrm rot="2700000">
            <a:off x="2539537" y="4900266"/>
            <a:ext cx="41652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34" name="直接连接符 433"/>
          <p:cNvCxnSpPr/>
          <p:nvPr userDrawn="1"/>
        </p:nvCxnSpPr>
        <p:spPr>
          <a:xfrm rot="8100000">
            <a:off x="5483316" y="4900265"/>
            <a:ext cx="4163573"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435" name="椭圆 434"/>
          <p:cNvSpPr/>
          <p:nvPr userDrawn="1"/>
        </p:nvSpPr>
        <p:spPr>
          <a:xfrm rot="2700000">
            <a:off x="6059078" y="445352"/>
            <a:ext cx="72000" cy="71972"/>
          </a:xfrm>
          <a:prstGeom prst="ellipse">
            <a:avLst/>
          </a:prstGeom>
          <a:solidFill>
            <a:schemeClr val="tx1"/>
          </a:solidFill>
          <a:ln w="3175">
            <a:solidFill>
              <a:srgbClr val="006BBC">
                <a:alpha val="5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6" name="椭圆 435"/>
          <p:cNvSpPr/>
          <p:nvPr userDrawn="1"/>
        </p:nvSpPr>
        <p:spPr>
          <a:xfrm rot="2700000">
            <a:off x="6059078" y="445352"/>
            <a:ext cx="72000" cy="71972"/>
          </a:xfrm>
          <a:prstGeom prst="ellipse">
            <a:avLst/>
          </a:prstGeom>
          <a:solidFill>
            <a:schemeClr val="tx1"/>
          </a:solidFill>
          <a:ln w="3175">
            <a:solidFill>
              <a:srgbClr val="006BBC">
                <a:alpha val="5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7" name="椭圆 436"/>
          <p:cNvSpPr/>
          <p:nvPr userDrawn="1"/>
        </p:nvSpPr>
        <p:spPr>
          <a:xfrm rot="2700000">
            <a:off x="6055903" y="6334974"/>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38" name="椭圆 437"/>
          <p:cNvSpPr/>
          <p:nvPr userDrawn="1"/>
        </p:nvSpPr>
        <p:spPr>
          <a:xfrm rot="2700000">
            <a:off x="6055903" y="6334974"/>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39" name="矩形 438"/>
          <p:cNvSpPr/>
          <p:nvPr userDrawn="1"/>
        </p:nvSpPr>
        <p:spPr>
          <a:xfrm rot="2700000">
            <a:off x="4010820" y="1347014"/>
            <a:ext cx="4165600" cy="4163973"/>
          </a:xfrm>
          <a:prstGeom prst="rect">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440" name="直接连接符 439"/>
          <p:cNvCxnSpPr>
            <a:stCxn id="451" idx="4"/>
            <a:endCxn id="451" idx="5"/>
          </p:cNvCxnSpPr>
          <p:nvPr userDrawn="1"/>
        </p:nvCxnSpPr>
        <p:spPr>
          <a:xfrm rot="5400000" flipH="1" flipV="1">
            <a:off x="6093620" y="-747347"/>
            <a:ext cx="1588" cy="348859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41" name="直接连接符 440"/>
          <p:cNvCxnSpPr>
            <a:stCxn id="451" idx="4"/>
            <a:endCxn id="451" idx="3"/>
          </p:cNvCxnSpPr>
          <p:nvPr userDrawn="1"/>
        </p:nvCxnSpPr>
        <p:spPr>
          <a:xfrm rot="16200000" flipH="1" flipV="1">
            <a:off x="2525521" y="1605202"/>
            <a:ext cx="2432050" cy="121555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42" name="直接连接符 441"/>
          <p:cNvCxnSpPr>
            <a:stCxn id="451" idx="3"/>
            <a:endCxn id="451" idx="2"/>
          </p:cNvCxnSpPr>
          <p:nvPr userDrawn="1"/>
        </p:nvCxnSpPr>
        <p:spPr>
          <a:xfrm rot="10800000" flipH="1" flipV="1">
            <a:off x="3133771" y="3429002"/>
            <a:ext cx="1215550" cy="2432049"/>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43" name="直接连接符 442"/>
          <p:cNvCxnSpPr>
            <a:stCxn id="451" idx="2"/>
            <a:endCxn id="451" idx="1"/>
          </p:cNvCxnSpPr>
          <p:nvPr userDrawn="1"/>
        </p:nvCxnSpPr>
        <p:spPr>
          <a:xfrm rot="16200000" flipH="1">
            <a:off x="6093620" y="4116751"/>
            <a:ext cx="1588" cy="348859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44" name="直接连接符 443"/>
          <p:cNvCxnSpPr>
            <a:stCxn id="451" idx="1"/>
            <a:endCxn id="451" idx="0"/>
          </p:cNvCxnSpPr>
          <p:nvPr userDrawn="1"/>
        </p:nvCxnSpPr>
        <p:spPr>
          <a:xfrm rot="5400000" flipH="1" flipV="1">
            <a:off x="7229670" y="4037252"/>
            <a:ext cx="2432049" cy="121555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45" name="直接连接符 444"/>
          <p:cNvCxnSpPr>
            <a:stCxn id="451" idx="5"/>
            <a:endCxn id="451" idx="0"/>
          </p:cNvCxnSpPr>
          <p:nvPr userDrawn="1"/>
        </p:nvCxnSpPr>
        <p:spPr>
          <a:xfrm rot="16200000" flipH="1">
            <a:off x="7229668" y="1605203"/>
            <a:ext cx="2432050" cy="121555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446" name="椭圆 445"/>
          <p:cNvSpPr/>
          <p:nvPr userDrawn="1"/>
        </p:nvSpPr>
        <p:spPr>
          <a:xfrm>
            <a:off x="4315905" y="961274"/>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47" name="椭圆 446"/>
          <p:cNvSpPr/>
          <p:nvPr userDrawn="1"/>
        </p:nvSpPr>
        <p:spPr>
          <a:xfrm>
            <a:off x="4315905" y="961274"/>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48" name="椭圆 447"/>
          <p:cNvSpPr/>
          <p:nvPr userDrawn="1"/>
        </p:nvSpPr>
        <p:spPr>
          <a:xfrm>
            <a:off x="3104322" y="3394119"/>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49" name="椭圆 448"/>
          <p:cNvSpPr/>
          <p:nvPr userDrawn="1"/>
        </p:nvSpPr>
        <p:spPr>
          <a:xfrm>
            <a:off x="7803867" y="5822835"/>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50" name="椭圆 449"/>
          <p:cNvSpPr/>
          <p:nvPr userDrawn="1"/>
        </p:nvSpPr>
        <p:spPr>
          <a:xfrm>
            <a:off x="7803867" y="5822835"/>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51" name="六边形 450"/>
          <p:cNvSpPr/>
          <p:nvPr userDrawn="1"/>
        </p:nvSpPr>
        <p:spPr>
          <a:xfrm>
            <a:off x="3133771" y="996950"/>
            <a:ext cx="5919698" cy="4864101"/>
          </a:xfrm>
          <a:prstGeom prst="hexagon">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sp>
        <p:nvSpPr>
          <p:cNvPr id="452" name="椭圆 451"/>
          <p:cNvSpPr/>
          <p:nvPr userDrawn="1"/>
        </p:nvSpPr>
        <p:spPr>
          <a:xfrm>
            <a:off x="2930743" y="264887"/>
            <a:ext cx="6325756" cy="6328228"/>
          </a:xfrm>
          <a:prstGeom prst="ellips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sp>
        <p:nvSpPr>
          <p:cNvPr id="453" name="椭圆 452"/>
          <p:cNvSpPr/>
          <p:nvPr userDrawn="1"/>
        </p:nvSpPr>
        <p:spPr>
          <a:xfrm>
            <a:off x="6057634" y="6556832"/>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cxnSp>
        <p:nvCxnSpPr>
          <p:cNvPr id="454" name="直接连接符 453"/>
          <p:cNvCxnSpPr/>
          <p:nvPr userDrawn="1"/>
        </p:nvCxnSpPr>
        <p:spPr>
          <a:xfrm rot="2700000">
            <a:off x="3926633" y="-7576"/>
            <a:ext cx="0" cy="2534055"/>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55" name="直接连接符 454"/>
          <p:cNvCxnSpPr/>
          <p:nvPr userDrawn="1"/>
        </p:nvCxnSpPr>
        <p:spPr>
          <a:xfrm rot="5400000">
            <a:off x="6097656" y="-895778"/>
            <a:ext cx="0" cy="2534055"/>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56" name="直接连接符 455"/>
          <p:cNvCxnSpPr/>
          <p:nvPr userDrawn="1"/>
        </p:nvCxnSpPr>
        <p:spPr>
          <a:xfrm rot="8100000">
            <a:off x="8260607" y="1"/>
            <a:ext cx="0" cy="2535045"/>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57" name="直接连接符 456"/>
          <p:cNvCxnSpPr/>
          <p:nvPr userDrawn="1"/>
        </p:nvCxnSpPr>
        <p:spPr>
          <a:xfrm flipV="1">
            <a:off x="3030709" y="2155724"/>
            <a:ext cx="0" cy="2535045"/>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58" name="直接连接符 457"/>
          <p:cNvCxnSpPr/>
          <p:nvPr userDrawn="1"/>
        </p:nvCxnSpPr>
        <p:spPr>
          <a:xfrm rot="8100000">
            <a:off x="3930067" y="4322956"/>
            <a:ext cx="0" cy="2535045"/>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59" name="直接连接符 458"/>
          <p:cNvCxnSpPr/>
          <p:nvPr userDrawn="1"/>
        </p:nvCxnSpPr>
        <p:spPr>
          <a:xfrm rot="5400000">
            <a:off x="6097656" y="5224365"/>
            <a:ext cx="0" cy="2534055"/>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60" name="直接连接符 459"/>
          <p:cNvCxnSpPr/>
          <p:nvPr userDrawn="1"/>
        </p:nvCxnSpPr>
        <p:spPr>
          <a:xfrm rot="2700000">
            <a:off x="8260606" y="4328092"/>
            <a:ext cx="0" cy="2534055"/>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61" name="直接连接符 460"/>
          <p:cNvCxnSpPr/>
          <p:nvPr userDrawn="1"/>
        </p:nvCxnSpPr>
        <p:spPr>
          <a:xfrm flipV="1">
            <a:off x="9156532" y="2163797"/>
            <a:ext cx="0" cy="2535045"/>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462" name="椭圆 461"/>
          <p:cNvSpPr/>
          <p:nvPr userDrawn="1"/>
        </p:nvSpPr>
        <p:spPr>
          <a:xfrm rot="2700000">
            <a:off x="2998396" y="2118033"/>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63" name="椭圆 462"/>
          <p:cNvSpPr/>
          <p:nvPr userDrawn="1"/>
        </p:nvSpPr>
        <p:spPr>
          <a:xfrm rot="2700000">
            <a:off x="2996016" y="4655288"/>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64" name="椭圆 463"/>
          <p:cNvSpPr/>
          <p:nvPr userDrawn="1"/>
        </p:nvSpPr>
        <p:spPr>
          <a:xfrm rot="2700000">
            <a:off x="2996016" y="4655288"/>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65" name="椭圆 464"/>
          <p:cNvSpPr/>
          <p:nvPr userDrawn="1"/>
        </p:nvSpPr>
        <p:spPr>
          <a:xfrm rot="2700000">
            <a:off x="9118993" y="2123228"/>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66" name="八边形 465"/>
          <p:cNvSpPr/>
          <p:nvPr userDrawn="1"/>
        </p:nvSpPr>
        <p:spPr>
          <a:xfrm>
            <a:off x="3037290" y="371475"/>
            <a:ext cx="6112662" cy="6115050"/>
          </a:xfrm>
          <a:prstGeom prst="octagon">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467" name="直接连接符 466"/>
          <p:cNvCxnSpPr/>
          <p:nvPr userDrawn="1"/>
        </p:nvCxnSpPr>
        <p:spPr>
          <a:xfrm rot="5400000">
            <a:off x="1755165" y="3431921"/>
            <a:ext cx="32760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68" name="直接连接符 467"/>
          <p:cNvCxnSpPr/>
          <p:nvPr userDrawn="1"/>
        </p:nvCxnSpPr>
        <p:spPr>
          <a:xfrm>
            <a:off x="3392372" y="5069365"/>
            <a:ext cx="2700834" cy="145107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69" name="直接连接符 468"/>
          <p:cNvCxnSpPr/>
          <p:nvPr userDrawn="1"/>
        </p:nvCxnSpPr>
        <p:spPr>
          <a:xfrm flipH="1">
            <a:off x="3392372" y="337563"/>
            <a:ext cx="2700834" cy="145107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70" name="直接连接符 469"/>
          <p:cNvCxnSpPr/>
          <p:nvPr userDrawn="1"/>
        </p:nvCxnSpPr>
        <p:spPr>
          <a:xfrm rot="16200000" flipH="1">
            <a:off x="7156075" y="3431921"/>
            <a:ext cx="32760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71" name="直接连接符 470"/>
          <p:cNvCxnSpPr/>
          <p:nvPr userDrawn="1"/>
        </p:nvCxnSpPr>
        <p:spPr>
          <a:xfrm flipH="1">
            <a:off x="6094036" y="5069365"/>
            <a:ext cx="2700834" cy="145107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72" name="直接连接符 471"/>
          <p:cNvCxnSpPr/>
          <p:nvPr userDrawn="1"/>
        </p:nvCxnSpPr>
        <p:spPr>
          <a:xfrm>
            <a:off x="6094036" y="337563"/>
            <a:ext cx="2700834" cy="145107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473" name="椭圆 472"/>
          <p:cNvSpPr/>
          <p:nvPr userDrawn="1"/>
        </p:nvSpPr>
        <p:spPr>
          <a:xfrm rot="2700000">
            <a:off x="3365953" y="5036198"/>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74" name="椭圆 473"/>
          <p:cNvSpPr/>
          <p:nvPr userDrawn="1"/>
        </p:nvSpPr>
        <p:spPr>
          <a:xfrm rot="2700000">
            <a:off x="6061061" y="300102"/>
            <a:ext cx="72000" cy="71972"/>
          </a:xfrm>
          <a:prstGeom prst="ellipse">
            <a:avLst/>
          </a:prstGeom>
          <a:solidFill>
            <a:srgbClr val="006BBC"/>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5" name="椭圆 474"/>
          <p:cNvSpPr/>
          <p:nvPr userDrawn="1"/>
        </p:nvSpPr>
        <p:spPr>
          <a:xfrm rot="2700000">
            <a:off x="8754811" y="1747901"/>
            <a:ext cx="72000" cy="71972"/>
          </a:xfrm>
          <a:prstGeom prst="ellipse">
            <a:avLst/>
          </a:prstGeom>
          <a:solidFill>
            <a:schemeClr val="tx1"/>
          </a:solidFill>
          <a:ln w="3175">
            <a:solidFill>
              <a:srgbClr val="006BBC">
                <a:alpha val="5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76" name="椭圆 475"/>
          <p:cNvSpPr/>
          <p:nvPr userDrawn="1"/>
        </p:nvSpPr>
        <p:spPr>
          <a:xfrm rot="2700000">
            <a:off x="8754811" y="1747901"/>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77" name="椭圆 476"/>
          <p:cNvSpPr/>
          <p:nvPr userDrawn="1"/>
        </p:nvSpPr>
        <p:spPr>
          <a:xfrm rot="2700000">
            <a:off x="3365953" y="5036198"/>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nvGrpSpPr>
          <p:cNvPr id="478" name="组合 477"/>
          <p:cNvGrpSpPr/>
          <p:nvPr userDrawn="1"/>
        </p:nvGrpSpPr>
        <p:grpSpPr>
          <a:xfrm>
            <a:off x="3392371" y="337563"/>
            <a:ext cx="5402497" cy="6182874"/>
            <a:chOff x="9489281" y="337563"/>
            <a:chExt cx="5404608" cy="6182874"/>
          </a:xfrm>
        </p:grpSpPr>
        <p:cxnSp>
          <p:nvCxnSpPr>
            <p:cNvPr id="479" name="直接连接符 478"/>
            <p:cNvCxnSpPr/>
            <p:nvPr/>
          </p:nvCxnSpPr>
          <p:spPr>
            <a:xfrm rot="5400000">
              <a:off x="7852075" y="3431920"/>
              <a:ext cx="3276000"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80" name="直接连接符 479"/>
            <p:cNvCxnSpPr/>
            <p:nvPr/>
          </p:nvCxnSpPr>
          <p:spPr>
            <a:xfrm>
              <a:off x="9489281" y="5069365"/>
              <a:ext cx="2701889" cy="145107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81" name="直接连接符 480"/>
            <p:cNvCxnSpPr/>
            <p:nvPr/>
          </p:nvCxnSpPr>
          <p:spPr>
            <a:xfrm flipH="1">
              <a:off x="9489281" y="337563"/>
              <a:ext cx="2701889" cy="145107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82" name="直接连接符 481"/>
            <p:cNvCxnSpPr/>
            <p:nvPr/>
          </p:nvCxnSpPr>
          <p:spPr>
            <a:xfrm rot="16200000" flipH="1">
              <a:off x="13255095" y="3431920"/>
              <a:ext cx="3276000"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83" name="直接连接符 482"/>
            <p:cNvCxnSpPr/>
            <p:nvPr/>
          </p:nvCxnSpPr>
          <p:spPr>
            <a:xfrm flipH="1">
              <a:off x="12192000" y="5069365"/>
              <a:ext cx="2701889" cy="145107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84" name="直接连接符 483"/>
            <p:cNvCxnSpPr/>
            <p:nvPr/>
          </p:nvCxnSpPr>
          <p:spPr>
            <a:xfrm>
              <a:off x="12192000" y="337563"/>
              <a:ext cx="2701889" cy="145107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grpSp>
      <p:cxnSp>
        <p:nvCxnSpPr>
          <p:cNvPr id="485" name="直接连接符 484"/>
          <p:cNvCxnSpPr/>
          <p:nvPr userDrawn="1"/>
        </p:nvCxnSpPr>
        <p:spPr>
          <a:xfrm rot="5400000">
            <a:off x="849893" y="3428907"/>
            <a:ext cx="39384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86" name="直接连接符 485"/>
          <p:cNvCxnSpPr/>
          <p:nvPr userDrawn="1"/>
        </p:nvCxnSpPr>
        <p:spPr>
          <a:xfrm>
            <a:off x="2818299" y="1460500"/>
            <a:ext cx="6549441"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87" name="直接连接符 486"/>
          <p:cNvCxnSpPr/>
          <p:nvPr userDrawn="1"/>
        </p:nvCxnSpPr>
        <p:spPr>
          <a:xfrm rot="5400000">
            <a:off x="7398946" y="3428907"/>
            <a:ext cx="39384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88" name="直接连接符 487"/>
          <p:cNvCxnSpPr/>
          <p:nvPr userDrawn="1"/>
        </p:nvCxnSpPr>
        <p:spPr>
          <a:xfrm>
            <a:off x="2818299" y="5395912"/>
            <a:ext cx="6549441"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489" name="椭圆 488"/>
          <p:cNvSpPr/>
          <p:nvPr userDrawn="1"/>
        </p:nvSpPr>
        <p:spPr>
          <a:xfrm>
            <a:off x="2782423" y="5360401"/>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90" name="椭圆 489"/>
          <p:cNvSpPr/>
          <p:nvPr userDrawn="1"/>
        </p:nvSpPr>
        <p:spPr>
          <a:xfrm>
            <a:off x="9329889" y="5360401"/>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91" name="椭圆 490"/>
          <p:cNvSpPr/>
          <p:nvPr userDrawn="1"/>
        </p:nvSpPr>
        <p:spPr>
          <a:xfrm>
            <a:off x="2782423" y="1424671"/>
            <a:ext cx="71972" cy="72000"/>
          </a:xfrm>
          <a:prstGeom prst="ellipse">
            <a:avLst/>
          </a:prstGeom>
          <a:solidFill>
            <a:schemeClr val="tx1"/>
          </a:solidFill>
          <a:ln w="3175">
            <a:solidFill>
              <a:srgbClr val="006BBC">
                <a:alpha val="5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2" name="椭圆 491"/>
          <p:cNvSpPr/>
          <p:nvPr userDrawn="1"/>
        </p:nvSpPr>
        <p:spPr>
          <a:xfrm>
            <a:off x="9329889" y="1422290"/>
            <a:ext cx="71972" cy="72000"/>
          </a:xfrm>
          <a:prstGeom prst="ellipse">
            <a:avLst/>
          </a:prstGeom>
          <a:solidFill>
            <a:schemeClr val="tx1"/>
          </a:solidFill>
          <a:ln w="3175">
            <a:solidFill>
              <a:srgbClr val="006BBC">
                <a:alpha val="5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3" name="矩形 492"/>
          <p:cNvSpPr/>
          <p:nvPr userDrawn="1"/>
        </p:nvSpPr>
        <p:spPr>
          <a:xfrm>
            <a:off x="2818301" y="1460501"/>
            <a:ext cx="6550641" cy="3937000"/>
          </a:xfrm>
          <a:prstGeom prst="rect">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494" name="直接连接符 493"/>
          <p:cNvCxnSpPr/>
          <p:nvPr userDrawn="1"/>
        </p:nvCxnSpPr>
        <p:spPr>
          <a:xfrm rot="2700000">
            <a:off x="5482505" y="1956148"/>
            <a:ext cx="41652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95" name="直接连接符 494"/>
          <p:cNvCxnSpPr/>
          <p:nvPr userDrawn="1"/>
        </p:nvCxnSpPr>
        <p:spPr>
          <a:xfrm rot="8100000">
            <a:off x="2540350" y="1956147"/>
            <a:ext cx="4163573"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96" name="直接连接符 495"/>
          <p:cNvCxnSpPr/>
          <p:nvPr userDrawn="1"/>
        </p:nvCxnSpPr>
        <p:spPr>
          <a:xfrm rot="2700000">
            <a:off x="2539537" y="4900266"/>
            <a:ext cx="41652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497" name="直接连接符 496"/>
          <p:cNvCxnSpPr/>
          <p:nvPr userDrawn="1"/>
        </p:nvCxnSpPr>
        <p:spPr>
          <a:xfrm rot="8100000">
            <a:off x="5483316" y="4900265"/>
            <a:ext cx="4163573"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498" name="椭圆 497"/>
          <p:cNvSpPr/>
          <p:nvPr userDrawn="1"/>
        </p:nvSpPr>
        <p:spPr>
          <a:xfrm rot="2700000">
            <a:off x="3114621" y="3390008"/>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99" name="椭圆 498"/>
          <p:cNvSpPr/>
          <p:nvPr userDrawn="1"/>
        </p:nvSpPr>
        <p:spPr>
          <a:xfrm rot="2700000">
            <a:off x="3114621" y="3390008"/>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00" name="椭圆 499"/>
          <p:cNvSpPr/>
          <p:nvPr userDrawn="1"/>
        </p:nvSpPr>
        <p:spPr>
          <a:xfrm rot="2700000">
            <a:off x="8998770" y="3394133"/>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01" name="椭圆 500"/>
          <p:cNvSpPr/>
          <p:nvPr userDrawn="1"/>
        </p:nvSpPr>
        <p:spPr>
          <a:xfrm rot="2700000">
            <a:off x="8998770" y="3394133"/>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02" name="矩形 501"/>
          <p:cNvSpPr/>
          <p:nvPr userDrawn="1"/>
        </p:nvSpPr>
        <p:spPr>
          <a:xfrm rot="2700000">
            <a:off x="4010820" y="1347014"/>
            <a:ext cx="4165600" cy="4163973"/>
          </a:xfrm>
          <a:prstGeom prst="rect">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503" name="直接连接符 502"/>
          <p:cNvCxnSpPr>
            <a:stCxn id="514" idx="4"/>
            <a:endCxn id="514" idx="5"/>
          </p:cNvCxnSpPr>
          <p:nvPr userDrawn="1"/>
        </p:nvCxnSpPr>
        <p:spPr>
          <a:xfrm rot="5400000" flipH="1" flipV="1">
            <a:off x="6093620" y="-747347"/>
            <a:ext cx="1588" cy="348859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04" name="直接连接符 503"/>
          <p:cNvCxnSpPr>
            <a:stCxn id="514" idx="4"/>
            <a:endCxn id="514" idx="3"/>
          </p:cNvCxnSpPr>
          <p:nvPr userDrawn="1"/>
        </p:nvCxnSpPr>
        <p:spPr>
          <a:xfrm rot="16200000" flipH="1" flipV="1">
            <a:off x="2525521" y="1605202"/>
            <a:ext cx="2432050" cy="121555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05" name="直接连接符 504"/>
          <p:cNvCxnSpPr>
            <a:stCxn id="514" idx="3"/>
            <a:endCxn id="514" idx="2"/>
          </p:cNvCxnSpPr>
          <p:nvPr userDrawn="1"/>
        </p:nvCxnSpPr>
        <p:spPr>
          <a:xfrm rot="10800000" flipH="1" flipV="1">
            <a:off x="3133771" y="3429002"/>
            <a:ext cx="1215550" cy="2432049"/>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06" name="直接连接符 505"/>
          <p:cNvCxnSpPr>
            <a:stCxn id="514" idx="2"/>
            <a:endCxn id="514" idx="1"/>
          </p:cNvCxnSpPr>
          <p:nvPr userDrawn="1"/>
        </p:nvCxnSpPr>
        <p:spPr>
          <a:xfrm rot="16200000" flipH="1">
            <a:off x="6093620" y="4116751"/>
            <a:ext cx="1588" cy="348859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07" name="直接连接符 506"/>
          <p:cNvCxnSpPr>
            <a:stCxn id="514" idx="1"/>
            <a:endCxn id="514" idx="0"/>
          </p:cNvCxnSpPr>
          <p:nvPr userDrawn="1"/>
        </p:nvCxnSpPr>
        <p:spPr>
          <a:xfrm rot="5400000" flipH="1" flipV="1">
            <a:off x="7229670" y="4037252"/>
            <a:ext cx="2432049" cy="121555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08" name="直接连接符 507"/>
          <p:cNvCxnSpPr>
            <a:stCxn id="514" idx="5"/>
            <a:endCxn id="514" idx="0"/>
          </p:cNvCxnSpPr>
          <p:nvPr userDrawn="1"/>
        </p:nvCxnSpPr>
        <p:spPr>
          <a:xfrm rot="16200000" flipH="1">
            <a:off x="7229668" y="1605203"/>
            <a:ext cx="2432050" cy="121555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509" name="椭圆 508"/>
          <p:cNvSpPr/>
          <p:nvPr userDrawn="1"/>
        </p:nvSpPr>
        <p:spPr>
          <a:xfrm>
            <a:off x="4315905" y="961274"/>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10" name="椭圆 509"/>
          <p:cNvSpPr/>
          <p:nvPr userDrawn="1"/>
        </p:nvSpPr>
        <p:spPr>
          <a:xfrm>
            <a:off x="4315905" y="961274"/>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11" name="椭圆 510"/>
          <p:cNvSpPr/>
          <p:nvPr userDrawn="1"/>
        </p:nvSpPr>
        <p:spPr>
          <a:xfrm>
            <a:off x="9013864" y="3394119"/>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12" name="椭圆 511"/>
          <p:cNvSpPr/>
          <p:nvPr userDrawn="1"/>
        </p:nvSpPr>
        <p:spPr>
          <a:xfrm>
            <a:off x="7803867" y="5822835"/>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13" name="椭圆 512"/>
          <p:cNvSpPr/>
          <p:nvPr userDrawn="1"/>
        </p:nvSpPr>
        <p:spPr>
          <a:xfrm>
            <a:off x="7803867" y="5822835"/>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14" name="六边形 513"/>
          <p:cNvSpPr/>
          <p:nvPr userDrawn="1"/>
        </p:nvSpPr>
        <p:spPr>
          <a:xfrm>
            <a:off x="3133771" y="996950"/>
            <a:ext cx="5919698" cy="4864101"/>
          </a:xfrm>
          <a:prstGeom prst="hexagon">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515" name="直接连接符 514"/>
          <p:cNvCxnSpPr/>
          <p:nvPr userDrawn="1"/>
        </p:nvCxnSpPr>
        <p:spPr>
          <a:xfrm>
            <a:off x="3120423" y="2209729"/>
            <a:ext cx="0" cy="245364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16" name="直接连接符 515"/>
          <p:cNvCxnSpPr/>
          <p:nvPr userDrawn="1"/>
        </p:nvCxnSpPr>
        <p:spPr>
          <a:xfrm rot="2700000">
            <a:off x="3998624" y="115894"/>
            <a:ext cx="0" cy="245268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17" name="直接连接符 516"/>
          <p:cNvCxnSpPr/>
          <p:nvPr userDrawn="1"/>
        </p:nvCxnSpPr>
        <p:spPr>
          <a:xfrm rot="5400000">
            <a:off x="6092119" y="-751599"/>
            <a:ext cx="0" cy="245268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18" name="直接连接符 517"/>
          <p:cNvCxnSpPr/>
          <p:nvPr userDrawn="1"/>
        </p:nvCxnSpPr>
        <p:spPr>
          <a:xfrm rot="18900000" flipV="1">
            <a:off x="3987576" y="4304041"/>
            <a:ext cx="0" cy="245364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19" name="直接连接符 518"/>
          <p:cNvCxnSpPr/>
          <p:nvPr userDrawn="1"/>
        </p:nvCxnSpPr>
        <p:spPr>
          <a:xfrm rot="5400000">
            <a:off x="6085772" y="5172013"/>
            <a:ext cx="0" cy="245268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20" name="直接连接符 519"/>
          <p:cNvCxnSpPr/>
          <p:nvPr userDrawn="1"/>
        </p:nvCxnSpPr>
        <p:spPr>
          <a:xfrm rot="2700000">
            <a:off x="8185614" y="4304520"/>
            <a:ext cx="0" cy="2452682"/>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21" name="直接连接符 520"/>
          <p:cNvCxnSpPr/>
          <p:nvPr userDrawn="1"/>
        </p:nvCxnSpPr>
        <p:spPr>
          <a:xfrm>
            <a:off x="9052768" y="2209729"/>
            <a:ext cx="0" cy="245364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22" name="直接连接符 521"/>
          <p:cNvCxnSpPr/>
          <p:nvPr userDrawn="1"/>
        </p:nvCxnSpPr>
        <p:spPr>
          <a:xfrm rot="18900000" flipV="1">
            <a:off x="8185614" y="115415"/>
            <a:ext cx="0" cy="245364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523" name="椭圆 522"/>
          <p:cNvSpPr/>
          <p:nvPr userDrawn="1"/>
        </p:nvSpPr>
        <p:spPr>
          <a:xfrm>
            <a:off x="3085817" y="2176796"/>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24" name="椭圆 523"/>
          <p:cNvSpPr/>
          <p:nvPr userDrawn="1"/>
        </p:nvSpPr>
        <p:spPr>
          <a:xfrm>
            <a:off x="3085817" y="2176796"/>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25" name="椭圆 524"/>
          <p:cNvSpPr/>
          <p:nvPr userDrawn="1"/>
        </p:nvSpPr>
        <p:spPr>
          <a:xfrm>
            <a:off x="9012020" y="4625516"/>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26" name="八边形 525"/>
          <p:cNvSpPr/>
          <p:nvPr userDrawn="1"/>
        </p:nvSpPr>
        <p:spPr>
          <a:xfrm>
            <a:off x="3131471" y="474743"/>
            <a:ext cx="5921298" cy="5923612"/>
          </a:xfrm>
          <a:prstGeom prst="octagon">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527" name="直接连接符 526"/>
          <p:cNvCxnSpPr/>
          <p:nvPr userDrawn="1"/>
        </p:nvCxnSpPr>
        <p:spPr>
          <a:xfrm rot="5400000">
            <a:off x="849893" y="3428907"/>
            <a:ext cx="39384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28" name="直接连接符 527"/>
          <p:cNvCxnSpPr/>
          <p:nvPr userDrawn="1"/>
        </p:nvCxnSpPr>
        <p:spPr>
          <a:xfrm>
            <a:off x="2818299" y="1460500"/>
            <a:ext cx="6549441"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29" name="直接连接符 528"/>
          <p:cNvCxnSpPr/>
          <p:nvPr userDrawn="1"/>
        </p:nvCxnSpPr>
        <p:spPr>
          <a:xfrm rot="5400000">
            <a:off x="7398946" y="3428907"/>
            <a:ext cx="39384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30" name="直接连接符 529"/>
          <p:cNvCxnSpPr/>
          <p:nvPr userDrawn="1"/>
        </p:nvCxnSpPr>
        <p:spPr>
          <a:xfrm>
            <a:off x="2818299" y="5395912"/>
            <a:ext cx="6549441"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531" name="椭圆 530"/>
          <p:cNvSpPr/>
          <p:nvPr userDrawn="1"/>
        </p:nvSpPr>
        <p:spPr>
          <a:xfrm>
            <a:off x="2782423" y="5360401"/>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32" name="椭圆 531"/>
          <p:cNvSpPr/>
          <p:nvPr userDrawn="1"/>
        </p:nvSpPr>
        <p:spPr>
          <a:xfrm>
            <a:off x="9329889" y="5360401"/>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33" name="椭圆 532"/>
          <p:cNvSpPr/>
          <p:nvPr userDrawn="1"/>
        </p:nvSpPr>
        <p:spPr>
          <a:xfrm>
            <a:off x="2782423" y="1424671"/>
            <a:ext cx="71972" cy="72000"/>
          </a:xfrm>
          <a:prstGeom prst="ellipse">
            <a:avLst/>
          </a:prstGeom>
          <a:solidFill>
            <a:schemeClr val="tx1"/>
          </a:solidFill>
          <a:ln w="3175">
            <a:solidFill>
              <a:srgbClr val="006BBC">
                <a:alpha val="5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34" name="椭圆 533"/>
          <p:cNvSpPr/>
          <p:nvPr userDrawn="1"/>
        </p:nvSpPr>
        <p:spPr>
          <a:xfrm>
            <a:off x="9329889" y="1422290"/>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35" name="矩形 534"/>
          <p:cNvSpPr/>
          <p:nvPr userDrawn="1"/>
        </p:nvSpPr>
        <p:spPr>
          <a:xfrm>
            <a:off x="2818301" y="1460501"/>
            <a:ext cx="6550641" cy="3937000"/>
          </a:xfrm>
          <a:prstGeom prst="rect">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536" name="直接连接符 535"/>
          <p:cNvCxnSpPr/>
          <p:nvPr userDrawn="1"/>
        </p:nvCxnSpPr>
        <p:spPr>
          <a:xfrm rot="2700000">
            <a:off x="5482505" y="1956148"/>
            <a:ext cx="41652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37" name="直接连接符 536"/>
          <p:cNvCxnSpPr/>
          <p:nvPr userDrawn="1"/>
        </p:nvCxnSpPr>
        <p:spPr>
          <a:xfrm rot="8100000">
            <a:off x="2540350" y="1956147"/>
            <a:ext cx="4163573"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38" name="直接连接符 537"/>
          <p:cNvCxnSpPr/>
          <p:nvPr userDrawn="1"/>
        </p:nvCxnSpPr>
        <p:spPr>
          <a:xfrm rot="2700000">
            <a:off x="2539537" y="4900266"/>
            <a:ext cx="4165200" cy="158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39" name="直接连接符 538"/>
          <p:cNvCxnSpPr/>
          <p:nvPr userDrawn="1"/>
        </p:nvCxnSpPr>
        <p:spPr>
          <a:xfrm rot="8100000">
            <a:off x="5483316" y="4900265"/>
            <a:ext cx="4163573" cy="1588"/>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540" name="椭圆 539"/>
          <p:cNvSpPr/>
          <p:nvPr userDrawn="1"/>
        </p:nvSpPr>
        <p:spPr>
          <a:xfrm rot="2700000">
            <a:off x="6059078" y="445352"/>
            <a:ext cx="72000" cy="71972"/>
          </a:xfrm>
          <a:prstGeom prst="ellipse">
            <a:avLst/>
          </a:prstGeom>
          <a:solidFill>
            <a:schemeClr val="tx1"/>
          </a:solidFill>
          <a:ln w="3175">
            <a:solidFill>
              <a:srgbClr val="006BBC">
                <a:alpha val="5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41" name="椭圆 540"/>
          <p:cNvSpPr/>
          <p:nvPr userDrawn="1"/>
        </p:nvSpPr>
        <p:spPr>
          <a:xfrm rot="2700000">
            <a:off x="6059078" y="445352"/>
            <a:ext cx="72000" cy="71972"/>
          </a:xfrm>
          <a:prstGeom prst="ellipse">
            <a:avLst/>
          </a:prstGeom>
          <a:solidFill>
            <a:srgbClr val="006BBC"/>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2" name="椭圆 541"/>
          <p:cNvSpPr/>
          <p:nvPr userDrawn="1"/>
        </p:nvSpPr>
        <p:spPr>
          <a:xfrm rot="2700000">
            <a:off x="6055903" y="6334974"/>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43" name="椭圆 542"/>
          <p:cNvSpPr/>
          <p:nvPr userDrawn="1"/>
        </p:nvSpPr>
        <p:spPr>
          <a:xfrm rot="2700000">
            <a:off x="6055903" y="6334974"/>
            <a:ext cx="72000" cy="7197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44" name="矩形 543"/>
          <p:cNvSpPr/>
          <p:nvPr userDrawn="1"/>
        </p:nvSpPr>
        <p:spPr>
          <a:xfrm rot="2700000">
            <a:off x="4010820" y="1347014"/>
            <a:ext cx="4165600" cy="4163973"/>
          </a:xfrm>
          <a:prstGeom prst="rect">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cxnSp>
        <p:nvCxnSpPr>
          <p:cNvPr id="545" name="直接连接符 544"/>
          <p:cNvCxnSpPr>
            <a:stCxn id="556" idx="4"/>
            <a:endCxn id="556" idx="5"/>
          </p:cNvCxnSpPr>
          <p:nvPr userDrawn="1"/>
        </p:nvCxnSpPr>
        <p:spPr>
          <a:xfrm rot="5400000" flipH="1" flipV="1">
            <a:off x="6090611" y="-741306"/>
            <a:ext cx="1588" cy="348859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46" name="直接连接符 545"/>
          <p:cNvCxnSpPr>
            <a:stCxn id="556" idx="4"/>
            <a:endCxn id="556" idx="3"/>
          </p:cNvCxnSpPr>
          <p:nvPr userDrawn="1"/>
        </p:nvCxnSpPr>
        <p:spPr>
          <a:xfrm rot="16200000" flipH="1" flipV="1">
            <a:off x="2522513" y="1611244"/>
            <a:ext cx="2432050" cy="121555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47" name="直接连接符 546"/>
          <p:cNvCxnSpPr>
            <a:stCxn id="556" idx="3"/>
            <a:endCxn id="556" idx="2"/>
          </p:cNvCxnSpPr>
          <p:nvPr userDrawn="1"/>
        </p:nvCxnSpPr>
        <p:spPr>
          <a:xfrm rot="10800000" flipH="1" flipV="1">
            <a:off x="3130763" y="3435044"/>
            <a:ext cx="1215550" cy="2432049"/>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48" name="直接连接符 547"/>
          <p:cNvCxnSpPr>
            <a:stCxn id="556" idx="2"/>
            <a:endCxn id="556" idx="1"/>
          </p:cNvCxnSpPr>
          <p:nvPr userDrawn="1"/>
        </p:nvCxnSpPr>
        <p:spPr>
          <a:xfrm rot="16200000" flipH="1">
            <a:off x="6090611" y="4122794"/>
            <a:ext cx="1588" cy="3488597"/>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49" name="直接连接符 548"/>
          <p:cNvCxnSpPr>
            <a:stCxn id="556" idx="1"/>
            <a:endCxn id="556" idx="0"/>
          </p:cNvCxnSpPr>
          <p:nvPr userDrawn="1"/>
        </p:nvCxnSpPr>
        <p:spPr>
          <a:xfrm rot="5400000" flipH="1" flipV="1">
            <a:off x="7226661" y="4043294"/>
            <a:ext cx="2432049" cy="121555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cxnSp>
        <p:nvCxnSpPr>
          <p:cNvPr id="550" name="直接连接符 549"/>
          <p:cNvCxnSpPr>
            <a:stCxn id="556" idx="5"/>
            <a:endCxn id="556" idx="0"/>
          </p:cNvCxnSpPr>
          <p:nvPr userDrawn="1"/>
        </p:nvCxnSpPr>
        <p:spPr>
          <a:xfrm rot="16200000" flipH="1">
            <a:off x="7226659" y="1611245"/>
            <a:ext cx="2432050" cy="1215550"/>
          </a:xfrm>
          <a:prstGeom prst="lin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cxnSp>
      <p:sp>
        <p:nvSpPr>
          <p:cNvPr id="551" name="椭圆 550"/>
          <p:cNvSpPr/>
          <p:nvPr userDrawn="1"/>
        </p:nvSpPr>
        <p:spPr>
          <a:xfrm>
            <a:off x="4312895" y="967316"/>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52" name="椭圆 551"/>
          <p:cNvSpPr/>
          <p:nvPr userDrawn="1"/>
        </p:nvSpPr>
        <p:spPr>
          <a:xfrm>
            <a:off x="4312895" y="967316"/>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53" name="椭圆 552"/>
          <p:cNvSpPr/>
          <p:nvPr userDrawn="1"/>
        </p:nvSpPr>
        <p:spPr>
          <a:xfrm>
            <a:off x="3101313" y="3400160"/>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54" name="椭圆 553"/>
          <p:cNvSpPr/>
          <p:nvPr userDrawn="1"/>
        </p:nvSpPr>
        <p:spPr>
          <a:xfrm>
            <a:off x="7800858" y="5828878"/>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55" name="椭圆 554"/>
          <p:cNvSpPr/>
          <p:nvPr userDrawn="1"/>
        </p:nvSpPr>
        <p:spPr>
          <a:xfrm>
            <a:off x="7800858" y="5828878"/>
            <a:ext cx="71972" cy="72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56" name="六边形 555"/>
          <p:cNvSpPr/>
          <p:nvPr userDrawn="1"/>
        </p:nvSpPr>
        <p:spPr>
          <a:xfrm>
            <a:off x="3130762" y="1002993"/>
            <a:ext cx="5919698" cy="4864101"/>
          </a:xfrm>
          <a:prstGeom prst="hexagon">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sp>
        <p:nvSpPr>
          <p:cNvPr id="557" name="椭圆 556"/>
          <p:cNvSpPr/>
          <p:nvPr userDrawn="1"/>
        </p:nvSpPr>
        <p:spPr>
          <a:xfrm>
            <a:off x="2930743" y="264887"/>
            <a:ext cx="6325756" cy="6328228"/>
          </a:xfrm>
          <a:prstGeom prst="ellipse">
            <a:avLst/>
          </a:prstGeom>
          <a:ln>
            <a:solidFill>
              <a:srgbClr val="006BBC">
                <a:alpha val="58000"/>
              </a:srgb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sp>
        <p:nvSpPr>
          <p:cNvPr id="558" name="椭圆 557"/>
          <p:cNvSpPr/>
          <p:nvPr userDrawn="1"/>
        </p:nvSpPr>
        <p:spPr>
          <a:xfrm>
            <a:off x="6057634" y="234068"/>
            <a:ext cx="71972" cy="72000"/>
          </a:xfrm>
          <a:prstGeom prst="ellipse">
            <a:avLst/>
          </a:prstGeom>
          <a:solidFill>
            <a:srgbClr val="006BBC"/>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9" name="椭圆 558"/>
          <p:cNvSpPr/>
          <p:nvPr userDrawn="1"/>
        </p:nvSpPr>
        <p:spPr>
          <a:xfrm>
            <a:off x="2983017" y="3375661"/>
            <a:ext cx="169134" cy="1692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60" name="椭圆 559"/>
          <p:cNvSpPr/>
          <p:nvPr userDrawn="1"/>
        </p:nvSpPr>
        <p:spPr>
          <a:xfrm>
            <a:off x="4495331" y="715269"/>
            <a:ext cx="143943" cy="1440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61" name="椭圆 560"/>
          <p:cNvSpPr/>
          <p:nvPr userDrawn="1"/>
        </p:nvSpPr>
        <p:spPr>
          <a:xfrm>
            <a:off x="7650048" y="715269"/>
            <a:ext cx="122352" cy="1224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62" name="椭圆 561"/>
          <p:cNvSpPr/>
          <p:nvPr userDrawn="1"/>
        </p:nvSpPr>
        <p:spPr>
          <a:xfrm>
            <a:off x="4495331" y="6064509"/>
            <a:ext cx="133148" cy="1332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63" name="椭圆 562"/>
          <p:cNvSpPr/>
          <p:nvPr userDrawn="1"/>
        </p:nvSpPr>
        <p:spPr>
          <a:xfrm>
            <a:off x="9175658" y="3375660"/>
            <a:ext cx="97162" cy="972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64" name="椭圆 563"/>
          <p:cNvSpPr/>
          <p:nvPr userDrawn="1"/>
        </p:nvSpPr>
        <p:spPr>
          <a:xfrm>
            <a:off x="6290173" y="1943641"/>
            <a:ext cx="108599" cy="10864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5" name="椭圆 564"/>
          <p:cNvSpPr/>
          <p:nvPr userDrawn="1"/>
        </p:nvSpPr>
        <p:spPr>
          <a:xfrm>
            <a:off x="7738162" y="2523063"/>
            <a:ext cx="108599" cy="108642"/>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566" name="椭圆 565"/>
          <p:cNvSpPr/>
          <p:nvPr userDrawn="1"/>
        </p:nvSpPr>
        <p:spPr>
          <a:xfrm>
            <a:off x="7650049" y="6064509"/>
            <a:ext cx="172732" cy="172800"/>
          </a:xfrm>
          <a:prstGeom prst="ellipse">
            <a:avLst/>
          </a:prstGeom>
          <a:solidFill>
            <a:srgbClr val="006B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15607720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600"/>
                                      </p:stCondLst>
                                      <p:childTnLst>
                                        <p:set>
                                          <p:cBhvr>
                                            <p:cTn id="6" dur="1" fill="hold">
                                              <p:stCondLst>
                                                <p:cond delay="0"/>
                                              </p:stCondLst>
                                            </p:cTn>
                                            <p:tgtEl>
                                              <p:spTgt spid="413"/>
                                            </p:tgtEl>
                                            <p:attrNameLst>
                                              <p:attrName>style.visibility</p:attrName>
                                            </p:attrNameLst>
                                          </p:cBhvr>
                                          <p:to>
                                            <p:strVal val="visible"/>
                                          </p:to>
                                        </p:set>
                                        <p:animEffect transition="in" filter="fade">
                                          <p:cBhvr>
                                            <p:cTn id="7" dur="384"/>
                                            <p:tgtEl>
                                              <p:spTgt spid="413"/>
                                            </p:tgtEl>
                                          </p:cBhvr>
                                        </p:animEffect>
                                      </p:childTnLst>
                                    </p:cTn>
                                  </p:par>
                                  <p:par>
                                    <p:cTn id="8" presetID="10" presetClass="entr" presetSubtype="0" fill="hold" grpId="0" nodeType="withEffect">
                                      <p:stCondLst>
                                        <p:cond delay="1024"/>
                                      </p:stCondLst>
                                      <p:childTnLst>
                                        <p:set>
                                          <p:cBhvr>
                                            <p:cTn id="9" dur="1" fill="hold">
                                              <p:stCondLst>
                                                <p:cond delay="0"/>
                                              </p:stCondLst>
                                            </p:cTn>
                                            <p:tgtEl>
                                              <p:spTgt spid="414"/>
                                            </p:tgtEl>
                                            <p:attrNameLst>
                                              <p:attrName>style.visibility</p:attrName>
                                            </p:attrNameLst>
                                          </p:cBhvr>
                                          <p:to>
                                            <p:strVal val="visible"/>
                                          </p:to>
                                        </p:set>
                                        <p:animEffect transition="in" filter="fade">
                                          <p:cBhvr>
                                            <p:cTn id="10" dur="384"/>
                                            <p:tgtEl>
                                              <p:spTgt spid="414"/>
                                            </p:tgtEl>
                                          </p:cBhvr>
                                        </p:animEffect>
                                      </p:childTnLst>
                                    </p:cTn>
                                  </p:par>
                                  <p:par>
                                    <p:cTn id="11" presetID="10" presetClass="entr" presetSubtype="0" fill="hold" grpId="0" nodeType="withEffect">
                                      <p:stCondLst>
                                        <p:cond delay="1280"/>
                                      </p:stCondLst>
                                      <p:childTnLst>
                                        <p:set>
                                          <p:cBhvr>
                                            <p:cTn id="12" dur="1" fill="hold">
                                              <p:stCondLst>
                                                <p:cond delay="0"/>
                                              </p:stCondLst>
                                            </p:cTn>
                                            <p:tgtEl>
                                              <p:spTgt spid="415"/>
                                            </p:tgtEl>
                                            <p:attrNameLst>
                                              <p:attrName>style.visibility</p:attrName>
                                            </p:attrNameLst>
                                          </p:cBhvr>
                                          <p:to>
                                            <p:strVal val="visible"/>
                                          </p:to>
                                        </p:set>
                                        <p:animEffect transition="in" filter="fade">
                                          <p:cBhvr>
                                            <p:cTn id="13" dur="384"/>
                                            <p:tgtEl>
                                              <p:spTgt spid="415"/>
                                            </p:tgtEl>
                                          </p:cBhvr>
                                        </p:animEffect>
                                      </p:childTnLst>
                                    </p:cTn>
                                  </p:par>
                                  <p:par>
                                    <p:cTn id="14" presetID="10" presetClass="entr" presetSubtype="0" fill="hold" grpId="0" nodeType="withEffect">
                                      <p:stCondLst>
                                        <p:cond delay="1536"/>
                                      </p:stCondLst>
                                      <p:childTnLst>
                                        <p:set>
                                          <p:cBhvr>
                                            <p:cTn id="15" dur="1" fill="hold">
                                              <p:stCondLst>
                                                <p:cond delay="0"/>
                                              </p:stCondLst>
                                            </p:cTn>
                                            <p:tgtEl>
                                              <p:spTgt spid="416"/>
                                            </p:tgtEl>
                                            <p:attrNameLst>
                                              <p:attrName>style.visibility</p:attrName>
                                            </p:attrNameLst>
                                          </p:cBhvr>
                                          <p:to>
                                            <p:strVal val="visible"/>
                                          </p:to>
                                        </p:set>
                                        <p:animEffect transition="in" filter="fade">
                                          <p:cBhvr>
                                            <p:cTn id="16" dur="384"/>
                                            <p:tgtEl>
                                              <p:spTgt spid="416"/>
                                            </p:tgtEl>
                                          </p:cBhvr>
                                        </p:animEffect>
                                      </p:childTnLst>
                                    </p:cTn>
                                  </p:par>
                                  <p:par>
                                    <p:cTn id="17" presetID="64" presetClass="path" presetSubtype="0" fill="hold" nodeType="withEffect">
                                      <p:stCondLst>
                                        <p:cond delay="1920"/>
                                      </p:stCondLst>
                                      <p:childTnLst>
                                        <p:animMotion origin="layout" path="M -1.66667E-6 2.59259E-6 L -1.66667E-6 -0.55185 " pathEditMode="relative" rAng="0" ptsTypes="AA">
                                          <p:cBhvr>
                                            <p:cTn id="18" dur="1280" fill="hold"/>
                                            <p:tgtEl>
                                              <p:spTgt spid="413"/>
                                            </p:tgtEl>
                                            <p:attrNameLst>
                                              <p:attrName>ppt_x</p:attrName>
                                              <p:attrName>ppt_y</p:attrName>
                                            </p:attrNameLst>
                                          </p:cBhvr>
                                          <p:rCtr x="0" y="-27593"/>
                                        </p:animMotion>
                                      </p:childTnLst>
                                    </p:cTn>
                                  </p:par>
                                  <p:par>
                                    <p:cTn id="19" presetID="17" presetClass="entr" presetSubtype="4" fill="hold" nodeType="withEffect">
                                      <p:stCondLst>
                                        <p:cond delay="1920"/>
                                      </p:stCondLst>
                                      <p:childTnLst>
                                        <p:set>
                                          <p:cBhvr>
                                            <p:cTn id="20" dur="1" fill="hold">
                                              <p:stCondLst>
                                                <p:cond delay="0"/>
                                              </p:stCondLst>
                                            </p:cTn>
                                            <p:tgtEl>
                                              <p:spTgt spid="409"/>
                                            </p:tgtEl>
                                            <p:attrNameLst>
                                              <p:attrName>style.visibility</p:attrName>
                                            </p:attrNameLst>
                                          </p:cBhvr>
                                          <p:to>
                                            <p:strVal val="visible"/>
                                          </p:to>
                                        </p:set>
                                        <p:anim calcmode="lin" valueType="num">
                                          <p:cBhvr>
                                            <p:cTn id="21" dur="1280" fill="hold"/>
                                            <p:tgtEl>
                                              <p:spTgt spid="409"/>
                                            </p:tgtEl>
                                            <p:attrNameLst>
                                              <p:attrName>ppt_x</p:attrName>
                                            </p:attrNameLst>
                                          </p:cBhvr>
                                          <p:tavLst>
                                            <p:tav tm="0">
                                              <p:val>
                                                <p:strVal val="#ppt_x"/>
                                              </p:val>
                                            </p:tav>
                                            <p:tav tm="100000">
                                              <p:val>
                                                <p:strVal val="#ppt_x"/>
                                              </p:val>
                                            </p:tav>
                                          </p:tavLst>
                                        </p:anim>
                                        <p:anim calcmode="lin" valueType="num">
                                          <p:cBhvr>
                                            <p:cTn id="22" dur="1280" fill="hold"/>
                                            <p:tgtEl>
                                              <p:spTgt spid="409"/>
                                            </p:tgtEl>
                                            <p:attrNameLst>
                                              <p:attrName>ppt_y</p:attrName>
                                            </p:attrNameLst>
                                          </p:cBhvr>
                                          <p:tavLst>
                                            <p:tav tm="0">
                                              <p:val>
                                                <p:strVal val="#ppt_y+#ppt_h/2"/>
                                              </p:val>
                                            </p:tav>
                                            <p:tav tm="100000">
                                              <p:val>
                                                <p:strVal val="#ppt_y"/>
                                              </p:val>
                                            </p:tav>
                                          </p:tavLst>
                                        </p:anim>
                                        <p:anim calcmode="lin" valueType="num">
                                          <p:cBhvr>
                                            <p:cTn id="23" dur="1280" fill="hold"/>
                                            <p:tgtEl>
                                              <p:spTgt spid="409"/>
                                            </p:tgtEl>
                                            <p:attrNameLst>
                                              <p:attrName>ppt_w</p:attrName>
                                            </p:attrNameLst>
                                          </p:cBhvr>
                                          <p:tavLst>
                                            <p:tav tm="0">
                                              <p:val>
                                                <p:strVal val="#ppt_w"/>
                                              </p:val>
                                            </p:tav>
                                            <p:tav tm="100000">
                                              <p:val>
                                                <p:strVal val="#ppt_w"/>
                                              </p:val>
                                            </p:tav>
                                          </p:tavLst>
                                        </p:anim>
                                        <p:anim calcmode="lin" valueType="num">
                                          <p:cBhvr>
                                            <p:cTn id="24" dur="1280" fill="hold"/>
                                            <p:tgtEl>
                                              <p:spTgt spid="409"/>
                                            </p:tgtEl>
                                            <p:attrNameLst>
                                              <p:attrName>ppt_h</p:attrName>
                                            </p:attrNameLst>
                                          </p:cBhvr>
                                          <p:tavLst>
                                            <p:tav tm="0">
                                              <p:val>
                                                <p:fltVal val="0"/>
                                              </p:val>
                                            </p:tav>
                                            <p:tav tm="100000">
                                              <p:val>
                                                <p:strVal val="#ppt_h"/>
                                              </p:val>
                                            </p:tav>
                                          </p:tavLst>
                                        </p:anim>
                                      </p:childTnLst>
                                      <p:subTnLst>
                                        <p:set>
                                          <p:cBhvr override="childStyle">
                                            <p:cTn dur="1" fill="hold" display="0" masterRel="sameClick" afterEffect="1">
                                              <p:stCondLst>
                                                <p:cond evt="end" delay="0">
                                                  <p:tn val="19"/>
                                                </p:cond>
                                              </p:stCondLst>
                                            </p:cTn>
                                            <p:tgtEl>
                                              <p:spTgt spid="409"/>
                                            </p:tgtEl>
                                            <p:attrNameLst>
                                              <p:attrName>style.visibility</p:attrName>
                                            </p:attrNameLst>
                                          </p:cBhvr>
                                          <p:to>
                                            <p:strVal val="hidden"/>
                                          </p:to>
                                        </p:set>
                                      </p:subTnLst>
                                    </p:cTn>
                                  </p:par>
                                  <p:par>
                                    <p:cTn id="25" presetID="23" presetClass="exit" presetSubtype="32" fill="hold" nodeType="withEffect">
                                      <p:stCondLst>
                                        <p:cond delay="2560"/>
                                      </p:stCondLst>
                                      <p:childTnLst>
                                        <p:anim calcmode="lin" valueType="num">
                                          <p:cBhvr>
                                            <p:cTn id="26" dur="640"/>
                                            <p:tgtEl>
                                              <p:spTgt spid="413"/>
                                            </p:tgtEl>
                                            <p:attrNameLst>
                                              <p:attrName>ppt_w</p:attrName>
                                            </p:attrNameLst>
                                          </p:cBhvr>
                                          <p:tavLst>
                                            <p:tav tm="0">
                                              <p:val>
                                                <p:strVal val="ppt_w"/>
                                              </p:val>
                                            </p:tav>
                                            <p:tav tm="100000">
                                              <p:val>
                                                <p:fltVal val="0"/>
                                              </p:val>
                                            </p:tav>
                                          </p:tavLst>
                                        </p:anim>
                                        <p:anim calcmode="lin" valueType="num">
                                          <p:cBhvr>
                                            <p:cTn id="27" dur="640"/>
                                            <p:tgtEl>
                                              <p:spTgt spid="413"/>
                                            </p:tgtEl>
                                            <p:attrNameLst>
                                              <p:attrName>ppt_h</p:attrName>
                                            </p:attrNameLst>
                                          </p:cBhvr>
                                          <p:tavLst>
                                            <p:tav tm="0">
                                              <p:val>
                                                <p:strVal val="ppt_h"/>
                                              </p:val>
                                            </p:tav>
                                            <p:tav tm="100000">
                                              <p:val>
                                                <p:fltVal val="0"/>
                                              </p:val>
                                            </p:tav>
                                          </p:tavLst>
                                        </p:anim>
                                        <p:set>
                                          <p:cBhvr>
                                            <p:cTn id="28" dur="1" fill="hold">
                                              <p:stCondLst>
                                                <p:cond delay="639"/>
                                              </p:stCondLst>
                                            </p:cTn>
                                            <p:tgtEl>
                                              <p:spTgt spid="413"/>
                                            </p:tgtEl>
                                            <p:attrNameLst>
                                              <p:attrName>style.visibility</p:attrName>
                                            </p:attrNameLst>
                                          </p:cBhvr>
                                          <p:to>
                                            <p:strVal val="hidden"/>
                                          </p:to>
                                        </p:set>
                                      </p:childTnLst>
                                    </p:cTn>
                                  </p:par>
                                  <p:par>
                                    <p:cTn id="29" presetID="35" presetClass="path" presetSubtype="0" fill="hold" nodeType="withEffect">
                                      <p:stCondLst>
                                        <p:cond delay="1920"/>
                                      </p:stCondLst>
                                      <p:childTnLst>
                                        <p:animMotion origin="layout" path="M 1.875E-6 2.59259E-6 L -0.31029 2.59259E-6 " pathEditMode="relative" rAng="0" ptsTypes="AA">
                                          <p:cBhvr>
                                            <p:cTn id="30" dur="1280" fill="hold"/>
                                            <p:tgtEl>
                                              <p:spTgt spid="414"/>
                                            </p:tgtEl>
                                            <p:attrNameLst>
                                              <p:attrName>ppt_x</p:attrName>
                                              <p:attrName>ppt_y</p:attrName>
                                            </p:attrNameLst>
                                          </p:cBhvr>
                                          <p:rCtr x="-15521" y="0"/>
                                        </p:animMotion>
                                      </p:childTnLst>
                                    </p:cTn>
                                  </p:par>
                                  <p:par>
                                    <p:cTn id="31" presetID="17" presetClass="entr" presetSubtype="2" fill="hold" nodeType="withEffect">
                                      <p:stCondLst>
                                        <p:cond delay="1920"/>
                                      </p:stCondLst>
                                      <p:childTnLst>
                                        <p:set>
                                          <p:cBhvr>
                                            <p:cTn id="32" dur="1" fill="hold">
                                              <p:stCondLst>
                                                <p:cond delay="0"/>
                                              </p:stCondLst>
                                            </p:cTn>
                                            <p:tgtEl>
                                              <p:spTgt spid="411"/>
                                            </p:tgtEl>
                                            <p:attrNameLst>
                                              <p:attrName>style.visibility</p:attrName>
                                            </p:attrNameLst>
                                          </p:cBhvr>
                                          <p:to>
                                            <p:strVal val="visible"/>
                                          </p:to>
                                        </p:set>
                                        <p:anim calcmode="lin" valueType="num">
                                          <p:cBhvr>
                                            <p:cTn id="33" dur="1280" fill="hold"/>
                                            <p:tgtEl>
                                              <p:spTgt spid="411"/>
                                            </p:tgtEl>
                                            <p:attrNameLst>
                                              <p:attrName>ppt_x</p:attrName>
                                            </p:attrNameLst>
                                          </p:cBhvr>
                                          <p:tavLst>
                                            <p:tav tm="0">
                                              <p:val>
                                                <p:strVal val="#ppt_x+#ppt_w/2"/>
                                              </p:val>
                                            </p:tav>
                                            <p:tav tm="100000">
                                              <p:val>
                                                <p:strVal val="#ppt_x"/>
                                              </p:val>
                                            </p:tav>
                                          </p:tavLst>
                                        </p:anim>
                                        <p:anim calcmode="lin" valueType="num">
                                          <p:cBhvr>
                                            <p:cTn id="34" dur="1280" fill="hold"/>
                                            <p:tgtEl>
                                              <p:spTgt spid="411"/>
                                            </p:tgtEl>
                                            <p:attrNameLst>
                                              <p:attrName>ppt_y</p:attrName>
                                            </p:attrNameLst>
                                          </p:cBhvr>
                                          <p:tavLst>
                                            <p:tav tm="0">
                                              <p:val>
                                                <p:strVal val="#ppt_y"/>
                                              </p:val>
                                            </p:tav>
                                            <p:tav tm="100000">
                                              <p:val>
                                                <p:strVal val="#ppt_y"/>
                                              </p:val>
                                            </p:tav>
                                          </p:tavLst>
                                        </p:anim>
                                        <p:anim calcmode="lin" valueType="num">
                                          <p:cBhvr>
                                            <p:cTn id="35" dur="1280" fill="hold"/>
                                            <p:tgtEl>
                                              <p:spTgt spid="411"/>
                                            </p:tgtEl>
                                            <p:attrNameLst>
                                              <p:attrName>ppt_w</p:attrName>
                                            </p:attrNameLst>
                                          </p:cBhvr>
                                          <p:tavLst>
                                            <p:tav tm="0">
                                              <p:val>
                                                <p:fltVal val="0"/>
                                              </p:val>
                                            </p:tav>
                                            <p:tav tm="100000">
                                              <p:val>
                                                <p:strVal val="#ppt_w"/>
                                              </p:val>
                                            </p:tav>
                                          </p:tavLst>
                                        </p:anim>
                                        <p:anim calcmode="lin" valueType="num">
                                          <p:cBhvr>
                                            <p:cTn id="36" dur="1280" fill="hold"/>
                                            <p:tgtEl>
                                              <p:spTgt spid="411"/>
                                            </p:tgtEl>
                                            <p:attrNameLst>
                                              <p:attrName>ppt_h</p:attrName>
                                            </p:attrNameLst>
                                          </p:cBhvr>
                                          <p:tavLst>
                                            <p:tav tm="0">
                                              <p:val>
                                                <p:strVal val="#ppt_h"/>
                                              </p:val>
                                            </p:tav>
                                            <p:tav tm="100000">
                                              <p:val>
                                                <p:strVal val="#ppt_h"/>
                                              </p:val>
                                            </p:tav>
                                          </p:tavLst>
                                        </p:anim>
                                      </p:childTnLst>
                                      <p:subTnLst>
                                        <p:set>
                                          <p:cBhvr override="childStyle">
                                            <p:cTn dur="1" fill="hold" display="0" masterRel="sameClick" afterEffect="1">
                                              <p:stCondLst>
                                                <p:cond evt="end" delay="0">
                                                  <p:tn val="31"/>
                                                </p:cond>
                                              </p:stCondLst>
                                            </p:cTn>
                                            <p:tgtEl>
                                              <p:spTgt spid="411"/>
                                            </p:tgtEl>
                                            <p:attrNameLst>
                                              <p:attrName>style.visibility</p:attrName>
                                            </p:attrNameLst>
                                          </p:cBhvr>
                                          <p:to>
                                            <p:strVal val="hidden"/>
                                          </p:to>
                                        </p:set>
                                      </p:subTnLst>
                                    </p:cTn>
                                  </p:par>
                                  <p:par>
                                    <p:cTn id="37" presetID="23" presetClass="exit" presetSubtype="32" fill="hold" nodeType="withEffect">
                                      <p:stCondLst>
                                        <p:cond delay="2560"/>
                                      </p:stCondLst>
                                      <p:childTnLst>
                                        <p:anim calcmode="lin" valueType="num">
                                          <p:cBhvr>
                                            <p:cTn id="38" dur="640"/>
                                            <p:tgtEl>
                                              <p:spTgt spid="414"/>
                                            </p:tgtEl>
                                            <p:attrNameLst>
                                              <p:attrName>ppt_w</p:attrName>
                                            </p:attrNameLst>
                                          </p:cBhvr>
                                          <p:tavLst>
                                            <p:tav tm="0">
                                              <p:val>
                                                <p:strVal val="ppt_w"/>
                                              </p:val>
                                            </p:tav>
                                            <p:tav tm="100000">
                                              <p:val>
                                                <p:fltVal val="0"/>
                                              </p:val>
                                            </p:tav>
                                          </p:tavLst>
                                        </p:anim>
                                        <p:anim calcmode="lin" valueType="num">
                                          <p:cBhvr>
                                            <p:cTn id="39" dur="640"/>
                                            <p:tgtEl>
                                              <p:spTgt spid="414"/>
                                            </p:tgtEl>
                                            <p:attrNameLst>
                                              <p:attrName>ppt_h</p:attrName>
                                            </p:attrNameLst>
                                          </p:cBhvr>
                                          <p:tavLst>
                                            <p:tav tm="0">
                                              <p:val>
                                                <p:strVal val="ppt_h"/>
                                              </p:val>
                                            </p:tav>
                                            <p:tav tm="100000">
                                              <p:val>
                                                <p:fltVal val="0"/>
                                              </p:val>
                                            </p:tav>
                                          </p:tavLst>
                                        </p:anim>
                                        <p:set>
                                          <p:cBhvr>
                                            <p:cTn id="40" dur="1" fill="hold">
                                              <p:stCondLst>
                                                <p:cond delay="639"/>
                                              </p:stCondLst>
                                            </p:cTn>
                                            <p:tgtEl>
                                              <p:spTgt spid="414"/>
                                            </p:tgtEl>
                                            <p:attrNameLst>
                                              <p:attrName>style.visibility</p:attrName>
                                            </p:attrNameLst>
                                          </p:cBhvr>
                                          <p:to>
                                            <p:strVal val="hidden"/>
                                          </p:to>
                                        </p:set>
                                      </p:childTnLst>
                                    </p:cTn>
                                  </p:par>
                                  <p:par>
                                    <p:cTn id="41" presetID="42" presetClass="path" presetSubtype="0" fill="hold" nodeType="withEffect">
                                      <p:stCondLst>
                                        <p:cond delay="1920"/>
                                      </p:stCondLst>
                                      <p:childTnLst>
                                        <p:animMotion origin="layout" path="M 1.875E-6 -2.59259E-6 L 1.875E-6 0.55232 " pathEditMode="relative" rAng="0" ptsTypes="AA">
                                          <p:cBhvr>
                                            <p:cTn id="42" dur="1280" fill="hold"/>
                                            <p:tgtEl>
                                              <p:spTgt spid="415"/>
                                            </p:tgtEl>
                                            <p:attrNameLst>
                                              <p:attrName>ppt_x</p:attrName>
                                              <p:attrName>ppt_y</p:attrName>
                                            </p:attrNameLst>
                                          </p:cBhvr>
                                          <p:rCtr x="0" y="27593"/>
                                        </p:animMotion>
                                      </p:childTnLst>
                                    </p:cTn>
                                  </p:par>
                                  <p:par>
                                    <p:cTn id="43" presetID="17" presetClass="entr" presetSubtype="1" fill="hold" nodeType="withEffect">
                                      <p:stCondLst>
                                        <p:cond delay="1920"/>
                                      </p:stCondLst>
                                      <p:childTnLst>
                                        <p:set>
                                          <p:cBhvr>
                                            <p:cTn id="44" dur="1" fill="hold">
                                              <p:stCondLst>
                                                <p:cond delay="0"/>
                                              </p:stCondLst>
                                            </p:cTn>
                                            <p:tgtEl>
                                              <p:spTgt spid="412"/>
                                            </p:tgtEl>
                                            <p:attrNameLst>
                                              <p:attrName>style.visibility</p:attrName>
                                            </p:attrNameLst>
                                          </p:cBhvr>
                                          <p:to>
                                            <p:strVal val="visible"/>
                                          </p:to>
                                        </p:set>
                                        <p:anim calcmode="lin" valueType="num">
                                          <p:cBhvr>
                                            <p:cTn id="45" dur="1280" fill="hold"/>
                                            <p:tgtEl>
                                              <p:spTgt spid="412"/>
                                            </p:tgtEl>
                                            <p:attrNameLst>
                                              <p:attrName>ppt_x</p:attrName>
                                            </p:attrNameLst>
                                          </p:cBhvr>
                                          <p:tavLst>
                                            <p:tav tm="0">
                                              <p:val>
                                                <p:strVal val="#ppt_x"/>
                                              </p:val>
                                            </p:tav>
                                            <p:tav tm="100000">
                                              <p:val>
                                                <p:strVal val="#ppt_x"/>
                                              </p:val>
                                            </p:tav>
                                          </p:tavLst>
                                        </p:anim>
                                        <p:anim calcmode="lin" valueType="num">
                                          <p:cBhvr>
                                            <p:cTn id="46" dur="1280" fill="hold"/>
                                            <p:tgtEl>
                                              <p:spTgt spid="412"/>
                                            </p:tgtEl>
                                            <p:attrNameLst>
                                              <p:attrName>ppt_y</p:attrName>
                                            </p:attrNameLst>
                                          </p:cBhvr>
                                          <p:tavLst>
                                            <p:tav tm="0">
                                              <p:val>
                                                <p:strVal val="#ppt_y-#ppt_h/2"/>
                                              </p:val>
                                            </p:tav>
                                            <p:tav tm="100000">
                                              <p:val>
                                                <p:strVal val="#ppt_y"/>
                                              </p:val>
                                            </p:tav>
                                          </p:tavLst>
                                        </p:anim>
                                        <p:anim calcmode="lin" valueType="num">
                                          <p:cBhvr>
                                            <p:cTn id="47" dur="1280" fill="hold"/>
                                            <p:tgtEl>
                                              <p:spTgt spid="412"/>
                                            </p:tgtEl>
                                            <p:attrNameLst>
                                              <p:attrName>ppt_w</p:attrName>
                                            </p:attrNameLst>
                                          </p:cBhvr>
                                          <p:tavLst>
                                            <p:tav tm="0">
                                              <p:val>
                                                <p:strVal val="#ppt_w"/>
                                              </p:val>
                                            </p:tav>
                                            <p:tav tm="100000">
                                              <p:val>
                                                <p:strVal val="#ppt_w"/>
                                              </p:val>
                                            </p:tav>
                                          </p:tavLst>
                                        </p:anim>
                                        <p:anim calcmode="lin" valueType="num">
                                          <p:cBhvr>
                                            <p:cTn id="48" dur="1280" fill="hold"/>
                                            <p:tgtEl>
                                              <p:spTgt spid="412"/>
                                            </p:tgtEl>
                                            <p:attrNameLst>
                                              <p:attrName>ppt_h</p:attrName>
                                            </p:attrNameLst>
                                          </p:cBhvr>
                                          <p:tavLst>
                                            <p:tav tm="0">
                                              <p:val>
                                                <p:fltVal val="0"/>
                                              </p:val>
                                            </p:tav>
                                            <p:tav tm="100000">
                                              <p:val>
                                                <p:strVal val="#ppt_h"/>
                                              </p:val>
                                            </p:tav>
                                          </p:tavLst>
                                        </p:anim>
                                      </p:childTnLst>
                                      <p:subTnLst>
                                        <p:set>
                                          <p:cBhvr override="childStyle">
                                            <p:cTn dur="1" fill="hold" display="0" masterRel="sameClick" afterEffect="1">
                                              <p:stCondLst>
                                                <p:cond evt="end" delay="0">
                                                  <p:tn val="43"/>
                                                </p:cond>
                                              </p:stCondLst>
                                            </p:cTn>
                                            <p:tgtEl>
                                              <p:spTgt spid="412"/>
                                            </p:tgtEl>
                                            <p:attrNameLst>
                                              <p:attrName>style.visibility</p:attrName>
                                            </p:attrNameLst>
                                          </p:cBhvr>
                                          <p:to>
                                            <p:strVal val="hidden"/>
                                          </p:to>
                                        </p:set>
                                      </p:subTnLst>
                                    </p:cTn>
                                  </p:par>
                                  <p:par>
                                    <p:cTn id="49" presetID="23" presetClass="exit" presetSubtype="32" fill="hold" nodeType="withEffect">
                                      <p:stCondLst>
                                        <p:cond delay="2560"/>
                                      </p:stCondLst>
                                      <p:childTnLst>
                                        <p:anim calcmode="lin" valueType="num">
                                          <p:cBhvr>
                                            <p:cTn id="50" dur="640"/>
                                            <p:tgtEl>
                                              <p:spTgt spid="415"/>
                                            </p:tgtEl>
                                            <p:attrNameLst>
                                              <p:attrName>ppt_w</p:attrName>
                                            </p:attrNameLst>
                                          </p:cBhvr>
                                          <p:tavLst>
                                            <p:tav tm="0">
                                              <p:val>
                                                <p:strVal val="ppt_w"/>
                                              </p:val>
                                            </p:tav>
                                            <p:tav tm="100000">
                                              <p:val>
                                                <p:fltVal val="0"/>
                                              </p:val>
                                            </p:tav>
                                          </p:tavLst>
                                        </p:anim>
                                        <p:anim calcmode="lin" valueType="num">
                                          <p:cBhvr>
                                            <p:cTn id="51" dur="640"/>
                                            <p:tgtEl>
                                              <p:spTgt spid="415"/>
                                            </p:tgtEl>
                                            <p:attrNameLst>
                                              <p:attrName>ppt_h</p:attrName>
                                            </p:attrNameLst>
                                          </p:cBhvr>
                                          <p:tavLst>
                                            <p:tav tm="0">
                                              <p:val>
                                                <p:strVal val="ppt_h"/>
                                              </p:val>
                                            </p:tav>
                                            <p:tav tm="100000">
                                              <p:val>
                                                <p:fltVal val="0"/>
                                              </p:val>
                                            </p:tav>
                                          </p:tavLst>
                                        </p:anim>
                                        <p:set>
                                          <p:cBhvr>
                                            <p:cTn id="52" dur="1" fill="hold">
                                              <p:stCondLst>
                                                <p:cond delay="639"/>
                                              </p:stCondLst>
                                            </p:cTn>
                                            <p:tgtEl>
                                              <p:spTgt spid="415"/>
                                            </p:tgtEl>
                                            <p:attrNameLst>
                                              <p:attrName>style.visibility</p:attrName>
                                            </p:attrNameLst>
                                          </p:cBhvr>
                                          <p:to>
                                            <p:strVal val="hidden"/>
                                          </p:to>
                                        </p:set>
                                      </p:childTnLst>
                                    </p:cTn>
                                  </p:par>
                                  <p:par>
                                    <p:cTn id="53" presetID="63" presetClass="path" presetSubtype="0" fill="hold" nodeType="withEffect">
                                      <p:stCondLst>
                                        <p:cond delay="1920"/>
                                      </p:stCondLst>
                                      <p:childTnLst>
                                        <p:animMotion origin="layout" path="M -1.66667E-6 -0.00023 L 0.31029 -0.00093 " pathEditMode="relative" rAng="0" ptsTypes="AA">
                                          <p:cBhvr>
                                            <p:cTn id="54" dur="1280" fill="hold"/>
                                            <p:tgtEl>
                                              <p:spTgt spid="416"/>
                                            </p:tgtEl>
                                            <p:attrNameLst>
                                              <p:attrName>ppt_x</p:attrName>
                                              <p:attrName>ppt_y</p:attrName>
                                            </p:attrNameLst>
                                          </p:cBhvr>
                                          <p:rCtr x="155" y="0"/>
                                        </p:animMotion>
                                      </p:childTnLst>
                                    </p:cTn>
                                  </p:par>
                                  <p:par>
                                    <p:cTn id="55" presetID="17" presetClass="entr" presetSubtype="8" fill="hold" nodeType="withEffect">
                                      <p:stCondLst>
                                        <p:cond delay="1920"/>
                                      </p:stCondLst>
                                      <p:childTnLst>
                                        <p:set>
                                          <p:cBhvr>
                                            <p:cTn id="56" dur="1" fill="hold">
                                              <p:stCondLst>
                                                <p:cond delay="0"/>
                                              </p:stCondLst>
                                            </p:cTn>
                                            <p:tgtEl>
                                              <p:spTgt spid="410"/>
                                            </p:tgtEl>
                                            <p:attrNameLst>
                                              <p:attrName>style.visibility</p:attrName>
                                            </p:attrNameLst>
                                          </p:cBhvr>
                                          <p:to>
                                            <p:strVal val="visible"/>
                                          </p:to>
                                        </p:set>
                                        <p:anim calcmode="lin" valueType="num">
                                          <p:cBhvr>
                                            <p:cTn id="57" dur="1280" fill="hold"/>
                                            <p:tgtEl>
                                              <p:spTgt spid="410"/>
                                            </p:tgtEl>
                                            <p:attrNameLst>
                                              <p:attrName>ppt_x</p:attrName>
                                            </p:attrNameLst>
                                          </p:cBhvr>
                                          <p:tavLst>
                                            <p:tav tm="0">
                                              <p:val>
                                                <p:strVal val="#ppt_x-#ppt_w/2"/>
                                              </p:val>
                                            </p:tav>
                                            <p:tav tm="100000">
                                              <p:val>
                                                <p:strVal val="#ppt_x"/>
                                              </p:val>
                                            </p:tav>
                                          </p:tavLst>
                                        </p:anim>
                                        <p:anim calcmode="lin" valueType="num">
                                          <p:cBhvr>
                                            <p:cTn id="58" dur="1280" fill="hold"/>
                                            <p:tgtEl>
                                              <p:spTgt spid="410"/>
                                            </p:tgtEl>
                                            <p:attrNameLst>
                                              <p:attrName>ppt_y</p:attrName>
                                            </p:attrNameLst>
                                          </p:cBhvr>
                                          <p:tavLst>
                                            <p:tav tm="0">
                                              <p:val>
                                                <p:strVal val="#ppt_y"/>
                                              </p:val>
                                            </p:tav>
                                            <p:tav tm="100000">
                                              <p:val>
                                                <p:strVal val="#ppt_y"/>
                                              </p:val>
                                            </p:tav>
                                          </p:tavLst>
                                        </p:anim>
                                        <p:anim calcmode="lin" valueType="num">
                                          <p:cBhvr>
                                            <p:cTn id="59" dur="1280" fill="hold"/>
                                            <p:tgtEl>
                                              <p:spTgt spid="410"/>
                                            </p:tgtEl>
                                            <p:attrNameLst>
                                              <p:attrName>ppt_w</p:attrName>
                                            </p:attrNameLst>
                                          </p:cBhvr>
                                          <p:tavLst>
                                            <p:tav tm="0">
                                              <p:val>
                                                <p:fltVal val="0"/>
                                              </p:val>
                                            </p:tav>
                                            <p:tav tm="100000">
                                              <p:val>
                                                <p:strVal val="#ppt_w"/>
                                              </p:val>
                                            </p:tav>
                                          </p:tavLst>
                                        </p:anim>
                                        <p:anim calcmode="lin" valueType="num">
                                          <p:cBhvr>
                                            <p:cTn id="60" dur="1280" fill="hold"/>
                                            <p:tgtEl>
                                              <p:spTgt spid="410"/>
                                            </p:tgtEl>
                                            <p:attrNameLst>
                                              <p:attrName>ppt_h</p:attrName>
                                            </p:attrNameLst>
                                          </p:cBhvr>
                                          <p:tavLst>
                                            <p:tav tm="0">
                                              <p:val>
                                                <p:strVal val="#ppt_h"/>
                                              </p:val>
                                            </p:tav>
                                            <p:tav tm="100000">
                                              <p:val>
                                                <p:strVal val="#ppt_h"/>
                                              </p:val>
                                            </p:tav>
                                          </p:tavLst>
                                        </p:anim>
                                      </p:childTnLst>
                                      <p:subTnLst>
                                        <p:set>
                                          <p:cBhvr override="childStyle">
                                            <p:cTn dur="1" fill="hold" display="0" masterRel="sameClick" afterEffect="1">
                                              <p:stCondLst>
                                                <p:cond evt="end" delay="0">
                                                  <p:tn val="55"/>
                                                </p:cond>
                                              </p:stCondLst>
                                            </p:cTn>
                                            <p:tgtEl>
                                              <p:spTgt spid="410"/>
                                            </p:tgtEl>
                                            <p:attrNameLst>
                                              <p:attrName>style.visibility</p:attrName>
                                            </p:attrNameLst>
                                          </p:cBhvr>
                                          <p:to>
                                            <p:strVal val="hidden"/>
                                          </p:to>
                                        </p:set>
                                      </p:subTnLst>
                                    </p:cTn>
                                  </p:par>
                                  <p:par>
                                    <p:cTn id="61" presetID="23" presetClass="exit" presetSubtype="32" fill="hold" nodeType="withEffect">
                                      <p:stCondLst>
                                        <p:cond delay="2560"/>
                                      </p:stCondLst>
                                      <p:childTnLst>
                                        <p:anim calcmode="lin" valueType="num">
                                          <p:cBhvr>
                                            <p:cTn id="62" dur="640"/>
                                            <p:tgtEl>
                                              <p:spTgt spid="416"/>
                                            </p:tgtEl>
                                            <p:attrNameLst>
                                              <p:attrName>ppt_w</p:attrName>
                                            </p:attrNameLst>
                                          </p:cBhvr>
                                          <p:tavLst>
                                            <p:tav tm="0">
                                              <p:val>
                                                <p:strVal val="ppt_w"/>
                                              </p:val>
                                            </p:tav>
                                            <p:tav tm="100000">
                                              <p:val>
                                                <p:fltVal val="0"/>
                                              </p:val>
                                            </p:tav>
                                          </p:tavLst>
                                        </p:anim>
                                        <p:anim calcmode="lin" valueType="num">
                                          <p:cBhvr>
                                            <p:cTn id="63" dur="640"/>
                                            <p:tgtEl>
                                              <p:spTgt spid="416"/>
                                            </p:tgtEl>
                                            <p:attrNameLst>
                                              <p:attrName>ppt_h</p:attrName>
                                            </p:attrNameLst>
                                          </p:cBhvr>
                                          <p:tavLst>
                                            <p:tav tm="0">
                                              <p:val>
                                                <p:strVal val="ppt_h"/>
                                              </p:val>
                                            </p:tav>
                                            <p:tav tm="100000">
                                              <p:val>
                                                <p:fltVal val="0"/>
                                              </p:val>
                                            </p:tav>
                                          </p:tavLst>
                                        </p:anim>
                                        <p:set>
                                          <p:cBhvr>
                                            <p:cTn id="64" dur="1" fill="hold">
                                              <p:stCondLst>
                                                <p:cond delay="639"/>
                                              </p:stCondLst>
                                            </p:cTn>
                                            <p:tgtEl>
                                              <p:spTgt spid="416"/>
                                            </p:tgtEl>
                                            <p:attrNameLst>
                                              <p:attrName>style.visibility</p:attrName>
                                            </p:attrNameLst>
                                          </p:cBhvr>
                                          <p:to>
                                            <p:strVal val="hidden"/>
                                          </p:to>
                                        </p:set>
                                      </p:childTnLst>
                                    </p:cTn>
                                  </p:par>
                                  <p:par>
                                    <p:cTn id="65" presetID="1" presetClass="entr" presetSubtype="0" fill="hold" nodeType="withEffect">
                                      <p:stCondLst>
                                        <p:cond delay="3200"/>
                                      </p:stCondLst>
                                      <p:childTnLst>
                                        <p:set>
                                          <p:cBhvr>
                                            <p:cTn id="66" dur="1" fill="hold">
                                              <p:stCondLst>
                                                <p:cond delay="0"/>
                                              </p:stCondLst>
                                            </p:cTn>
                                            <p:tgtEl>
                                              <p:spTgt spid="417"/>
                                            </p:tgtEl>
                                            <p:attrNameLst>
                                              <p:attrName>style.visibility</p:attrName>
                                            </p:attrNameLst>
                                          </p:cBhvr>
                                          <p:to>
                                            <p:strVal val="visible"/>
                                          </p:to>
                                        </p:set>
                                      </p:childTnLst>
                                    </p:cTn>
                                  </p:par>
                                  <p:par>
                                    <p:cTn id="67" presetID="6" presetClass="emph" presetSubtype="0" accel="50000" fill="hold" nodeType="withEffect">
                                      <p:stCondLst>
                                        <p:cond delay="3200"/>
                                      </p:stCondLst>
                                      <p:childTnLst>
                                        <p:animScale>
                                          <p:cBhvr>
                                            <p:cTn id="68" dur="3840" fill="hold"/>
                                            <p:tgtEl>
                                              <p:spTgt spid="417"/>
                                            </p:tgtEl>
                                          </p:cBhvr>
                                          <p:by x="250000" y="250000"/>
                                        </p:animScale>
                                      </p:childTnLst>
                                    </p:cTn>
                                  </p:par>
                                  <p:par>
                                    <p:cTn id="69" presetID="10" presetClass="exit" presetSubtype="0" fill="hold" nodeType="withEffect">
                                      <p:stCondLst>
                                        <p:cond delay="3200"/>
                                      </p:stCondLst>
                                      <p:childTnLst>
                                        <p:animEffect transition="out" filter="fade">
                                          <p:cBhvr>
                                            <p:cTn id="70" dur="3840"/>
                                            <p:tgtEl>
                                              <p:spTgt spid="417"/>
                                            </p:tgtEl>
                                          </p:cBhvr>
                                        </p:animEffect>
                                        <p:set>
                                          <p:cBhvr>
                                            <p:cTn id="71" dur="1" fill="hold">
                                              <p:stCondLst>
                                                <p:cond delay="3839"/>
                                              </p:stCondLst>
                                            </p:cTn>
                                            <p:tgtEl>
                                              <p:spTgt spid="417"/>
                                            </p:tgtEl>
                                            <p:attrNameLst>
                                              <p:attrName>style.visibility</p:attrName>
                                            </p:attrNameLst>
                                          </p:cBhvr>
                                          <p:to>
                                            <p:strVal val="hidden"/>
                                          </p:to>
                                        </p:set>
                                      </p:childTnLst>
                                    </p:cTn>
                                  </p:par>
                                  <p:par>
                                    <p:cTn id="72" presetID="10" presetClass="entr" presetSubtype="0" fill="hold" nodeType="withEffect">
                                      <p:stCondLst>
                                        <p:cond delay="2560"/>
                                      </p:stCondLst>
                                      <p:childTnLst>
                                        <p:set>
                                          <p:cBhvr>
                                            <p:cTn id="73" dur="1" fill="hold">
                                              <p:stCondLst>
                                                <p:cond delay="0"/>
                                              </p:stCondLst>
                                            </p:cTn>
                                            <p:tgtEl>
                                              <p:spTgt spid="426"/>
                                            </p:tgtEl>
                                            <p:attrNameLst>
                                              <p:attrName>style.visibility</p:attrName>
                                            </p:attrNameLst>
                                          </p:cBhvr>
                                          <p:to>
                                            <p:strVal val="visible"/>
                                          </p:to>
                                        </p:set>
                                        <p:animEffect transition="in" filter="fade">
                                          <p:cBhvr>
                                            <p:cTn id="74" dur="256"/>
                                            <p:tgtEl>
                                              <p:spTgt spid="426"/>
                                            </p:tgtEl>
                                          </p:cBhvr>
                                        </p:animEffect>
                                      </p:childTnLst>
                                    </p:cTn>
                                  </p:par>
                                  <p:par>
                                    <p:cTn id="75" presetID="10" presetClass="entr" presetSubtype="0" fill="hold" nodeType="withEffect">
                                      <p:stCondLst>
                                        <p:cond delay="2560"/>
                                      </p:stCondLst>
                                      <p:childTnLst>
                                        <p:set>
                                          <p:cBhvr>
                                            <p:cTn id="76" dur="1" fill="hold">
                                              <p:stCondLst>
                                                <p:cond delay="0"/>
                                              </p:stCondLst>
                                            </p:cTn>
                                            <p:tgtEl>
                                              <p:spTgt spid="427"/>
                                            </p:tgtEl>
                                            <p:attrNameLst>
                                              <p:attrName>style.visibility</p:attrName>
                                            </p:attrNameLst>
                                          </p:cBhvr>
                                          <p:to>
                                            <p:strVal val="visible"/>
                                          </p:to>
                                        </p:set>
                                        <p:animEffect transition="in" filter="fade">
                                          <p:cBhvr>
                                            <p:cTn id="77" dur="256"/>
                                            <p:tgtEl>
                                              <p:spTgt spid="427"/>
                                            </p:tgtEl>
                                          </p:cBhvr>
                                        </p:animEffect>
                                      </p:childTnLst>
                                    </p:cTn>
                                  </p:par>
                                  <p:par>
                                    <p:cTn id="78" presetID="10" presetClass="entr" presetSubtype="0" fill="hold" nodeType="withEffect">
                                      <p:stCondLst>
                                        <p:cond delay="2560"/>
                                      </p:stCondLst>
                                      <p:childTnLst>
                                        <p:set>
                                          <p:cBhvr>
                                            <p:cTn id="79" dur="1" fill="hold">
                                              <p:stCondLst>
                                                <p:cond delay="0"/>
                                              </p:stCondLst>
                                            </p:cTn>
                                            <p:tgtEl>
                                              <p:spTgt spid="428"/>
                                            </p:tgtEl>
                                            <p:attrNameLst>
                                              <p:attrName>style.visibility</p:attrName>
                                            </p:attrNameLst>
                                          </p:cBhvr>
                                          <p:to>
                                            <p:strVal val="visible"/>
                                          </p:to>
                                        </p:set>
                                        <p:animEffect transition="in" filter="fade">
                                          <p:cBhvr>
                                            <p:cTn id="80" dur="256"/>
                                            <p:tgtEl>
                                              <p:spTgt spid="428"/>
                                            </p:tgtEl>
                                          </p:cBhvr>
                                        </p:animEffect>
                                      </p:childTnLst>
                                    </p:cTn>
                                  </p:par>
                                  <p:par>
                                    <p:cTn id="81" presetID="10" presetClass="entr" presetSubtype="0" fill="hold" nodeType="withEffect">
                                      <p:stCondLst>
                                        <p:cond delay="2560"/>
                                      </p:stCondLst>
                                      <p:childTnLst>
                                        <p:set>
                                          <p:cBhvr>
                                            <p:cTn id="82" dur="1" fill="hold">
                                              <p:stCondLst>
                                                <p:cond delay="0"/>
                                              </p:stCondLst>
                                            </p:cTn>
                                            <p:tgtEl>
                                              <p:spTgt spid="429"/>
                                            </p:tgtEl>
                                            <p:attrNameLst>
                                              <p:attrName>style.visibility</p:attrName>
                                            </p:attrNameLst>
                                          </p:cBhvr>
                                          <p:to>
                                            <p:strVal val="visible"/>
                                          </p:to>
                                        </p:set>
                                        <p:animEffect transition="in" filter="fade">
                                          <p:cBhvr>
                                            <p:cTn id="83" dur="256"/>
                                            <p:tgtEl>
                                              <p:spTgt spid="429"/>
                                            </p:tgtEl>
                                          </p:cBhvr>
                                        </p:animEffect>
                                      </p:childTnLst>
                                    </p:cTn>
                                  </p:par>
                                  <p:par>
                                    <p:cTn id="84" presetID="22" presetClass="entr" presetSubtype="4" fill="hold" nodeType="withEffect">
                                      <p:stCondLst>
                                        <p:cond delay="3200"/>
                                      </p:stCondLst>
                                      <p:childTnLst>
                                        <p:set>
                                          <p:cBhvr>
                                            <p:cTn id="85" dur="1" fill="hold">
                                              <p:stCondLst>
                                                <p:cond delay="0"/>
                                              </p:stCondLst>
                                            </p:cTn>
                                            <p:tgtEl>
                                              <p:spTgt spid="421"/>
                                            </p:tgtEl>
                                            <p:attrNameLst>
                                              <p:attrName>style.visibility</p:attrName>
                                            </p:attrNameLst>
                                          </p:cBhvr>
                                          <p:to>
                                            <p:strVal val="visible"/>
                                          </p:to>
                                        </p:set>
                                        <p:animEffect transition="in" filter="wipe(down)">
                                          <p:cBhvr>
                                            <p:cTn id="86" dur="1280"/>
                                            <p:tgtEl>
                                              <p:spTgt spid="421"/>
                                            </p:tgtEl>
                                          </p:cBhvr>
                                        </p:animEffect>
                                      </p:childTnLst>
                                    </p:cTn>
                                  </p:par>
                                  <p:par>
                                    <p:cTn id="87" presetID="64" presetClass="path" presetSubtype="0" fill="hold" nodeType="withEffect">
                                      <p:stCondLst>
                                        <p:cond delay="3200"/>
                                      </p:stCondLst>
                                      <p:childTnLst>
                                        <p:animMotion origin="layout" path="M 1.04167E-6 -2.96296E-6 L -0.14323 -0.25277 " pathEditMode="relative" rAng="0" ptsTypes="AA">
                                          <p:cBhvr>
                                            <p:cTn id="88" dur="1280" fill="hold"/>
                                            <p:tgtEl>
                                              <p:spTgt spid="426"/>
                                            </p:tgtEl>
                                            <p:attrNameLst>
                                              <p:attrName>ppt_x</p:attrName>
                                              <p:attrName>ppt_y</p:attrName>
                                            </p:attrNameLst>
                                          </p:cBhvr>
                                          <p:rCtr x="-7161" y="-12639"/>
                                        </p:animMotion>
                                      </p:childTnLst>
                                    </p:cTn>
                                  </p:par>
                                  <p:par>
                                    <p:cTn id="89" presetID="23" presetClass="exit" presetSubtype="32" fill="hold" nodeType="withEffect">
                                      <p:stCondLst>
                                        <p:cond delay="3840"/>
                                      </p:stCondLst>
                                      <p:childTnLst>
                                        <p:anim calcmode="lin" valueType="num">
                                          <p:cBhvr>
                                            <p:cTn id="90" dur="640"/>
                                            <p:tgtEl>
                                              <p:spTgt spid="426"/>
                                            </p:tgtEl>
                                            <p:attrNameLst>
                                              <p:attrName>ppt_w</p:attrName>
                                            </p:attrNameLst>
                                          </p:cBhvr>
                                          <p:tavLst>
                                            <p:tav tm="0">
                                              <p:val>
                                                <p:strVal val="ppt_w"/>
                                              </p:val>
                                            </p:tav>
                                            <p:tav tm="100000">
                                              <p:val>
                                                <p:fltVal val="0"/>
                                              </p:val>
                                            </p:tav>
                                          </p:tavLst>
                                        </p:anim>
                                        <p:anim calcmode="lin" valueType="num">
                                          <p:cBhvr>
                                            <p:cTn id="91" dur="640"/>
                                            <p:tgtEl>
                                              <p:spTgt spid="426"/>
                                            </p:tgtEl>
                                            <p:attrNameLst>
                                              <p:attrName>ppt_h</p:attrName>
                                            </p:attrNameLst>
                                          </p:cBhvr>
                                          <p:tavLst>
                                            <p:tav tm="0">
                                              <p:val>
                                                <p:strVal val="ppt_h"/>
                                              </p:val>
                                            </p:tav>
                                            <p:tav tm="100000">
                                              <p:val>
                                                <p:fltVal val="0"/>
                                              </p:val>
                                            </p:tav>
                                          </p:tavLst>
                                        </p:anim>
                                        <p:set>
                                          <p:cBhvr>
                                            <p:cTn id="92" dur="1" fill="hold">
                                              <p:stCondLst>
                                                <p:cond delay="639"/>
                                              </p:stCondLst>
                                            </p:cTn>
                                            <p:tgtEl>
                                              <p:spTgt spid="426"/>
                                            </p:tgtEl>
                                            <p:attrNameLst>
                                              <p:attrName>style.visibility</p:attrName>
                                            </p:attrNameLst>
                                          </p:cBhvr>
                                          <p:to>
                                            <p:strVal val="hidden"/>
                                          </p:to>
                                        </p:set>
                                      </p:childTnLst>
                                    </p:cTn>
                                  </p:par>
                                  <p:par>
                                    <p:cTn id="93" presetID="0" presetClass="path" presetSubtype="0" fill="hold" nodeType="withEffect">
                                      <p:stCondLst>
                                        <p:cond delay="3200"/>
                                      </p:stCondLst>
                                      <p:childTnLst>
                                        <p:animMotion origin="layout" path="M 0 0 L 0.2026 0 L 0.34479 -0.25278 " pathEditMode="relative" ptsTypes="AAA">
                                          <p:cBhvr>
                                            <p:cTn id="94" dur="1408" fill="hold"/>
                                            <p:tgtEl>
                                              <p:spTgt spid="427"/>
                                            </p:tgtEl>
                                            <p:attrNameLst>
                                              <p:attrName>ppt_x</p:attrName>
                                              <p:attrName>ppt_y</p:attrName>
                                            </p:attrNameLst>
                                          </p:cBhvr>
                                        </p:animMotion>
                                      </p:childTnLst>
                                    </p:cTn>
                                  </p:par>
                                  <p:par>
                                    <p:cTn id="95" presetID="22" presetClass="entr" presetSubtype="8" fill="hold" nodeType="withEffect">
                                      <p:stCondLst>
                                        <p:cond delay="3200"/>
                                      </p:stCondLst>
                                      <p:childTnLst>
                                        <p:set>
                                          <p:cBhvr>
                                            <p:cTn id="96" dur="1" fill="hold">
                                              <p:stCondLst>
                                                <p:cond delay="0"/>
                                              </p:stCondLst>
                                            </p:cTn>
                                            <p:tgtEl>
                                              <p:spTgt spid="422"/>
                                            </p:tgtEl>
                                            <p:attrNameLst>
                                              <p:attrName>style.visibility</p:attrName>
                                            </p:attrNameLst>
                                          </p:cBhvr>
                                          <p:to>
                                            <p:strVal val="visible"/>
                                          </p:to>
                                        </p:set>
                                        <p:animEffect transition="in" filter="wipe(left)">
                                          <p:cBhvr>
                                            <p:cTn id="97" dur="640"/>
                                            <p:tgtEl>
                                              <p:spTgt spid="422"/>
                                            </p:tgtEl>
                                          </p:cBhvr>
                                        </p:animEffect>
                                      </p:childTnLst>
                                    </p:cTn>
                                  </p:par>
                                  <p:par>
                                    <p:cTn id="98" presetID="22" presetClass="entr" presetSubtype="4" fill="hold" nodeType="withEffect">
                                      <p:stCondLst>
                                        <p:cond delay="3840"/>
                                      </p:stCondLst>
                                      <p:childTnLst>
                                        <p:set>
                                          <p:cBhvr>
                                            <p:cTn id="99" dur="1" fill="hold">
                                              <p:stCondLst>
                                                <p:cond delay="0"/>
                                              </p:stCondLst>
                                            </p:cTn>
                                            <p:tgtEl>
                                              <p:spTgt spid="423"/>
                                            </p:tgtEl>
                                            <p:attrNameLst>
                                              <p:attrName>style.visibility</p:attrName>
                                            </p:attrNameLst>
                                          </p:cBhvr>
                                          <p:to>
                                            <p:strVal val="visible"/>
                                          </p:to>
                                        </p:set>
                                        <p:animEffect transition="in" filter="wipe(down)">
                                          <p:cBhvr>
                                            <p:cTn id="100" dur="640"/>
                                            <p:tgtEl>
                                              <p:spTgt spid="423"/>
                                            </p:tgtEl>
                                          </p:cBhvr>
                                        </p:animEffect>
                                      </p:childTnLst>
                                    </p:cTn>
                                  </p:par>
                                  <p:par>
                                    <p:cTn id="101" presetID="23" presetClass="exit" presetSubtype="32" fill="hold" nodeType="withEffect">
                                      <p:stCondLst>
                                        <p:cond delay="3840"/>
                                      </p:stCondLst>
                                      <p:childTnLst>
                                        <p:anim calcmode="lin" valueType="num">
                                          <p:cBhvr>
                                            <p:cTn id="102" dur="640"/>
                                            <p:tgtEl>
                                              <p:spTgt spid="427"/>
                                            </p:tgtEl>
                                            <p:attrNameLst>
                                              <p:attrName>ppt_w</p:attrName>
                                            </p:attrNameLst>
                                          </p:cBhvr>
                                          <p:tavLst>
                                            <p:tav tm="0">
                                              <p:val>
                                                <p:strVal val="ppt_w"/>
                                              </p:val>
                                            </p:tav>
                                            <p:tav tm="100000">
                                              <p:val>
                                                <p:fltVal val="0"/>
                                              </p:val>
                                            </p:tav>
                                          </p:tavLst>
                                        </p:anim>
                                        <p:anim calcmode="lin" valueType="num">
                                          <p:cBhvr>
                                            <p:cTn id="103" dur="640"/>
                                            <p:tgtEl>
                                              <p:spTgt spid="427"/>
                                            </p:tgtEl>
                                            <p:attrNameLst>
                                              <p:attrName>ppt_h</p:attrName>
                                            </p:attrNameLst>
                                          </p:cBhvr>
                                          <p:tavLst>
                                            <p:tav tm="0">
                                              <p:val>
                                                <p:strVal val="ppt_h"/>
                                              </p:val>
                                            </p:tav>
                                            <p:tav tm="100000">
                                              <p:val>
                                                <p:fltVal val="0"/>
                                              </p:val>
                                            </p:tav>
                                          </p:tavLst>
                                        </p:anim>
                                        <p:set>
                                          <p:cBhvr>
                                            <p:cTn id="104" dur="1" fill="hold">
                                              <p:stCondLst>
                                                <p:cond delay="639"/>
                                              </p:stCondLst>
                                            </p:cTn>
                                            <p:tgtEl>
                                              <p:spTgt spid="427"/>
                                            </p:tgtEl>
                                            <p:attrNameLst>
                                              <p:attrName>style.visibility</p:attrName>
                                            </p:attrNameLst>
                                          </p:cBhvr>
                                          <p:to>
                                            <p:strVal val="hidden"/>
                                          </p:to>
                                        </p:set>
                                      </p:childTnLst>
                                    </p:cTn>
                                  </p:par>
                                  <p:par>
                                    <p:cTn id="105" presetID="0" presetClass="path" presetSubtype="0" fill="hold" nodeType="withEffect">
                                      <p:stCondLst>
                                        <p:cond delay="3200"/>
                                      </p:stCondLst>
                                      <p:childTnLst>
                                        <p:animMotion origin="layout" path="M -2.08333E-7 -2.22222E-6 L -0.00013 -0.35764 L 0.1405 -0.60995 L 0.3457 -0.60995 " pathEditMode="relative" rAng="0" ptsTypes="AAAA">
                                          <p:cBhvr>
                                            <p:cTn id="106" dur="1152" fill="hold"/>
                                            <p:tgtEl>
                                              <p:spTgt spid="428"/>
                                            </p:tgtEl>
                                            <p:attrNameLst>
                                              <p:attrName>ppt_x</p:attrName>
                                              <p:attrName>ppt_y</p:attrName>
                                            </p:attrNameLst>
                                          </p:cBhvr>
                                          <p:rCtr x="173" y="-305"/>
                                        </p:animMotion>
                                      </p:childTnLst>
                                    </p:cTn>
                                  </p:par>
                                  <p:par>
                                    <p:cTn id="107" presetID="22" presetClass="entr" presetSubtype="4" fill="hold" nodeType="withEffect">
                                      <p:stCondLst>
                                        <p:cond delay="3200"/>
                                      </p:stCondLst>
                                      <p:childTnLst>
                                        <p:set>
                                          <p:cBhvr>
                                            <p:cTn id="108" dur="1" fill="hold">
                                              <p:stCondLst>
                                                <p:cond delay="0"/>
                                              </p:stCondLst>
                                            </p:cTn>
                                            <p:tgtEl>
                                              <p:spTgt spid="418"/>
                                            </p:tgtEl>
                                            <p:attrNameLst>
                                              <p:attrName>style.visibility</p:attrName>
                                            </p:attrNameLst>
                                          </p:cBhvr>
                                          <p:to>
                                            <p:strVal val="visible"/>
                                          </p:to>
                                        </p:set>
                                        <p:animEffect transition="in" filter="wipe(down)">
                                          <p:cBhvr>
                                            <p:cTn id="109" dur="512"/>
                                            <p:tgtEl>
                                              <p:spTgt spid="418"/>
                                            </p:tgtEl>
                                          </p:cBhvr>
                                        </p:animEffect>
                                      </p:childTnLst>
                                    </p:cTn>
                                  </p:par>
                                  <p:par>
                                    <p:cTn id="110" presetID="22" presetClass="entr" presetSubtype="8" fill="hold" nodeType="withEffect">
                                      <p:stCondLst>
                                        <p:cond delay="3712"/>
                                      </p:stCondLst>
                                      <p:childTnLst>
                                        <p:set>
                                          <p:cBhvr>
                                            <p:cTn id="111" dur="1" fill="hold">
                                              <p:stCondLst>
                                                <p:cond delay="0"/>
                                              </p:stCondLst>
                                            </p:cTn>
                                            <p:tgtEl>
                                              <p:spTgt spid="419"/>
                                            </p:tgtEl>
                                            <p:attrNameLst>
                                              <p:attrName>style.visibility</p:attrName>
                                            </p:attrNameLst>
                                          </p:cBhvr>
                                          <p:to>
                                            <p:strVal val="visible"/>
                                          </p:to>
                                        </p:set>
                                        <p:animEffect transition="in" filter="wipe(left)">
                                          <p:cBhvr>
                                            <p:cTn id="112" dur="384"/>
                                            <p:tgtEl>
                                              <p:spTgt spid="419"/>
                                            </p:tgtEl>
                                          </p:cBhvr>
                                        </p:animEffect>
                                      </p:childTnLst>
                                    </p:cTn>
                                  </p:par>
                                  <p:par>
                                    <p:cTn id="113" presetID="22" presetClass="entr" presetSubtype="8" fill="hold" nodeType="withEffect">
                                      <p:stCondLst>
                                        <p:cond delay="4096"/>
                                      </p:stCondLst>
                                      <p:childTnLst>
                                        <p:set>
                                          <p:cBhvr>
                                            <p:cTn id="114" dur="1" fill="hold">
                                              <p:stCondLst>
                                                <p:cond delay="0"/>
                                              </p:stCondLst>
                                            </p:cTn>
                                            <p:tgtEl>
                                              <p:spTgt spid="420"/>
                                            </p:tgtEl>
                                            <p:attrNameLst>
                                              <p:attrName>style.visibility</p:attrName>
                                            </p:attrNameLst>
                                          </p:cBhvr>
                                          <p:to>
                                            <p:strVal val="visible"/>
                                          </p:to>
                                        </p:set>
                                        <p:animEffect transition="in" filter="wipe(left)">
                                          <p:cBhvr>
                                            <p:cTn id="115" dur="320"/>
                                            <p:tgtEl>
                                              <p:spTgt spid="420"/>
                                            </p:tgtEl>
                                          </p:cBhvr>
                                        </p:animEffect>
                                      </p:childTnLst>
                                    </p:cTn>
                                  </p:par>
                                  <p:par>
                                    <p:cTn id="116" presetID="23" presetClass="exit" presetSubtype="32" fill="hold" nodeType="withEffect">
                                      <p:stCondLst>
                                        <p:cond delay="4096"/>
                                      </p:stCondLst>
                                      <p:childTnLst>
                                        <p:anim calcmode="lin" valueType="num">
                                          <p:cBhvr>
                                            <p:cTn id="117" dur="384"/>
                                            <p:tgtEl>
                                              <p:spTgt spid="428"/>
                                            </p:tgtEl>
                                            <p:attrNameLst>
                                              <p:attrName>ppt_w</p:attrName>
                                            </p:attrNameLst>
                                          </p:cBhvr>
                                          <p:tavLst>
                                            <p:tav tm="0">
                                              <p:val>
                                                <p:strVal val="ppt_w"/>
                                              </p:val>
                                            </p:tav>
                                            <p:tav tm="100000">
                                              <p:val>
                                                <p:fltVal val="0"/>
                                              </p:val>
                                            </p:tav>
                                          </p:tavLst>
                                        </p:anim>
                                        <p:anim calcmode="lin" valueType="num">
                                          <p:cBhvr>
                                            <p:cTn id="118" dur="384"/>
                                            <p:tgtEl>
                                              <p:spTgt spid="428"/>
                                            </p:tgtEl>
                                            <p:attrNameLst>
                                              <p:attrName>ppt_h</p:attrName>
                                            </p:attrNameLst>
                                          </p:cBhvr>
                                          <p:tavLst>
                                            <p:tav tm="0">
                                              <p:val>
                                                <p:strVal val="ppt_h"/>
                                              </p:val>
                                            </p:tav>
                                            <p:tav tm="100000">
                                              <p:val>
                                                <p:fltVal val="0"/>
                                              </p:val>
                                            </p:tav>
                                          </p:tavLst>
                                        </p:anim>
                                        <p:set>
                                          <p:cBhvr>
                                            <p:cTn id="119" dur="1" fill="hold">
                                              <p:stCondLst>
                                                <p:cond delay="383"/>
                                              </p:stCondLst>
                                            </p:cTn>
                                            <p:tgtEl>
                                              <p:spTgt spid="428"/>
                                            </p:tgtEl>
                                            <p:attrNameLst>
                                              <p:attrName>style.visibility</p:attrName>
                                            </p:attrNameLst>
                                          </p:cBhvr>
                                          <p:to>
                                            <p:strVal val="hidden"/>
                                          </p:to>
                                        </p:set>
                                      </p:childTnLst>
                                    </p:cTn>
                                  </p:par>
                                  <p:par>
                                    <p:cTn id="120" presetID="0" presetClass="path" presetSubtype="0" fill="hold" nodeType="withEffect">
                                      <p:stCondLst>
                                        <p:cond delay="3200"/>
                                      </p:stCondLst>
                                      <p:childTnLst>
                                        <p:animMotion origin="layout" path="M 0.00169 0.00093 L 0.14271 0.25341 L 0.14245 0.6111 " pathEditMode="relative" rAng="0" ptsTypes="AAA">
                                          <p:cBhvr>
                                            <p:cTn id="121" dur="1280" fill="hold"/>
                                            <p:tgtEl>
                                              <p:spTgt spid="429"/>
                                            </p:tgtEl>
                                            <p:attrNameLst>
                                              <p:attrName>ppt_x</p:attrName>
                                              <p:attrName>ppt_y</p:attrName>
                                            </p:attrNameLst>
                                          </p:cBhvr>
                                          <p:rCtr x="70" y="305"/>
                                        </p:animMotion>
                                      </p:childTnLst>
                                    </p:cTn>
                                  </p:par>
                                  <p:par>
                                    <p:cTn id="122" presetID="22" presetClass="entr" presetSubtype="1" fill="hold" nodeType="withEffect">
                                      <p:stCondLst>
                                        <p:cond delay="3200"/>
                                      </p:stCondLst>
                                      <p:childTnLst>
                                        <p:set>
                                          <p:cBhvr>
                                            <p:cTn id="123" dur="1" fill="hold">
                                              <p:stCondLst>
                                                <p:cond delay="0"/>
                                              </p:stCondLst>
                                            </p:cTn>
                                            <p:tgtEl>
                                              <p:spTgt spid="425"/>
                                            </p:tgtEl>
                                            <p:attrNameLst>
                                              <p:attrName>style.visibility</p:attrName>
                                            </p:attrNameLst>
                                          </p:cBhvr>
                                          <p:to>
                                            <p:strVal val="visible"/>
                                          </p:to>
                                        </p:set>
                                        <p:animEffect transition="in" filter="wipe(up)">
                                          <p:cBhvr>
                                            <p:cTn id="124" dur="640"/>
                                            <p:tgtEl>
                                              <p:spTgt spid="425"/>
                                            </p:tgtEl>
                                          </p:cBhvr>
                                        </p:animEffect>
                                      </p:childTnLst>
                                    </p:cTn>
                                  </p:par>
                                  <p:par>
                                    <p:cTn id="125" presetID="22" presetClass="entr" presetSubtype="1" fill="hold" nodeType="withEffect">
                                      <p:stCondLst>
                                        <p:cond delay="3840"/>
                                      </p:stCondLst>
                                      <p:childTnLst>
                                        <p:set>
                                          <p:cBhvr>
                                            <p:cTn id="126" dur="1" fill="hold">
                                              <p:stCondLst>
                                                <p:cond delay="0"/>
                                              </p:stCondLst>
                                            </p:cTn>
                                            <p:tgtEl>
                                              <p:spTgt spid="424"/>
                                            </p:tgtEl>
                                            <p:attrNameLst>
                                              <p:attrName>style.visibility</p:attrName>
                                            </p:attrNameLst>
                                          </p:cBhvr>
                                          <p:to>
                                            <p:strVal val="visible"/>
                                          </p:to>
                                        </p:set>
                                        <p:animEffect transition="in" filter="wipe(up)">
                                          <p:cBhvr>
                                            <p:cTn id="127" dur="640"/>
                                            <p:tgtEl>
                                              <p:spTgt spid="424"/>
                                            </p:tgtEl>
                                          </p:cBhvr>
                                        </p:animEffect>
                                      </p:childTnLst>
                                    </p:cTn>
                                  </p:par>
                                  <p:par>
                                    <p:cTn id="128" presetID="23" presetClass="exit" presetSubtype="32" fill="hold" nodeType="withEffect">
                                      <p:stCondLst>
                                        <p:cond delay="4096"/>
                                      </p:stCondLst>
                                      <p:childTnLst>
                                        <p:anim calcmode="lin" valueType="num">
                                          <p:cBhvr>
                                            <p:cTn id="129" dur="384"/>
                                            <p:tgtEl>
                                              <p:spTgt spid="429"/>
                                            </p:tgtEl>
                                            <p:attrNameLst>
                                              <p:attrName>ppt_w</p:attrName>
                                            </p:attrNameLst>
                                          </p:cBhvr>
                                          <p:tavLst>
                                            <p:tav tm="0">
                                              <p:val>
                                                <p:strVal val="ppt_w"/>
                                              </p:val>
                                            </p:tav>
                                            <p:tav tm="100000">
                                              <p:val>
                                                <p:fltVal val="0"/>
                                              </p:val>
                                            </p:tav>
                                          </p:tavLst>
                                        </p:anim>
                                        <p:anim calcmode="lin" valueType="num">
                                          <p:cBhvr>
                                            <p:cTn id="130" dur="384"/>
                                            <p:tgtEl>
                                              <p:spTgt spid="429"/>
                                            </p:tgtEl>
                                            <p:attrNameLst>
                                              <p:attrName>ppt_h</p:attrName>
                                            </p:attrNameLst>
                                          </p:cBhvr>
                                          <p:tavLst>
                                            <p:tav tm="0">
                                              <p:val>
                                                <p:strVal val="ppt_h"/>
                                              </p:val>
                                            </p:tav>
                                            <p:tav tm="100000">
                                              <p:val>
                                                <p:fltVal val="0"/>
                                              </p:val>
                                            </p:tav>
                                          </p:tavLst>
                                        </p:anim>
                                        <p:set>
                                          <p:cBhvr>
                                            <p:cTn id="131" dur="1" fill="hold">
                                              <p:stCondLst>
                                                <p:cond delay="383"/>
                                              </p:stCondLst>
                                            </p:cTn>
                                            <p:tgtEl>
                                              <p:spTgt spid="429"/>
                                            </p:tgtEl>
                                            <p:attrNameLst>
                                              <p:attrName>style.visibility</p:attrName>
                                            </p:attrNameLst>
                                          </p:cBhvr>
                                          <p:to>
                                            <p:strVal val="hidden"/>
                                          </p:to>
                                        </p:set>
                                      </p:childTnLst>
                                    </p:cTn>
                                  </p:par>
                                  <p:par>
                                    <p:cTn id="132" presetID="1" presetClass="exit" presetSubtype="0" fill="hold" nodeType="withEffect">
                                      <p:stCondLst>
                                        <p:cond delay="4864"/>
                                      </p:stCondLst>
                                      <p:childTnLst>
                                        <p:set>
                                          <p:cBhvr>
                                            <p:cTn id="133" dur="1" fill="hold">
                                              <p:stCondLst>
                                                <p:cond delay="0"/>
                                              </p:stCondLst>
                                            </p:cTn>
                                            <p:tgtEl>
                                              <p:spTgt spid="418"/>
                                            </p:tgtEl>
                                            <p:attrNameLst>
                                              <p:attrName>style.visibility</p:attrName>
                                            </p:attrNameLst>
                                          </p:cBhvr>
                                          <p:to>
                                            <p:strVal val="hidden"/>
                                          </p:to>
                                        </p:set>
                                      </p:childTnLst>
                                    </p:cTn>
                                  </p:par>
                                  <p:par>
                                    <p:cTn id="134" presetID="1" presetClass="exit" presetSubtype="0" fill="hold" nodeType="withEffect">
                                      <p:stCondLst>
                                        <p:cond delay="4864"/>
                                      </p:stCondLst>
                                      <p:childTnLst>
                                        <p:set>
                                          <p:cBhvr>
                                            <p:cTn id="135" dur="1" fill="hold">
                                              <p:stCondLst>
                                                <p:cond delay="0"/>
                                              </p:stCondLst>
                                            </p:cTn>
                                            <p:tgtEl>
                                              <p:spTgt spid="419"/>
                                            </p:tgtEl>
                                            <p:attrNameLst>
                                              <p:attrName>style.visibility</p:attrName>
                                            </p:attrNameLst>
                                          </p:cBhvr>
                                          <p:to>
                                            <p:strVal val="hidden"/>
                                          </p:to>
                                        </p:set>
                                      </p:childTnLst>
                                    </p:cTn>
                                  </p:par>
                                  <p:par>
                                    <p:cTn id="136" presetID="1" presetClass="exit" presetSubtype="0" fill="hold" nodeType="withEffect">
                                      <p:stCondLst>
                                        <p:cond delay="4864"/>
                                      </p:stCondLst>
                                      <p:childTnLst>
                                        <p:set>
                                          <p:cBhvr>
                                            <p:cTn id="137" dur="1" fill="hold">
                                              <p:stCondLst>
                                                <p:cond delay="0"/>
                                              </p:stCondLst>
                                            </p:cTn>
                                            <p:tgtEl>
                                              <p:spTgt spid="420"/>
                                            </p:tgtEl>
                                            <p:attrNameLst>
                                              <p:attrName>style.visibility</p:attrName>
                                            </p:attrNameLst>
                                          </p:cBhvr>
                                          <p:to>
                                            <p:strVal val="hidden"/>
                                          </p:to>
                                        </p:set>
                                      </p:childTnLst>
                                    </p:cTn>
                                  </p:par>
                                  <p:par>
                                    <p:cTn id="138" presetID="1" presetClass="exit" presetSubtype="0" fill="hold" nodeType="withEffect">
                                      <p:stCondLst>
                                        <p:cond delay="4864"/>
                                      </p:stCondLst>
                                      <p:childTnLst>
                                        <p:set>
                                          <p:cBhvr>
                                            <p:cTn id="139" dur="1" fill="hold">
                                              <p:stCondLst>
                                                <p:cond delay="0"/>
                                              </p:stCondLst>
                                            </p:cTn>
                                            <p:tgtEl>
                                              <p:spTgt spid="421"/>
                                            </p:tgtEl>
                                            <p:attrNameLst>
                                              <p:attrName>style.visibility</p:attrName>
                                            </p:attrNameLst>
                                          </p:cBhvr>
                                          <p:to>
                                            <p:strVal val="hidden"/>
                                          </p:to>
                                        </p:set>
                                      </p:childTnLst>
                                    </p:cTn>
                                  </p:par>
                                  <p:par>
                                    <p:cTn id="140" presetID="1" presetClass="exit" presetSubtype="0" fill="hold" nodeType="withEffect">
                                      <p:stCondLst>
                                        <p:cond delay="4864"/>
                                      </p:stCondLst>
                                      <p:childTnLst>
                                        <p:set>
                                          <p:cBhvr>
                                            <p:cTn id="141" dur="1" fill="hold">
                                              <p:stCondLst>
                                                <p:cond delay="0"/>
                                              </p:stCondLst>
                                            </p:cTn>
                                            <p:tgtEl>
                                              <p:spTgt spid="422"/>
                                            </p:tgtEl>
                                            <p:attrNameLst>
                                              <p:attrName>style.visibility</p:attrName>
                                            </p:attrNameLst>
                                          </p:cBhvr>
                                          <p:to>
                                            <p:strVal val="hidden"/>
                                          </p:to>
                                        </p:set>
                                      </p:childTnLst>
                                    </p:cTn>
                                  </p:par>
                                  <p:par>
                                    <p:cTn id="142" presetID="1" presetClass="exit" presetSubtype="0" fill="hold" nodeType="withEffect">
                                      <p:stCondLst>
                                        <p:cond delay="4864"/>
                                      </p:stCondLst>
                                      <p:childTnLst>
                                        <p:set>
                                          <p:cBhvr>
                                            <p:cTn id="143" dur="1" fill="hold">
                                              <p:stCondLst>
                                                <p:cond delay="0"/>
                                              </p:stCondLst>
                                            </p:cTn>
                                            <p:tgtEl>
                                              <p:spTgt spid="423"/>
                                            </p:tgtEl>
                                            <p:attrNameLst>
                                              <p:attrName>style.visibility</p:attrName>
                                            </p:attrNameLst>
                                          </p:cBhvr>
                                          <p:to>
                                            <p:strVal val="hidden"/>
                                          </p:to>
                                        </p:set>
                                      </p:childTnLst>
                                    </p:cTn>
                                  </p:par>
                                  <p:par>
                                    <p:cTn id="144" presetID="1" presetClass="exit" presetSubtype="0" fill="hold" nodeType="withEffect">
                                      <p:stCondLst>
                                        <p:cond delay="4864"/>
                                      </p:stCondLst>
                                      <p:childTnLst>
                                        <p:set>
                                          <p:cBhvr>
                                            <p:cTn id="145" dur="1" fill="hold">
                                              <p:stCondLst>
                                                <p:cond delay="0"/>
                                              </p:stCondLst>
                                            </p:cTn>
                                            <p:tgtEl>
                                              <p:spTgt spid="424"/>
                                            </p:tgtEl>
                                            <p:attrNameLst>
                                              <p:attrName>style.visibility</p:attrName>
                                            </p:attrNameLst>
                                          </p:cBhvr>
                                          <p:to>
                                            <p:strVal val="hidden"/>
                                          </p:to>
                                        </p:set>
                                      </p:childTnLst>
                                    </p:cTn>
                                  </p:par>
                                  <p:par>
                                    <p:cTn id="146" presetID="1" presetClass="exit" presetSubtype="0" fill="hold" nodeType="withEffect">
                                      <p:stCondLst>
                                        <p:cond delay="4864"/>
                                      </p:stCondLst>
                                      <p:childTnLst>
                                        <p:set>
                                          <p:cBhvr>
                                            <p:cTn id="147" dur="1" fill="hold">
                                              <p:stCondLst>
                                                <p:cond delay="0"/>
                                              </p:stCondLst>
                                            </p:cTn>
                                            <p:tgtEl>
                                              <p:spTgt spid="425"/>
                                            </p:tgtEl>
                                            <p:attrNameLst>
                                              <p:attrName>style.visibility</p:attrName>
                                            </p:attrNameLst>
                                          </p:cBhvr>
                                          <p:to>
                                            <p:strVal val="hidden"/>
                                          </p:to>
                                        </p:set>
                                      </p:childTnLst>
                                    </p:cTn>
                                  </p:par>
                                  <p:par>
                                    <p:cTn id="148" presetID="1" presetClass="entr" presetSubtype="0" fill="hold" nodeType="withEffect">
                                      <p:stCondLst>
                                        <p:cond delay="4864"/>
                                      </p:stCondLst>
                                      <p:childTnLst>
                                        <p:set>
                                          <p:cBhvr>
                                            <p:cTn id="149" dur="1" fill="hold">
                                              <p:stCondLst>
                                                <p:cond delay="0"/>
                                              </p:stCondLst>
                                            </p:cTn>
                                            <p:tgtEl>
                                              <p:spTgt spid="430"/>
                                            </p:tgtEl>
                                            <p:attrNameLst>
                                              <p:attrName>style.visibility</p:attrName>
                                            </p:attrNameLst>
                                          </p:cBhvr>
                                          <p:to>
                                            <p:strVal val="visible"/>
                                          </p:to>
                                        </p:set>
                                      </p:childTnLst>
                                    </p:cTn>
                                  </p:par>
                                  <p:par>
                                    <p:cTn id="150" presetID="6" presetClass="emph" presetSubtype="0" accel="50000" fill="hold" nodeType="withEffect">
                                      <p:stCondLst>
                                        <p:cond delay="4864"/>
                                      </p:stCondLst>
                                      <p:childTnLst>
                                        <p:animScale>
                                          <p:cBhvr>
                                            <p:cTn id="151" dur="3840" fill="hold"/>
                                            <p:tgtEl>
                                              <p:spTgt spid="430"/>
                                            </p:tgtEl>
                                          </p:cBhvr>
                                          <p:by x="250000" y="250000"/>
                                        </p:animScale>
                                      </p:childTnLst>
                                    </p:cTn>
                                  </p:par>
                                  <p:par>
                                    <p:cTn id="152" presetID="10" presetClass="exit" presetSubtype="0" fill="hold" nodeType="withEffect">
                                      <p:stCondLst>
                                        <p:cond delay="4864"/>
                                      </p:stCondLst>
                                      <p:childTnLst>
                                        <p:animEffect transition="out" filter="fade">
                                          <p:cBhvr>
                                            <p:cTn id="153" dur="3840"/>
                                            <p:tgtEl>
                                              <p:spTgt spid="430"/>
                                            </p:tgtEl>
                                          </p:cBhvr>
                                        </p:animEffect>
                                        <p:set>
                                          <p:cBhvr>
                                            <p:cTn id="154" dur="1" fill="hold">
                                              <p:stCondLst>
                                                <p:cond delay="3839"/>
                                              </p:stCondLst>
                                            </p:cTn>
                                            <p:tgtEl>
                                              <p:spTgt spid="430"/>
                                            </p:tgtEl>
                                            <p:attrNameLst>
                                              <p:attrName>style.visibility</p:attrName>
                                            </p:attrNameLst>
                                          </p:cBhvr>
                                          <p:to>
                                            <p:strVal val="hidden"/>
                                          </p:to>
                                        </p:set>
                                      </p:childTnLst>
                                    </p:cTn>
                                  </p:par>
                                  <p:par>
                                    <p:cTn id="155" presetID="23" presetClass="entr" presetSubtype="16" fill="hold" nodeType="withEffect">
                                      <p:stCondLst>
                                        <p:cond delay="3584"/>
                                      </p:stCondLst>
                                      <p:childTnLst>
                                        <p:set>
                                          <p:cBhvr>
                                            <p:cTn id="156" dur="1" fill="hold">
                                              <p:stCondLst>
                                                <p:cond delay="0"/>
                                              </p:stCondLst>
                                            </p:cTn>
                                            <p:tgtEl>
                                              <p:spTgt spid="435"/>
                                            </p:tgtEl>
                                            <p:attrNameLst>
                                              <p:attrName>style.visibility</p:attrName>
                                            </p:attrNameLst>
                                          </p:cBhvr>
                                          <p:to>
                                            <p:strVal val="visible"/>
                                          </p:to>
                                        </p:set>
                                        <p:anim calcmode="lin" valueType="num">
                                          <p:cBhvr>
                                            <p:cTn id="157" dur="256" fill="hold"/>
                                            <p:tgtEl>
                                              <p:spTgt spid="435"/>
                                            </p:tgtEl>
                                            <p:attrNameLst>
                                              <p:attrName>ppt_w</p:attrName>
                                            </p:attrNameLst>
                                          </p:cBhvr>
                                          <p:tavLst>
                                            <p:tav tm="0">
                                              <p:val>
                                                <p:fltVal val="0"/>
                                              </p:val>
                                            </p:tav>
                                            <p:tav tm="100000">
                                              <p:val>
                                                <p:strVal val="#ppt_w"/>
                                              </p:val>
                                            </p:tav>
                                          </p:tavLst>
                                        </p:anim>
                                        <p:anim calcmode="lin" valueType="num">
                                          <p:cBhvr>
                                            <p:cTn id="158" dur="256" fill="hold"/>
                                            <p:tgtEl>
                                              <p:spTgt spid="435"/>
                                            </p:tgtEl>
                                            <p:attrNameLst>
                                              <p:attrName>ppt_h</p:attrName>
                                            </p:attrNameLst>
                                          </p:cBhvr>
                                          <p:tavLst>
                                            <p:tav tm="0">
                                              <p:val>
                                                <p:fltVal val="0"/>
                                              </p:val>
                                            </p:tav>
                                            <p:tav tm="100000">
                                              <p:val>
                                                <p:strVal val="#ppt_h"/>
                                              </p:val>
                                            </p:tav>
                                          </p:tavLst>
                                        </p:anim>
                                      </p:childTnLst>
                                    </p:cTn>
                                  </p:par>
                                  <p:par>
                                    <p:cTn id="159" presetID="23" presetClass="entr" presetSubtype="16" fill="hold" nodeType="withEffect">
                                      <p:stCondLst>
                                        <p:cond delay="3584"/>
                                      </p:stCondLst>
                                      <p:childTnLst>
                                        <p:set>
                                          <p:cBhvr>
                                            <p:cTn id="160" dur="1" fill="hold">
                                              <p:stCondLst>
                                                <p:cond delay="0"/>
                                              </p:stCondLst>
                                            </p:cTn>
                                            <p:tgtEl>
                                              <p:spTgt spid="436"/>
                                            </p:tgtEl>
                                            <p:attrNameLst>
                                              <p:attrName>style.visibility</p:attrName>
                                            </p:attrNameLst>
                                          </p:cBhvr>
                                          <p:to>
                                            <p:strVal val="visible"/>
                                          </p:to>
                                        </p:set>
                                        <p:anim calcmode="lin" valueType="num">
                                          <p:cBhvr>
                                            <p:cTn id="161" dur="256" fill="hold"/>
                                            <p:tgtEl>
                                              <p:spTgt spid="436"/>
                                            </p:tgtEl>
                                            <p:attrNameLst>
                                              <p:attrName>ppt_w</p:attrName>
                                            </p:attrNameLst>
                                          </p:cBhvr>
                                          <p:tavLst>
                                            <p:tav tm="0">
                                              <p:val>
                                                <p:fltVal val="0"/>
                                              </p:val>
                                            </p:tav>
                                            <p:tav tm="100000">
                                              <p:val>
                                                <p:strVal val="#ppt_w"/>
                                              </p:val>
                                            </p:tav>
                                          </p:tavLst>
                                        </p:anim>
                                        <p:anim calcmode="lin" valueType="num">
                                          <p:cBhvr>
                                            <p:cTn id="162" dur="256" fill="hold"/>
                                            <p:tgtEl>
                                              <p:spTgt spid="436"/>
                                            </p:tgtEl>
                                            <p:attrNameLst>
                                              <p:attrName>ppt_h</p:attrName>
                                            </p:attrNameLst>
                                          </p:cBhvr>
                                          <p:tavLst>
                                            <p:tav tm="0">
                                              <p:val>
                                                <p:fltVal val="0"/>
                                              </p:val>
                                            </p:tav>
                                            <p:tav tm="100000">
                                              <p:val>
                                                <p:strVal val="#ppt_h"/>
                                              </p:val>
                                            </p:tav>
                                          </p:tavLst>
                                        </p:anim>
                                      </p:childTnLst>
                                    </p:cTn>
                                  </p:par>
                                  <p:par>
                                    <p:cTn id="163" presetID="23" presetClass="entr" presetSubtype="16" fill="hold" nodeType="withEffect">
                                      <p:stCondLst>
                                        <p:cond delay="3584"/>
                                      </p:stCondLst>
                                      <p:childTnLst>
                                        <p:set>
                                          <p:cBhvr>
                                            <p:cTn id="164" dur="1" fill="hold">
                                              <p:stCondLst>
                                                <p:cond delay="0"/>
                                              </p:stCondLst>
                                            </p:cTn>
                                            <p:tgtEl>
                                              <p:spTgt spid="437"/>
                                            </p:tgtEl>
                                            <p:attrNameLst>
                                              <p:attrName>style.visibility</p:attrName>
                                            </p:attrNameLst>
                                          </p:cBhvr>
                                          <p:to>
                                            <p:strVal val="visible"/>
                                          </p:to>
                                        </p:set>
                                        <p:anim calcmode="lin" valueType="num">
                                          <p:cBhvr>
                                            <p:cTn id="165" dur="256" fill="hold"/>
                                            <p:tgtEl>
                                              <p:spTgt spid="437"/>
                                            </p:tgtEl>
                                            <p:attrNameLst>
                                              <p:attrName>ppt_w</p:attrName>
                                            </p:attrNameLst>
                                          </p:cBhvr>
                                          <p:tavLst>
                                            <p:tav tm="0">
                                              <p:val>
                                                <p:fltVal val="0"/>
                                              </p:val>
                                            </p:tav>
                                            <p:tav tm="100000">
                                              <p:val>
                                                <p:strVal val="#ppt_w"/>
                                              </p:val>
                                            </p:tav>
                                          </p:tavLst>
                                        </p:anim>
                                        <p:anim calcmode="lin" valueType="num">
                                          <p:cBhvr>
                                            <p:cTn id="166" dur="256" fill="hold"/>
                                            <p:tgtEl>
                                              <p:spTgt spid="437"/>
                                            </p:tgtEl>
                                            <p:attrNameLst>
                                              <p:attrName>ppt_h</p:attrName>
                                            </p:attrNameLst>
                                          </p:cBhvr>
                                          <p:tavLst>
                                            <p:tav tm="0">
                                              <p:val>
                                                <p:fltVal val="0"/>
                                              </p:val>
                                            </p:tav>
                                            <p:tav tm="100000">
                                              <p:val>
                                                <p:strVal val="#ppt_h"/>
                                              </p:val>
                                            </p:tav>
                                          </p:tavLst>
                                        </p:anim>
                                      </p:childTnLst>
                                    </p:cTn>
                                  </p:par>
                                  <p:par>
                                    <p:cTn id="167" presetID="23" presetClass="entr" presetSubtype="16" fill="hold" nodeType="withEffect">
                                      <p:stCondLst>
                                        <p:cond delay="3584"/>
                                      </p:stCondLst>
                                      <p:childTnLst>
                                        <p:set>
                                          <p:cBhvr>
                                            <p:cTn id="168" dur="1" fill="hold">
                                              <p:stCondLst>
                                                <p:cond delay="0"/>
                                              </p:stCondLst>
                                            </p:cTn>
                                            <p:tgtEl>
                                              <p:spTgt spid="438"/>
                                            </p:tgtEl>
                                            <p:attrNameLst>
                                              <p:attrName>style.visibility</p:attrName>
                                            </p:attrNameLst>
                                          </p:cBhvr>
                                          <p:to>
                                            <p:strVal val="visible"/>
                                          </p:to>
                                        </p:set>
                                        <p:anim calcmode="lin" valueType="num">
                                          <p:cBhvr>
                                            <p:cTn id="169" dur="256" fill="hold"/>
                                            <p:tgtEl>
                                              <p:spTgt spid="438"/>
                                            </p:tgtEl>
                                            <p:attrNameLst>
                                              <p:attrName>ppt_w</p:attrName>
                                            </p:attrNameLst>
                                          </p:cBhvr>
                                          <p:tavLst>
                                            <p:tav tm="0">
                                              <p:val>
                                                <p:fltVal val="0"/>
                                              </p:val>
                                            </p:tav>
                                            <p:tav tm="100000">
                                              <p:val>
                                                <p:strVal val="#ppt_w"/>
                                              </p:val>
                                            </p:tav>
                                          </p:tavLst>
                                        </p:anim>
                                        <p:anim calcmode="lin" valueType="num">
                                          <p:cBhvr>
                                            <p:cTn id="170" dur="256" fill="hold"/>
                                            <p:tgtEl>
                                              <p:spTgt spid="438"/>
                                            </p:tgtEl>
                                            <p:attrNameLst>
                                              <p:attrName>ppt_h</p:attrName>
                                            </p:attrNameLst>
                                          </p:cBhvr>
                                          <p:tavLst>
                                            <p:tav tm="0">
                                              <p:val>
                                                <p:fltVal val="0"/>
                                              </p:val>
                                            </p:tav>
                                            <p:tav tm="100000">
                                              <p:val>
                                                <p:strVal val="#ppt_h"/>
                                              </p:val>
                                            </p:tav>
                                          </p:tavLst>
                                        </p:anim>
                                      </p:childTnLst>
                                    </p:cTn>
                                  </p:par>
                                  <p:par>
                                    <p:cTn id="171" presetID="42" presetClass="path" presetSubtype="0" fill="hold" nodeType="withEffect">
                                      <p:stCondLst>
                                        <p:cond delay="4480"/>
                                      </p:stCondLst>
                                      <p:childTnLst>
                                        <p:animMotion origin="layout" path="M -2.08333E-7 1.11111E-6 L 0.24102 0.42986 " pathEditMode="relative" rAng="0" ptsTypes="AA">
                                          <p:cBhvr>
                                            <p:cTn id="172" dur="1280" fill="hold"/>
                                            <p:tgtEl>
                                              <p:spTgt spid="435"/>
                                            </p:tgtEl>
                                            <p:attrNameLst>
                                              <p:attrName>ppt_x</p:attrName>
                                              <p:attrName>ppt_y</p:attrName>
                                            </p:attrNameLst>
                                          </p:cBhvr>
                                          <p:rCtr x="12000" y="21500"/>
                                        </p:animMotion>
                                      </p:childTnLst>
                                    </p:cTn>
                                  </p:par>
                                  <p:par>
                                    <p:cTn id="173" presetID="22" presetClass="entr" presetSubtype="8" fill="hold" nodeType="withEffect">
                                      <p:stCondLst>
                                        <p:cond delay="4480"/>
                                      </p:stCondLst>
                                      <p:childTnLst>
                                        <p:set>
                                          <p:cBhvr>
                                            <p:cTn id="174" dur="1" fill="hold">
                                              <p:stCondLst>
                                                <p:cond delay="0"/>
                                              </p:stCondLst>
                                            </p:cTn>
                                            <p:tgtEl>
                                              <p:spTgt spid="431"/>
                                            </p:tgtEl>
                                            <p:attrNameLst>
                                              <p:attrName>style.visibility</p:attrName>
                                            </p:attrNameLst>
                                          </p:cBhvr>
                                          <p:to>
                                            <p:strVal val="visible"/>
                                          </p:to>
                                        </p:set>
                                        <p:animEffect transition="in" filter="wipe(left)">
                                          <p:cBhvr>
                                            <p:cTn id="175" dur="1280"/>
                                            <p:tgtEl>
                                              <p:spTgt spid="431"/>
                                            </p:tgtEl>
                                          </p:cBhvr>
                                        </p:animEffect>
                                      </p:childTnLst>
                                    </p:cTn>
                                  </p:par>
                                  <p:par>
                                    <p:cTn id="176" presetID="6" presetClass="emph" presetSubtype="0" fill="hold" nodeType="withEffect">
                                      <p:stCondLst>
                                        <p:cond delay="5248"/>
                                      </p:stCondLst>
                                      <p:childTnLst>
                                        <p:animScale>
                                          <p:cBhvr>
                                            <p:cTn id="177" dur="512" fill="hold"/>
                                            <p:tgtEl>
                                              <p:spTgt spid="435"/>
                                            </p:tgtEl>
                                          </p:cBhvr>
                                          <p:by x="0" y="0"/>
                                        </p:animScale>
                                      </p:childTnLst>
                                    </p:cTn>
                                  </p:par>
                                  <p:par>
                                    <p:cTn id="178" presetID="42" presetClass="path" presetSubtype="0" fill="hold" nodeType="withEffect">
                                      <p:stCondLst>
                                        <p:cond delay="4480"/>
                                      </p:stCondLst>
                                      <p:childTnLst>
                                        <p:animMotion origin="layout" path="M -2.08333E-7 1.11111E-6 L -0.2418 0.4294 " pathEditMode="relative" rAng="0" ptsTypes="AA">
                                          <p:cBhvr>
                                            <p:cTn id="179" dur="1280" fill="hold"/>
                                            <p:tgtEl>
                                              <p:spTgt spid="436"/>
                                            </p:tgtEl>
                                            <p:attrNameLst>
                                              <p:attrName>ppt_x</p:attrName>
                                              <p:attrName>ppt_y</p:attrName>
                                            </p:attrNameLst>
                                          </p:cBhvr>
                                          <p:rCtr x="-12100" y="21500"/>
                                        </p:animMotion>
                                      </p:childTnLst>
                                    </p:cTn>
                                  </p:par>
                                  <p:par>
                                    <p:cTn id="180" presetID="22" presetClass="entr" presetSubtype="2" fill="hold" nodeType="withEffect">
                                      <p:stCondLst>
                                        <p:cond delay="4480"/>
                                      </p:stCondLst>
                                      <p:childTnLst>
                                        <p:set>
                                          <p:cBhvr>
                                            <p:cTn id="181" dur="1" fill="hold">
                                              <p:stCondLst>
                                                <p:cond delay="0"/>
                                              </p:stCondLst>
                                            </p:cTn>
                                            <p:tgtEl>
                                              <p:spTgt spid="432"/>
                                            </p:tgtEl>
                                            <p:attrNameLst>
                                              <p:attrName>style.visibility</p:attrName>
                                            </p:attrNameLst>
                                          </p:cBhvr>
                                          <p:to>
                                            <p:strVal val="visible"/>
                                          </p:to>
                                        </p:set>
                                        <p:animEffect transition="in" filter="wipe(right)">
                                          <p:cBhvr>
                                            <p:cTn id="182" dur="1280"/>
                                            <p:tgtEl>
                                              <p:spTgt spid="432"/>
                                            </p:tgtEl>
                                          </p:cBhvr>
                                        </p:animEffect>
                                      </p:childTnLst>
                                    </p:cTn>
                                  </p:par>
                                  <p:par>
                                    <p:cTn id="183" presetID="6" presetClass="emph" presetSubtype="0" fill="hold" nodeType="withEffect">
                                      <p:stCondLst>
                                        <p:cond delay="5248"/>
                                      </p:stCondLst>
                                      <p:childTnLst>
                                        <p:animScale>
                                          <p:cBhvr>
                                            <p:cTn id="184" dur="512" fill="hold"/>
                                            <p:tgtEl>
                                              <p:spTgt spid="436"/>
                                            </p:tgtEl>
                                          </p:cBhvr>
                                          <p:by x="0" y="0"/>
                                        </p:animScale>
                                      </p:childTnLst>
                                    </p:cTn>
                                  </p:par>
                                  <p:par>
                                    <p:cTn id="185" presetID="42" presetClass="path" presetSubtype="0" fill="hold" nodeType="withEffect">
                                      <p:stCondLst>
                                        <p:cond delay="4480"/>
                                      </p:stCondLst>
                                      <p:childTnLst>
                                        <p:animMotion origin="layout" path="M 2.08333E-7 4.81481E-6 L 0.24193 -0.4294 " pathEditMode="relative" rAng="0" ptsTypes="AA">
                                          <p:cBhvr>
                                            <p:cTn id="186" dur="1280" fill="hold"/>
                                            <p:tgtEl>
                                              <p:spTgt spid="437"/>
                                            </p:tgtEl>
                                            <p:attrNameLst>
                                              <p:attrName>ppt_x</p:attrName>
                                              <p:attrName>ppt_y</p:attrName>
                                            </p:attrNameLst>
                                          </p:cBhvr>
                                          <p:rCtr x="12100" y="-21500"/>
                                        </p:animMotion>
                                      </p:childTnLst>
                                    </p:cTn>
                                  </p:par>
                                  <p:par>
                                    <p:cTn id="187" presetID="22" presetClass="entr" presetSubtype="8" fill="hold" nodeType="withEffect">
                                      <p:stCondLst>
                                        <p:cond delay="4480"/>
                                      </p:stCondLst>
                                      <p:childTnLst>
                                        <p:set>
                                          <p:cBhvr>
                                            <p:cTn id="188" dur="1" fill="hold">
                                              <p:stCondLst>
                                                <p:cond delay="0"/>
                                              </p:stCondLst>
                                            </p:cTn>
                                            <p:tgtEl>
                                              <p:spTgt spid="434"/>
                                            </p:tgtEl>
                                            <p:attrNameLst>
                                              <p:attrName>style.visibility</p:attrName>
                                            </p:attrNameLst>
                                          </p:cBhvr>
                                          <p:to>
                                            <p:strVal val="visible"/>
                                          </p:to>
                                        </p:set>
                                        <p:animEffect transition="in" filter="wipe(left)">
                                          <p:cBhvr>
                                            <p:cTn id="189" dur="1280"/>
                                            <p:tgtEl>
                                              <p:spTgt spid="434"/>
                                            </p:tgtEl>
                                          </p:cBhvr>
                                        </p:animEffect>
                                      </p:childTnLst>
                                    </p:cTn>
                                  </p:par>
                                  <p:par>
                                    <p:cTn id="190" presetID="22" presetClass="entr" presetSubtype="2" fill="hold" nodeType="withEffect">
                                      <p:stCondLst>
                                        <p:cond delay="4480"/>
                                      </p:stCondLst>
                                      <p:childTnLst>
                                        <p:set>
                                          <p:cBhvr>
                                            <p:cTn id="191" dur="1" fill="hold">
                                              <p:stCondLst>
                                                <p:cond delay="0"/>
                                              </p:stCondLst>
                                            </p:cTn>
                                            <p:tgtEl>
                                              <p:spTgt spid="433"/>
                                            </p:tgtEl>
                                            <p:attrNameLst>
                                              <p:attrName>style.visibility</p:attrName>
                                            </p:attrNameLst>
                                          </p:cBhvr>
                                          <p:to>
                                            <p:strVal val="visible"/>
                                          </p:to>
                                        </p:set>
                                        <p:animEffect transition="in" filter="wipe(right)">
                                          <p:cBhvr>
                                            <p:cTn id="192" dur="1280"/>
                                            <p:tgtEl>
                                              <p:spTgt spid="433"/>
                                            </p:tgtEl>
                                          </p:cBhvr>
                                        </p:animEffect>
                                      </p:childTnLst>
                                    </p:cTn>
                                  </p:par>
                                  <p:par>
                                    <p:cTn id="193" presetID="6" presetClass="emph" presetSubtype="0" fill="hold" nodeType="withEffect">
                                      <p:stCondLst>
                                        <p:cond delay="5248"/>
                                      </p:stCondLst>
                                      <p:childTnLst>
                                        <p:animScale>
                                          <p:cBhvr>
                                            <p:cTn id="194" dur="512" fill="hold"/>
                                            <p:tgtEl>
                                              <p:spTgt spid="437"/>
                                            </p:tgtEl>
                                          </p:cBhvr>
                                          <p:by x="0" y="0"/>
                                        </p:animScale>
                                      </p:childTnLst>
                                    </p:cTn>
                                  </p:par>
                                  <p:par>
                                    <p:cTn id="195" presetID="42" presetClass="path" presetSubtype="0" fill="hold" nodeType="withEffect">
                                      <p:stCondLst>
                                        <p:cond delay="4480"/>
                                      </p:stCondLst>
                                      <p:childTnLst>
                                        <p:animMotion origin="layout" path="M 2.08333E-7 4.81481E-6 L -0.24193 -0.4294 " pathEditMode="relative" rAng="0" ptsTypes="AA">
                                          <p:cBhvr>
                                            <p:cTn id="196" dur="1280" fill="hold"/>
                                            <p:tgtEl>
                                              <p:spTgt spid="438"/>
                                            </p:tgtEl>
                                            <p:attrNameLst>
                                              <p:attrName>ppt_x</p:attrName>
                                              <p:attrName>ppt_y</p:attrName>
                                            </p:attrNameLst>
                                          </p:cBhvr>
                                          <p:rCtr x="-12100" y="-21500"/>
                                        </p:animMotion>
                                      </p:childTnLst>
                                    </p:cTn>
                                  </p:par>
                                  <p:par>
                                    <p:cTn id="197" presetID="6" presetClass="emph" presetSubtype="0" fill="hold" nodeType="withEffect">
                                      <p:stCondLst>
                                        <p:cond delay="5248"/>
                                      </p:stCondLst>
                                      <p:childTnLst>
                                        <p:animScale>
                                          <p:cBhvr>
                                            <p:cTn id="198" dur="512" fill="hold"/>
                                            <p:tgtEl>
                                              <p:spTgt spid="438"/>
                                            </p:tgtEl>
                                          </p:cBhvr>
                                          <p:by x="0" y="0"/>
                                        </p:animScale>
                                      </p:childTnLst>
                                    </p:cTn>
                                  </p:par>
                                  <p:par>
                                    <p:cTn id="199" presetID="1" presetClass="exit" presetSubtype="0" fill="hold" nodeType="withEffect">
                                      <p:stCondLst>
                                        <p:cond delay="5760"/>
                                      </p:stCondLst>
                                      <p:childTnLst>
                                        <p:set>
                                          <p:cBhvr>
                                            <p:cTn id="200" dur="1" fill="hold">
                                              <p:stCondLst>
                                                <p:cond delay="0"/>
                                              </p:stCondLst>
                                            </p:cTn>
                                            <p:tgtEl>
                                              <p:spTgt spid="431"/>
                                            </p:tgtEl>
                                            <p:attrNameLst>
                                              <p:attrName>style.visibility</p:attrName>
                                            </p:attrNameLst>
                                          </p:cBhvr>
                                          <p:to>
                                            <p:strVal val="hidden"/>
                                          </p:to>
                                        </p:set>
                                      </p:childTnLst>
                                    </p:cTn>
                                  </p:par>
                                  <p:par>
                                    <p:cTn id="201" presetID="1" presetClass="exit" presetSubtype="0" fill="hold" nodeType="withEffect">
                                      <p:stCondLst>
                                        <p:cond delay="5760"/>
                                      </p:stCondLst>
                                      <p:childTnLst>
                                        <p:set>
                                          <p:cBhvr>
                                            <p:cTn id="202" dur="1" fill="hold">
                                              <p:stCondLst>
                                                <p:cond delay="0"/>
                                              </p:stCondLst>
                                            </p:cTn>
                                            <p:tgtEl>
                                              <p:spTgt spid="432"/>
                                            </p:tgtEl>
                                            <p:attrNameLst>
                                              <p:attrName>style.visibility</p:attrName>
                                            </p:attrNameLst>
                                          </p:cBhvr>
                                          <p:to>
                                            <p:strVal val="hidden"/>
                                          </p:to>
                                        </p:set>
                                      </p:childTnLst>
                                    </p:cTn>
                                  </p:par>
                                  <p:par>
                                    <p:cTn id="203" presetID="1" presetClass="exit" presetSubtype="0" fill="hold" nodeType="withEffect">
                                      <p:stCondLst>
                                        <p:cond delay="5760"/>
                                      </p:stCondLst>
                                      <p:childTnLst>
                                        <p:set>
                                          <p:cBhvr>
                                            <p:cTn id="204" dur="1" fill="hold">
                                              <p:stCondLst>
                                                <p:cond delay="0"/>
                                              </p:stCondLst>
                                            </p:cTn>
                                            <p:tgtEl>
                                              <p:spTgt spid="433"/>
                                            </p:tgtEl>
                                            <p:attrNameLst>
                                              <p:attrName>style.visibility</p:attrName>
                                            </p:attrNameLst>
                                          </p:cBhvr>
                                          <p:to>
                                            <p:strVal val="hidden"/>
                                          </p:to>
                                        </p:set>
                                      </p:childTnLst>
                                    </p:cTn>
                                  </p:par>
                                  <p:par>
                                    <p:cTn id="205" presetID="1" presetClass="exit" presetSubtype="0" fill="hold" nodeType="withEffect">
                                      <p:stCondLst>
                                        <p:cond delay="5760"/>
                                      </p:stCondLst>
                                      <p:childTnLst>
                                        <p:set>
                                          <p:cBhvr>
                                            <p:cTn id="206" dur="1" fill="hold">
                                              <p:stCondLst>
                                                <p:cond delay="0"/>
                                              </p:stCondLst>
                                            </p:cTn>
                                            <p:tgtEl>
                                              <p:spTgt spid="434"/>
                                            </p:tgtEl>
                                            <p:attrNameLst>
                                              <p:attrName>style.visibility</p:attrName>
                                            </p:attrNameLst>
                                          </p:cBhvr>
                                          <p:to>
                                            <p:strVal val="hidden"/>
                                          </p:to>
                                        </p:set>
                                      </p:childTnLst>
                                    </p:cTn>
                                  </p:par>
                                  <p:par>
                                    <p:cTn id="207" presetID="1" presetClass="entr" presetSubtype="0" fill="hold" nodeType="withEffect">
                                      <p:stCondLst>
                                        <p:cond delay="5760"/>
                                      </p:stCondLst>
                                      <p:childTnLst>
                                        <p:set>
                                          <p:cBhvr>
                                            <p:cTn id="208" dur="1" fill="hold">
                                              <p:stCondLst>
                                                <p:cond delay="0"/>
                                              </p:stCondLst>
                                            </p:cTn>
                                            <p:tgtEl>
                                              <p:spTgt spid="439"/>
                                            </p:tgtEl>
                                            <p:attrNameLst>
                                              <p:attrName>style.visibility</p:attrName>
                                            </p:attrNameLst>
                                          </p:cBhvr>
                                          <p:to>
                                            <p:strVal val="visible"/>
                                          </p:to>
                                        </p:set>
                                      </p:childTnLst>
                                    </p:cTn>
                                  </p:par>
                                  <p:par>
                                    <p:cTn id="209" presetID="6" presetClass="emph" presetSubtype="0" accel="50000" fill="hold" nodeType="withEffect">
                                      <p:stCondLst>
                                        <p:cond delay="5760"/>
                                      </p:stCondLst>
                                      <p:childTnLst>
                                        <p:animScale>
                                          <p:cBhvr>
                                            <p:cTn id="210" dur="2560" fill="hold"/>
                                            <p:tgtEl>
                                              <p:spTgt spid="439"/>
                                            </p:tgtEl>
                                          </p:cBhvr>
                                          <p:by x="250000" y="250000"/>
                                        </p:animScale>
                                      </p:childTnLst>
                                    </p:cTn>
                                  </p:par>
                                  <p:par>
                                    <p:cTn id="211" presetID="10" presetClass="exit" presetSubtype="0" fill="hold" nodeType="withEffect">
                                      <p:stCondLst>
                                        <p:cond delay="5760"/>
                                      </p:stCondLst>
                                      <p:childTnLst>
                                        <p:animEffect transition="out" filter="fade">
                                          <p:cBhvr>
                                            <p:cTn id="212" dur="2560"/>
                                            <p:tgtEl>
                                              <p:spTgt spid="439"/>
                                            </p:tgtEl>
                                          </p:cBhvr>
                                        </p:animEffect>
                                        <p:set>
                                          <p:cBhvr>
                                            <p:cTn id="213" dur="1" fill="hold">
                                              <p:stCondLst>
                                                <p:cond delay="2559"/>
                                              </p:stCondLst>
                                            </p:cTn>
                                            <p:tgtEl>
                                              <p:spTgt spid="439"/>
                                            </p:tgtEl>
                                            <p:attrNameLst>
                                              <p:attrName>style.visibility</p:attrName>
                                            </p:attrNameLst>
                                          </p:cBhvr>
                                          <p:to>
                                            <p:strVal val="hidden"/>
                                          </p:to>
                                        </p:set>
                                      </p:childTnLst>
                                    </p:cTn>
                                  </p:par>
                                  <p:par>
                                    <p:cTn id="214" presetID="23" presetClass="entr" presetSubtype="16" fill="hold" nodeType="withEffect">
                                      <p:stCondLst>
                                        <p:cond delay="4224"/>
                                      </p:stCondLst>
                                      <p:childTnLst>
                                        <p:set>
                                          <p:cBhvr>
                                            <p:cTn id="215" dur="1" fill="hold">
                                              <p:stCondLst>
                                                <p:cond delay="0"/>
                                              </p:stCondLst>
                                            </p:cTn>
                                            <p:tgtEl>
                                              <p:spTgt spid="446"/>
                                            </p:tgtEl>
                                            <p:attrNameLst>
                                              <p:attrName>style.visibility</p:attrName>
                                            </p:attrNameLst>
                                          </p:cBhvr>
                                          <p:to>
                                            <p:strVal val="visible"/>
                                          </p:to>
                                        </p:set>
                                        <p:anim calcmode="lin" valueType="num">
                                          <p:cBhvr>
                                            <p:cTn id="216" dur="256" fill="hold"/>
                                            <p:tgtEl>
                                              <p:spTgt spid="446"/>
                                            </p:tgtEl>
                                            <p:attrNameLst>
                                              <p:attrName>ppt_w</p:attrName>
                                            </p:attrNameLst>
                                          </p:cBhvr>
                                          <p:tavLst>
                                            <p:tav tm="0">
                                              <p:val>
                                                <p:fltVal val="0"/>
                                              </p:val>
                                            </p:tav>
                                            <p:tav tm="100000">
                                              <p:val>
                                                <p:strVal val="#ppt_w"/>
                                              </p:val>
                                            </p:tav>
                                          </p:tavLst>
                                        </p:anim>
                                        <p:anim calcmode="lin" valueType="num">
                                          <p:cBhvr>
                                            <p:cTn id="217" dur="256" fill="hold"/>
                                            <p:tgtEl>
                                              <p:spTgt spid="446"/>
                                            </p:tgtEl>
                                            <p:attrNameLst>
                                              <p:attrName>ppt_h</p:attrName>
                                            </p:attrNameLst>
                                          </p:cBhvr>
                                          <p:tavLst>
                                            <p:tav tm="0">
                                              <p:val>
                                                <p:fltVal val="0"/>
                                              </p:val>
                                            </p:tav>
                                            <p:tav tm="100000">
                                              <p:val>
                                                <p:strVal val="#ppt_h"/>
                                              </p:val>
                                            </p:tav>
                                          </p:tavLst>
                                        </p:anim>
                                      </p:childTnLst>
                                    </p:cTn>
                                  </p:par>
                                  <p:par>
                                    <p:cTn id="218" presetID="23" presetClass="entr" presetSubtype="16" fill="hold" nodeType="withEffect">
                                      <p:stCondLst>
                                        <p:cond delay="4224"/>
                                      </p:stCondLst>
                                      <p:childTnLst>
                                        <p:set>
                                          <p:cBhvr>
                                            <p:cTn id="219" dur="1" fill="hold">
                                              <p:stCondLst>
                                                <p:cond delay="0"/>
                                              </p:stCondLst>
                                            </p:cTn>
                                            <p:tgtEl>
                                              <p:spTgt spid="447"/>
                                            </p:tgtEl>
                                            <p:attrNameLst>
                                              <p:attrName>style.visibility</p:attrName>
                                            </p:attrNameLst>
                                          </p:cBhvr>
                                          <p:to>
                                            <p:strVal val="visible"/>
                                          </p:to>
                                        </p:set>
                                        <p:anim calcmode="lin" valueType="num">
                                          <p:cBhvr>
                                            <p:cTn id="220" dur="256" fill="hold"/>
                                            <p:tgtEl>
                                              <p:spTgt spid="447"/>
                                            </p:tgtEl>
                                            <p:attrNameLst>
                                              <p:attrName>ppt_w</p:attrName>
                                            </p:attrNameLst>
                                          </p:cBhvr>
                                          <p:tavLst>
                                            <p:tav tm="0">
                                              <p:val>
                                                <p:fltVal val="0"/>
                                              </p:val>
                                            </p:tav>
                                            <p:tav tm="100000">
                                              <p:val>
                                                <p:strVal val="#ppt_w"/>
                                              </p:val>
                                            </p:tav>
                                          </p:tavLst>
                                        </p:anim>
                                        <p:anim calcmode="lin" valueType="num">
                                          <p:cBhvr>
                                            <p:cTn id="221" dur="256" fill="hold"/>
                                            <p:tgtEl>
                                              <p:spTgt spid="447"/>
                                            </p:tgtEl>
                                            <p:attrNameLst>
                                              <p:attrName>ppt_h</p:attrName>
                                            </p:attrNameLst>
                                          </p:cBhvr>
                                          <p:tavLst>
                                            <p:tav tm="0">
                                              <p:val>
                                                <p:fltVal val="0"/>
                                              </p:val>
                                            </p:tav>
                                            <p:tav tm="100000">
                                              <p:val>
                                                <p:strVal val="#ppt_h"/>
                                              </p:val>
                                            </p:tav>
                                          </p:tavLst>
                                        </p:anim>
                                      </p:childTnLst>
                                    </p:cTn>
                                  </p:par>
                                  <p:par>
                                    <p:cTn id="222" presetID="23" presetClass="entr" presetSubtype="16" fill="hold" nodeType="withEffect">
                                      <p:stCondLst>
                                        <p:cond delay="4224"/>
                                      </p:stCondLst>
                                      <p:childTnLst>
                                        <p:set>
                                          <p:cBhvr>
                                            <p:cTn id="223" dur="1" fill="hold">
                                              <p:stCondLst>
                                                <p:cond delay="0"/>
                                              </p:stCondLst>
                                            </p:cTn>
                                            <p:tgtEl>
                                              <p:spTgt spid="448"/>
                                            </p:tgtEl>
                                            <p:attrNameLst>
                                              <p:attrName>style.visibility</p:attrName>
                                            </p:attrNameLst>
                                          </p:cBhvr>
                                          <p:to>
                                            <p:strVal val="visible"/>
                                          </p:to>
                                        </p:set>
                                        <p:anim calcmode="lin" valueType="num">
                                          <p:cBhvr>
                                            <p:cTn id="224" dur="256" fill="hold"/>
                                            <p:tgtEl>
                                              <p:spTgt spid="448"/>
                                            </p:tgtEl>
                                            <p:attrNameLst>
                                              <p:attrName>ppt_w</p:attrName>
                                            </p:attrNameLst>
                                          </p:cBhvr>
                                          <p:tavLst>
                                            <p:tav tm="0">
                                              <p:val>
                                                <p:fltVal val="0"/>
                                              </p:val>
                                            </p:tav>
                                            <p:tav tm="100000">
                                              <p:val>
                                                <p:strVal val="#ppt_w"/>
                                              </p:val>
                                            </p:tav>
                                          </p:tavLst>
                                        </p:anim>
                                        <p:anim calcmode="lin" valueType="num">
                                          <p:cBhvr>
                                            <p:cTn id="225" dur="256" fill="hold"/>
                                            <p:tgtEl>
                                              <p:spTgt spid="448"/>
                                            </p:tgtEl>
                                            <p:attrNameLst>
                                              <p:attrName>ppt_h</p:attrName>
                                            </p:attrNameLst>
                                          </p:cBhvr>
                                          <p:tavLst>
                                            <p:tav tm="0">
                                              <p:val>
                                                <p:fltVal val="0"/>
                                              </p:val>
                                            </p:tav>
                                            <p:tav tm="100000">
                                              <p:val>
                                                <p:strVal val="#ppt_h"/>
                                              </p:val>
                                            </p:tav>
                                          </p:tavLst>
                                        </p:anim>
                                      </p:childTnLst>
                                    </p:cTn>
                                  </p:par>
                                  <p:par>
                                    <p:cTn id="226" presetID="23" presetClass="entr" presetSubtype="16" fill="hold" nodeType="withEffect">
                                      <p:stCondLst>
                                        <p:cond delay="4224"/>
                                      </p:stCondLst>
                                      <p:childTnLst>
                                        <p:set>
                                          <p:cBhvr>
                                            <p:cTn id="227" dur="1" fill="hold">
                                              <p:stCondLst>
                                                <p:cond delay="0"/>
                                              </p:stCondLst>
                                            </p:cTn>
                                            <p:tgtEl>
                                              <p:spTgt spid="449"/>
                                            </p:tgtEl>
                                            <p:attrNameLst>
                                              <p:attrName>style.visibility</p:attrName>
                                            </p:attrNameLst>
                                          </p:cBhvr>
                                          <p:to>
                                            <p:strVal val="visible"/>
                                          </p:to>
                                        </p:set>
                                        <p:anim calcmode="lin" valueType="num">
                                          <p:cBhvr>
                                            <p:cTn id="228" dur="256" fill="hold"/>
                                            <p:tgtEl>
                                              <p:spTgt spid="449"/>
                                            </p:tgtEl>
                                            <p:attrNameLst>
                                              <p:attrName>ppt_w</p:attrName>
                                            </p:attrNameLst>
                                          </p:cBhvr>
                                          <p:tavLst>
                                            <p:tav tm="0">
                                              <p:val>
                                                <p:fltVal val="0"/>
                                              </p:val>
                                            </p:tav>
                                            <p:tav tm="100000">
                                              <p:val>
                                                <p:strVal val="#ppt_w"/>
                                              </p:val>
                                            </p:tav>
                                          </p:tavLst>
                                        </p:anim>
                                        <p:anim calcmode="lin" valueType="num">
                                          <p:cBhvr>
                                            <p:cTn id="229" dur="256" fill="hold"/>
                                            <p:tgtEl>
                                              <p:spTgt spid="449"/>
                                            </p:tgtEl>
                                            <p:attrNameLst>
                                              <p:attrName>ppt_h</p:attrName>
                                            </p:attrNameLst>
                                          </p:cBhvr>
                                          <p:tavLst>
                                            <p:tav tm="0">
                                              <p:val>
                                                <p:fltVal val="0"/>
                                              </p:val>
                                            </p:tav>
                                            <p:tav tm="100000">
                                              <p:val>
                                                <p:strVal val="#ppt_h"/>
                                              </p:val>
                                            </p:tav>
                                          </p:tavLst>
                                        </p:anim>
                                      </p:childTnLst>
                                    </p:cTn>
                                  </p:par>
                                  <p:par>
                                    <p:cTn id="230" presetID="23" presetClass="entr" presetSubtype="16" fill="hold" nodeType="withEffect">
                                      <p:stCondLst>
                                        <p:cond delay="4224"/>
                                      </p:stCondLst>
                                      <p:childTnLst>
                                        <p:set>
                                          <p:cBhvr>
                                            <p:cTn id="231" dur="1" fill="hold">
                                              <p:stCondLst>
                                                <p:cond delay="0"/>
                                              </p:stCondLst>
                                            </p:cTn>
                                            <p:tgtEl>
                                              <p:spTgt spid="450"/>
                                            </p:tgtEl>
                                            <p:attrNameLst>
                                              <p:attrName>style.visibility</p:attrName>
                                            </p:attrNameLst>
                                          </p:cBhvr>
                                          <p:to>
                                            <p:strVal val="visible"/>
                                          </p:to>
                                        </p:set>
                                        <p:anim calcmode="lin" valueType="num">
                                          <p:cBhvr>
                                            <p:cTn id="232" dur="256" fill="hold"/>
                                            <p:tgtEl>
                                              <p:spTgt spid="450"/>
                                            </p:tgtEl>
                                            <p:attrNameLst>
                                              <p:attrName>ppt_w</p:attrName>
                                            </p:attrNameLst>
                                          </p:cBhvr>
                                          <p:tavLst>
                                            <p:tav tm="0">
                                              <p:val>
                                                <p:fltVal val="0"/>
                                              </p:val>
                                            </p:tav>
                                            <p:tav tm="100000">
                                              <p:val>
                                                <p:strVal val="#ppt_w"/>
                                              </p:val>
                                            </p:tav>
                                          </p:tavLst>
                                        </p:anim>
                                        <p:anim calcmode="lin" valueType="num">
                                          <p:cBhvr>
                                            <p:cTn id="233" dur="256" fill="hold"/>
                                            <p:tgtEl>
                                              <p:spTgt spid="450"/>
                                            </p:tgtEl>
                                            <p:attrNameLst>
                                              <p:attrName>ppt_h</p:attrName>
                                            </p:attrNameLst>
                                          </p:cBhvr>
                                          <p:tavLst>
                                            <p:tav tm="0">
                                              <p:val>
                                                <p:fltVal val="0"/>
                                              </p:val>
                                            </p:tav>
                                            <p:tav tm="100000">
                                              <p:val>
                                                <p:strVal val="#ppt_h"/>
                                              </p:val>
                                            </p:tav>
                                          </p:tavLst>
                                        </p:anim>
                                      </p:childTnLst>
                                    </p:cTn>
                                  </p:par>
                                  <p:par>
                                    <p:cTn id="234" presetID="63" presetClass="path" presetSubtype="0" fill="hold" nodeType="withEffect">
                                      <p:stCondLst>
                                        <p:cond delay="4864"/>
                                      </p:stCondLst>
                                      <p:childTnLst>
                                        <p:animMotion origin="layout" path="M -1.25E-6 -3.7037E-7 L 0.28607 -3.7037E-7 " pathEditMode="relative" rAng="0" ptsTypes="AA">
                                          <p:cBhvr>
                                            <p:cTn id="235" dur="1280" fill="hold"/>
                                            <p:tgtEl>
                                              <p:spTgt spid="446"/>
                                            </p:tgtEl>
                                            <p:attrNameLst>
                                              <p:attrName>ppt_x</p:attrName>
                                              <p:attrName>ppt_y</p:attrName>
                                            </p:attrNameLst>
                                          </p:cBhvr>
                                          <p:rCtr x="143" y="0"/>
                                        </p:animMotion>
                                      </p:childTnLst>
                                    </p:cTn>
                                  </p:par>
                                  <p:par>
                                    <p:cTn id="236" presetID="22" presetClass="entr" presetSubtype="8" fill="hold" nodeType="withEffect">
                                      <p:stCondLst>
                                        <p:cond delay="4864"/>
                                      </p:stCondLst>
                                      <p:childTnLst>
                                        <p:set>
                                          <p:cBhvr>
                                            <p:cTn id="237" dur="1" fill="hold">
                                              <p:stCondLst>
                                                <p:cond delay="0"/>
                                              </p:stCondLst>
                                            </p:cTn>
                                            <p:tgtEl>
                                              <p:spTgt spid="440"/>
                                            </p:tgtEl>
                                            <p:attrNameLst>
                                              <p:attrName>style.visibility</p:attrName>
                                            </p:attrNameLst>
                                          </p:cBhvr>
                                          <p:to>
                                            <p:strVal val="visible"/>
                                          </p:to>
                                        </p:set>
                                        <p:animEffect transition="in" filter="wipe(left)">
                                          <p:cBhvr>
                                            <p:cTn id="238" dur="1280"/>
                                            <p:tgtEl>
                                              <p:spTgt spid="440"/>
                                            </p:tgtEl>
                                          </p:cBhvr>
                                        </p:animEffect>
                                      </p:childTnLst>
                                    </p:cTn>
                                  </p:par>
                                  <p:par>
                                    <p:cTn id="239" presetID="6" presetClass="emph" presetSubtype="0" fill="hold" nodeType="withEffect">
                                      <p:stCondLst>
                                        <p:cond delay="5632"/>
                                      </p:stCondLst>
                                      <p:childTnLst>
                                        <p:animScale>
                                          <p:cBhvr>
                                            <p:cTn id="240" dur="512" fill="hold"/>
                                            <p:tgtEl>
                                              <p:spTgt spid="446"/>
                                            </p:tgtEl>
                                          </p:cBhvr>
                                          <p:by x="0" y="0"/>
                                        </p:animScale>
                                      </p:childTnLst>
                                    </p:cTn>
                                  </p:par>
                                  <p:par>
                                    <p:cTn id="241" presetID="63" presetClass="path" presetSubtype="0" fill="hold" nodeType="withEffect">
                                      <p:stCondLst>
                                        <p:cond delay="4864"/>
                                      </p:stCondLst>
                                      <p:childTnLst>
                                        <p:animMotion origin="layout" path="M -1.25E-6 -3.7037E-7 L -0.09974 0.35394 " pathEditMode="relative" rAng="0" ptsTypes="AA">
                                          <p:cBhvr>
                                            <p:cTn id="242" dur="1280" fill="hold"/>
                                            <p:tgtEl>
                                              <p:spTgt spid="447"/>
                                            </p:tgtEl>
                                            <p:attrNameLst>
                                              <p:attrName>ppt_x</p:attrName>
                                              <p:attrName>ppt_y</p:attrName>
                                            </p:attrNameLst>
                                          </p:cBhvr>
                                          <p:rCtr x="-50" y="177"/>
                                        </p:animMotion>
                                      </p:childTnLst>
                                    </p:cTn>
                                  </p:par>
                                  <p:par>
                                    <p:cTn id="243" presetID="22" presetClass="entr" presetSubtype="1" fill="hold" nodeType="withEffect">
                                      <p:stCondLst>
                                        <p:cond delay="4864"/>
                                      </p:stCondLst>
                                      <p:childTnLst>
                                        <p:set>
                                          <p:cBhvr>
                                            <p:cTn id="244" dur="1" fill="hold">
                                              <p:stCondLst>
                                                <p:cond delay="0"/>
                                              </p:stCondLst>
                                            </p:cTn>
                                            <p:tgtEl>
                                              <p:spTgt spid="441"/>
                                            </p:tgtEl>
                                            <p:attrNameLst>
                                              <p:attrName>style.visibility</p:attrName>
                                            </p:attrNameLst>
                                          </p:cBhvr>
                                          <p:to>
                                            <p:strVal val="visible"/>
                                          </p:to>
                                        </p:set>
                                        <p:animEffect transition="in" filter="wipe(up)">
                                          <p:cBhvr>
                                            <p:cTn id="245" dur="1280"/>
                                            <p:tgtEl>
                                              <p:spTgt spid="441"/>
                                            </p:tgtEl>
                                          </p:cBhvr>
                                        </p:animEffect>
                                      </p:childTnLst>
                                    </p:cTn>
                                  </p:par>
                                  <p:par>
                                    <p:cTn id="246" presetID="22" presetClass="entr" presetSubtype="8" fill="hold" nodeType="withEffect">
                                      <p:stCondLst>
                                        <p:cond delay="4864"/>
                                      </p:stCondLst>
                                      <p:childTnLst>
                                        <p:set>
                                          <p:cBhvr>
                                            <p:cTn id="247" dur="1" fill="hold">
                                              <p:stCondLst>
                                                <p:cond delay="0"/>
                                              </p:stCondLst>
                                            </p:cTn>
                                            <p:tgtEl>
                                              <p:spTgt spid="442"/>
                                            </p:tgtEl>
                                            <p:attrNameLst>
                                              <p:attrName>style.visibility</p:attrName>
                                            </p:attrNameLst>
                                          </p:cBhvr>
                                          <p:to>
                                            <p:strVal val="visible"/>
                                          </p:to>
                                        </p:set>
                                        <p:animEffect transition="in" filter="wipe(left)">
                                          <p:cBhvr>
                                            <p:cTn id="248" dur="1280"/>
                                            <p:tgtEl>
                                              <p:spTgt spid="442"/>
                                            </p:tgtEl>
                                          </p:cBhvr>
                                        </p:animEffect>
                                      </p:childTnLst>
                                    </p:cTn>
                                  </p:par>
                                  <p:par>
                                    <p:cTn id="249" presetID="6" presetClass="emph" presetSubtype="0" fill="hold" nodeType="withEffect">
                                      <p:stCondLst>
                                        <p:cond delay="5632"/>
                                      </p:stCondLst>
                                      <p:childTnLst>
                                        <p:animScale>
                                          <p:cBhvr>
                                            <p:cTn id="250" dur="512" fill="hold"/>
                                            <p:tgtEl>
                                              <p:spTgt spid="447"/>
                                            </p:tgtEl>
                                          </p:cBhvr>
                                          <p:by x="0" y="0"/>
                                        </p:animScale>
                                      </p:childTnLst>
                                    </p:cTn>
                                  </p:par>
                                  <p:par>
                                    <p:cTn id="251" presetID="63" presetClass="path" presetSubtype="0" fill="hold" nodeType="withEffect">
                                      <p:stCondLst>
                                        <p:cond delay="4864"/>
                                      </p:stCondLst>
                                      <p:childTnLst>
                                        <p:animMotion origin="layout" path="M -0.00039 -0.00069 L 0.09909 0.35417 " pathEditMode="relative" rAng="0" ptsTypes="AA">
                                          <p:cBhvr>
                                            <p:cTn id="252" dur="1280" fill="hold"/>
                                            <p:tgtEl>
                                              <p:spTgt spid="448"/>
                                            </p:tgtEl>
                                            <p:attrNameLst>
                                              <p:attrName>ppt_x</p:attrName>
                                              <p:attrName>ppt_y</p:attrName>
                                            </p:attrNameLst>
                                          </p:cBhvr>
                                          <p:rCtr x="50" y="177"/>
                                        </p:animMotion>
                                      </p:childTnLst>
                                    </p:cTn>
                                  </p:par>
                                  <p:par>
                                    <p:cTn id="253" presetID="22" presetClass="entr" presetSubtype="2" fill="hold" nodeType="withEffect">
                                      <p:stCondLst>
                                        <p:cond delay="4864"/>
                                      </p:stCondLst>
                                      <p:childTnLst>
                                        <p:set>
                                          <p:cBhvr>
                                            <p:cTn id="254" dur="1" fill="hold">
                                              <p:stCondLst>
                                                <p:cond delay="0"/>
                                              </p:stCondLst>
                                            </p:cTn>
                                            <p:tgtEl>
                                              <p:spTgt spid="443"/>
                                            </p:tgtEl>
                                            <p:attrNameLst>
                                              <p:attrName>style.visibility</p:attrName>
                                            </p:attrNameLst>
                                          </p:cBhvr>
                                          <p:to>
                                            <p:strVal val="visible"/>
                                          </p:to>
                                        </p:set>
                                        <p:animEffect transition="in" filter="wipe(right)">
                                          <p:cBhvr>
                                            <p:cTn id="255" dur="1280"/>
                                            <p:tgtEl>
                                              <p:spTgt spid="443"/>
                                            </p:tgtEl>
                                          </p:cBhvr>
                                        </p:animEffect>
                                      </p:childTnLst>
                                    </p:cTn>
                                  </p:par>
                                  <p:par>
                                    <p:cTn id="256" presetID="6" presetClass="emph" presetSubtype="0" fill="hold" nodeType="withEffect">
                                      <p:stCondLst>
                                        <p:cond delay="5632"/>
                                      </p:stCondLst>
                                      <p:childTnLst>
                                        <p:animScale>
                                          <p:cBhvr>
                                            <p:cTn id="257" dur="512" fill="hold"/>
                                            <p:tgtEl>
                                              <p:spTgt spid="448"/>
                                            </p:tgtEl>
                                          </p:cBhvr>
                                          <p:by x="0" y="0"/>
                                        </p:animScale>
                                      </p:childTnLst>
                                    </p:cTn>
                                  </p:par>
                                  <p:par>
                                    <p:cTn id="258" presetID="63" presetClass="path" presetSubtype="0" fill="hold" nodeType="withEffect">
                                      <p:stCondLst>
                                        <p:cond delay="4864"/>
                                      </p:stCondLst>
                                      <p:childTnLst>
                                        <p:animMotion origin="layout" path="M 8.33333E-7 3.33333E-6 L -0.28672 3.33333E-6 " pathEditMode="relative" rAng="0" ptsTypes="AA">
                                          <p:cBhvr>
                                            <p:cTn id="259" dur="1280" fill="hold"/>
                                            <p:tgtEl>
                                              <p:spTgt spid="449"/>
                                            </p:tgtEl>
                                            <p:attrNameLst>
                                              <p:attrName>ppt_x</p:attrName>
                                              <p:attrName>ppt_y</p:attrName>
                                            </p:attrNameLst>
                                          </p:cBhvr>
                                          <p:rCtr x="-143" y="0"/>
                                        </p:animMotion>
                                      </p:childTnLst>
                                    </p:cTn>
                                  </p:par>
                                  <p:par>
                                    <p:cTn id="260" presetID="22" presetClass="entr" presetSubtype="4" fill="hold" nodeType="withEffect">
                                      <p:stCondLst>
                                        <p:cond delay="4864"/>
                                      </p:stCondLst>
                                      <p:childTnLst>
                                        <p:set>
                                          <p:cBhvr>
                                            <p:cTn id="261" dur="1" fill="hold">
                                              <p:stCondLst>
                                                <p:cond delay="0"/>
                                              </p:stCondLst>
                                            </p:cTn>
                                            <p:tgtEl>
                                              <p:spTgt spid="444"/>
                                            </p:tgtEl>
                                            <p:attrNameLst>
                                              <p:attrName>style.visibility</p:attrName>
                                            </p:attrNameLst>
                                          </p:cBhvr>
                                          <p:to>
                                            <p:strVal val="visible"/>
                                          </p:to>
                                        </p:set>
                                        <p:animEffect transition="in" filter="wipe(down)">
                                          <p:cBhvr>
                                            <p:cTn id="262" dur="640"/>
                                            <p:tgtEl>
                                              <p:spTgt spid="444"/>
                                            </p:tgtEl>
                                          </p:cBhvr>
                                        </p:animEffect>
                                      </p:childTnLst>
                                    </p:cTn>
                                  </p:par>
                                  <p:par>
                                    <p:cTn id="263" presetID="22" presetClass="entr" presetSubtype="4" fill="hold" nodeType="withEffect">
                                      <p:stCondLst>
                                        <p:cond delay="5504"/>
                                      </p:stCondLst>
                                      <p:childTnLst>
                                        <p:set>
                                          <p:cBhvr>
                                            <p:cTn id="264" dur="1" fill="hold">
                                              <p:stCondLst>
                                                <p:cond delay="0"/>
                                              </p:stCondLst>
                                            </p:cTn>
                                            <p:tgtEl>
                                              <p:spTgt spid="445"/>
                                            </p:tgtEl>
                                            <p:attrNameLst>
                                              <p:attrName>style.visibility</p:attrName>
                                            </p:attrNameLst>
                                          </p:cBhvr>
                                          <p:to>
                                            <p:strVal val="visible"/>
                                          </p:to>
                                        </p:set>
                                        <p:animEffect transition="in" filter="wipe(down)">
                                          <p:cBhvr>
                                            <p:cTn id="265" dur="640"/>
                                            <p:tgtEl>
                                              <p:spTgt spid="445"/>
                                            </p:tgtEl>
                                          </p:cBhvr>
                                        </p:animEffect>
                                      </p:childTnLst>
                                    </p:cTn>
                                  </p:par>
                                  <p:par>
                                    <p:cTn id="266" presetID="6" presetClass="emph" presetSubtype="0" fill="hold" nodeType="withEffect">
                                      <p:stCondLst>
                                        <p:cond delay="5632"/>
                                      </p:stCondLst>
                                      <p:childTnLst>
                                        <p:animScale>
                                          <p:cBhvr>
                                            <p:cTn id="267" dur="512" fill="hold"/>
                                            <p:tgtEl>
                                              <p:spTgt spid="449"/>
                                            </p:tgtEl>
                                          </p:cBhvr>
                                          <p:by x="0" y="0"/>
                                        </p:animScale>
                                      </p:childTnLst>
                                    </p:cTn>
                                  </p:par>
                                  <p:par>
                                    <p:cTn id="268" presetID="0" presetClass="path" presetSubtype="0" fill="hold" nodeType="withEffect">
                                      <p:stCondLst>
                                        <p:cond delay="4864"/>
                                      </p:stCondLst>
                                      <p:childTnLst>
                                        <p:animMotion origin="layout" path="M -0.00052 -0.00023 L 0.09961 -0.35348 L 8.33333E-7 -0.7088 " pathEditMode="relative" rAng="0" ptsTypes="AAA">
                                          <p:cBhvr>
                                            <p:cTn id="269" dur="1280" fill="hold"/>
                                            <p:tgtEl>
                                              <p:spTgt spid="450"/>
                                            </p:tgtEl>
                                            <p:attrNameLst>
                                              <p:attrName>ppt_x</p:attrName>
                                              <p:attrName>ppt_y</p:attrName>
                                            </p:attrNameLst>
                                          </p:cBhvr>
                                          <p:rCtr x="50" y="-354"/>
                                        </p:animMotion>
                                      </p:childTnLst>
                                    </p:cTn>
                                  </p:par>
                                  <p:par>
                                    <p:cTn id="270" presetID="6" presetClass="emph" presetSubtype="0" fill="hold" nodeType="withEffect">
                                      <p:stCondLst>
                                        <p:cond delay="5632"/>
                                      </p:stCondLst>
                                      <p:childTnLst>
                                        <p:animScale>
                                          <p:cBhvr>
                                            <p:cTn id="271" dur="512" fill="hold"/>
                                            <p:tgtEl>
                                              <p:spTgt spid="450"/>
                                            </p:tgtEl>
                                          </p:cBhvr>
                                          <p:by x="0" y="0"/>
                                        </p:animScale>
                                      </p:childTnLst>
                                    </p:cTn>
                                  </p:par>
                                  <p:par>
                                    <p:cTn id="272" presetID="1" presetClass="exit" presetSubtype="0" fill="hold" nodeType="withEffect">
                                      <p:stCondLst>
                                        <p:cond delay="6400"/>
                                      </p:stCondLst>
                                      <p:childTnLst>
                                        <p:set>
                                          <p:cBhvr>
                                            <p:cTn id="273" dur="1" fill="hold">
                                              <p:stCondLst>
                                                <p:cond delay="0"/>
                                              </p:stCondLst>
                                            </p:cTn>
                                            <p:tgtEl>
                                              <p:spTgt spid="440"/>
                                            </p:tgtEl>
                                            <p:attrNameLst>
                                              <p:attrName>style.visibility</p:attrName>
                                            </p:attrNameLst>
                                          </p:cBhvr>
                                          <p:to>
                                            <p:strVal val="hidden"/>
                                          </p:to>
                                        </p:set>
                                      </p:childTnLst>
                                    </p:cTn>
                                  </p:par>
                                  <p:par>
                                    <p:cTn id="274" presetID="1" presetClass="exit" presetSubtype="0" fill="hold" nodeType="withEffect">
                                      <p:stCondLst>
                                        <p:cond delay="6400"/>
                                      </p:stCondLst>
                                      <p:childTnLst>
                                        <p:set>
                                          <p:cBhvr>
                                            <p:cTn id="275" dur="1" fill="hold">
                                              <p:stCondLst>
                                                <p:cond delay="0"/>
                                              </p:stCondLst>
                                            </p:cTn>
                                            <p:tgtEl>
                                              <p:spTgt spid="441"/>
                                            </p:tgtEl>
                                            <p:attrNameLst>
                                              <p:attrName>style.visibility</p:attrName>
                                            </p:attrNameLst>
                                          </p:cBhvr>
                                          <p:to>
                                            <p:strVal val="hidden"/>
                                          </p:to>
                                        </p:set>
                                      </p:childTnLst>
                                    </p:cTn>
                                  </p:par>
                                  <p:par>
                                    <p:cTn id="276" presetID="1" presetClass="exit" presetSubtype="0" fill="hold" nodeType="withEffect">
                                      <p:stCondLst>
                                        <p:cond delay="6400"/>
                                      </p:stCondLst>
                                      <p:childTnLst>
                                        <p:set>
                                          <p:cBhvr>
                                            <p:cTn id="277" dur="1" fill="hold">
                                              <p:stCondLst>
                                                <p:cond delay="0"/>
                                              </p:stCondLst>
                                            </p:cTn>
                                            <p:tgtEl>
                                              <p:spTgt spid="442"/>
                                            </p:tgtEl>
                                            <p:attrNameLst>
                                              <p:attrName>style.visibility</p:attrName>
                                            </p:attrNameLst>
                                          </p:cBhvr>
                                          <p:to>
                                            <p:strVal val="hidden"/>
                                          </p:to>
                                        </p:set>
                                      </p:childTnLst>
                                    </p:cTn>
                                  </p:par>
                                  <p:par>
                                    <p:cTn id="278" presetID="1" presetClass="exit" presetSubtype="0" fill="hold" nodeType="withEffect">
                                      <p:stCondLst>
                                        <p:cond delay="6400"/>
                                      </p:stCondLst>
                                      <p:childTnLst>
                                        <p:set>
                                          <p:cBhvr>
                                            <p:cTn id="279" dur="1" fill="hold">
                                              <p:stCondLst>
                                                <p:cond delay="0"/>
                                              </p:stCondLst>
                                            </p:cTn>
                                            <p:tgtEl>
                                              <p:spTgt spid="443"/>
                                            </p:tgtEl>
                                            <p:attrNameLst>
                                              <p:attrName>style.visibility</p:attrName>
                                            </p:attrNameLst>
                                          </p:cBhvr>
                                          <p:to>
                                            <p:strVal val="hidden"/>
                                          </p:to>
                                        </p:set>
                                      </p:childTnLst>
                                    </p:cTn>
                                  </p:par>
                                  <p:par>
                                    <p:cTn id="280" presetID="1" presetClass="exit" presetSubtype="0" fill="hold" nodeType="withEffect">
                                      <p:stCondLst>
                                        <p:cond delay="6400"/>
                                      </p:stCondLst>
                                      <p:childTnLst>
                                        <p:set>
                                          <p:cBhvr>
                                            <p:cTn id="281" dur="1" fill="hold">
                                              <p:stCondLst>
                                                <p:cond delay="0"/>
                                              </p:stCondLst>
                                            </p:cTn>
                                            <p:tgtEl>
                                              <p:spTgt spid="444"/>
                                            </p:tgtEl>
                                            <p:attrNameLst>
                                              <p:attrName>style.visibility</p:attrName>
                                            </p:attrNameLst>
                                          </p:cBhvr>
                                          <p:to>
                                            <p:strVal val="hidden"/>
                                          </p:to>
                                        </p:set>
                                      </p:childTnLst>
                                    </p:cTn>
                                  </p:par>
                                  <p:par>
                                    <p:cTn id="282" presetID="1" presetClass="exit" presetSubtype="0" fill="hold" nodeType="withEffect">
                                      <p:stCondLst>
                                        <p:cond delay="6400"/>
                                      </p:stCondLst>
                                      <p:childTnLst>
                                        <p:set>
                                          <p:cBhvr>
                                            <p:cTn id="283" dur="1" fill="hold">
                                              <p:stCondLst>
                                                <p:cond delay="0"/>
                                              </p:stCondLst>
                                            </p:cTn>
                                            <p:tgtEl>
                                              <p:spTgt spid="445"/>
                                            </p:tgtEl>
                                            <p:attrNameLst>
                                              <p:attrName>style.visibility</p:attrName>
                                            </p:attrNameLst>
                                          </p:cBhvr>
                                          <p:to>
                                            <p:strVal val="hidden"/>
                                          </p:to>
                                        </p:set>
                                      </p:childTnLst>
                                    </p:cTn>
                                  </p:par>
                                  <p:par>
                                    <p:cTn id="284" presetID="1" presetClass="entr" presetSubtype="0" fill="hold" nodeType="withEffect">
                                      <p:stCondLst>
                                        <p:cond delay="6400"/>
                                      </p:stCondLst>
                                      <p:childTnLst>
                                        <p:set>
                                          <p:cBhvr>
                                            <p:cTn id="285" dur="1" fill="hold">
                                              <p:stCondLst>
                                                <p:cond delay="0"/>
                                              </p:stCondLst>
                                            </p:cTn>
                                            <p:tgtEl>
                                              <p:spTgt spid="451"/>
                                            </p:tgtEl>
                                            <p:attrNameLst>
                                              <p:attrName>style.visibility</p:attrName>
                                            </p:attrNameLst>
                                          </p:cBhvr>
                                          <p:to>
                                            <p:strVal val="visible"/>
                                          </p:to>
                                        </p:set>
                                      </p:childTnLst>
                                    </p:cTn>
                                  </p:par>
                                  <p:par>
                                    <p:cTn id="286" presetID="6" presetClass="emph" presetSubtype="0" accel="50000" fill="hold" nodeType="withEffect">
                                      <p:stCondLst>
                                        <p:cond delay="6400"/>
                                      </p:stCondLst>
                                      <p:childTnLst>
                                        <p:animScale>
                                          <p:cBhvr>
                                            <p:cTn id="287" dur="2560" fill="hold"/>
                                            <p:tgtEl>
                                              <p:spTgt spid="451"/>
                                            </p:tgtEl>
                                          </p:cBhvr>
                                          <p:by x="250000" y="250000"/>
                                        </p:animScale>
                                      </p:childTnLst>
                                    </p:cTn>
                                  </p:par>
                                  <p:par>
                                    <p:cTn id="288" presetID="10" presetClass="exit" presetSubtype="0" fill="hold" nodeType="withEffect">
                                      <p:stCondLst>
                                        <p:cond delay="6400"/>
                                      </p:stCondLst>
                                      <p:childTnLst>
                                        <p:animEffect transition="out" filter="fade">
                                          <p:cBhvr>
                                            <p:cTn id="289" dur="2560"/>
                                            <p:tgtEl>
                                              <p:spTgt spid="451"/>
                                            </p:tgtEl>
                                          </p:cBhvr>
                                        </p:animEffect>
                                        <p:set>
                                          <p:cBhvr>
                                            <p:cTn id="290" dur="1" fill="hold">
                                              <p:stCondLst>
                                                <p:cond delay="2559"/>
                                              </p:stCondLst>
                                            </p:cTn>
                                            <p:tgtEl>
                                              <p:spTgt spid="451"/>
                                            </p:tgtEl>
                                            <p:attrNameLst>
                                              <p:attrName>style.visibility</p:attrName>
                                            </p:attrNameLst>
                                          </p:cBhvr>
                                          <p:to>
                                            <p:strVal val="hidden"/>
                                          </p:to>
                                        </p:set>
                                      </p:childTnLst>
                                    </p:cTn>
                                  </p:par>
                                  <p:par>
                                    <p:cTn id="291" presetID="23" presetClass="entr" presetSubtype="16" fill="hold" nodeType="withEffect">
                                      <p:stCondLst>
                                        <p:cond delay="4480"/>
                                      </p:stCondLst>
                                      <p:childTnLst>
                                        <p:set>
                                          <p:cBhvr>
                                            <p:cTn id="292" dur="1" fill="hold">
                                              <p:stCondLst>
                                                <p:cond delay="0"/>
                                              </p:stCondLst>
                                            </p:cTn>
                                            <p:tgtEl>
                                              <p:spTgt spid="453"/>
                                            </p:tgtEl>
                                            <p:attrNameLst>
                                              <p:attrName>style.visibility</p:attrName>
                                            </p:attrNameLst>
                                          </p:cBhvr>
                                          <p:to>
                                            <p:strVal val="visible"/>
                                          </p:to>
                                        </p:set>
                                        <p:anim calcmode="lin" valueType="num">
                                          <p:cBhvr>
                                            <p:cTn id="293" dur="256" fill="hold"/>
                                            <p:tgtEl>
                                              <p:spTgt spid="453"/>
                                            </p:tgtEl>
                                            <p:attrNameLst>
                                              <p:attrName>ppt_w</p:attrName>
                                            </p:attrNameLst>
                                          </p:cBhvr>
                                          <p:tavLst>
                                            <p:tav tm="0">
                                              <p:val>
                                                <p:fltVal val="0"/>
                                              </p:val>
                                            </p:tav>
                                            <p:tav tm="100000">
                                              <p:val>
                                                <p:strVal val="#ppt_w"/>
                                              </p:val>
                                            </p:tav>
                                          </p:tavLst>
                                        </p:anim>
                                        <p:anim calcmode="lin" valueType="num">
                                          <p:cBhvr>
                                            <p:cTn id="294" dur="256" fill="hold"/>
                                            <p:tgtEl>
                                              <p:spTgt spid="453"/>
                                            </p:tgtEl>
                                            <p:attrNameLst>
                                              <p:attrName>ppt_h</p:attrName>
                                            </p:attrNameLst>
                                          </p:cBhvr>
                                          <p:tavLst>
                                            <p:tav tm="0">
                                              <p:val>
                                                <p:fltVal val="0"/>
                                              </p:val>
                                            </p:tav>
                                            <p:tav tm="100000">
                                              <p:val>
                                                <p:strVal val="#ppt_h"/>
                                              </p:val>
                                            </p:tav>
                                          </p:tavLst>
                                        </p:anim>
                                      </p:childTnLst>
                                    </p:cTn>
                                  </p:par>
                                  <p:par>
                                    <p:cTn id="295" presetID="1" presetClass="path" presetSubtype="0" fill="hold" nodeType="withEffect">
                                      <p:stCondLst>
                                        <p:cond delay="5376"/>
                                      </p:stCondLst>
                                      <p:childTnLst>
                                        <p:animMotion origin="layout" path="M 0 -2.59259E-6 C -0.14232 -2.59259E-6 -0.25833 -0.20625 -0.25833 -0.46134 C -0.25833 -0.71551 -0.14232 -0.92268 0 -0.92268 C 0.14258 -0.92268 0.25833 -0.71551 0.25833 -0.46134 C 0.25833 -0.20625 0.14258 -2.59259E-6 0 -2.59259E-6 Z " pathEditMode="relative" rAng="10800000" ptsTypes="fffff">
                                          <p:cBhvr>
                                            <p:cTn id="296" dur="1920" spd="-100000" fill="hold"/>
                                            <p:tgtEl>
                                              <p:spTgt spid="453"/>
                                            </p:tgtEl>
                                            <p:attrNameLst>
                                              <p:attrName>ppt_x</p:attrName>
                                              <p:attrName>ppt_y</p:attrName>
                                            </p:attrNameLst>
                                          </p:cBhvr>
                                          <p:rCtr x="0" y="-461"/>
                                        </p:animMotion>
                                      </p:childTnLst>
                                    </p:cTn>
                                  </p:par>
                                  <p:par>
                                    <p:cTn id="297" presetID="21" presetClass="entr" presetSubtype="1" fill="hold" nodeType="withEffect">
                                      <p:stCondLst>
                                        <p:cond delay="5376"/>
                                      </p:stCondLst>
                                      <p:childTnLst>
                                        <p:set>
                                          <p:cBhvr>
                                            <p:cTn id="298" dur="1" fill="hold">
                                              <p:stCondLst>
                                                <p:cond delay="0"/>
                                              </p:stCondLst>
                                            </p:cTn>
                                            <p:tgtEl>
                                              <p:spTgt spid="452"/>
                                            </p:tgtEl>
                                            <p:attrNameLst>
                                              <p:attrName>style.visibility</p:attrName>
                                            </p:attrNameLst>
                                          </p:cBhvr>
                                          <p:to>
                                            <p:strVal val="visible"/>
                                          </p:to>
                                        </p:set>
                                        <p:animEffect transition="in" filter="wheel(1)">
                                          <p:cBhvr>
                                            <p:cTn id="299" dur="1920"/>
                                            <p:tgtEl>
                                              <p:spTgt spid="452"/>
                                            </p:tgtEl>
                                          </p:cBhvr>
                                        </p:animEffect>
                                      </p:childTnLst>
                                    </p:cTn>
                                  </p:par>
                                  <p:par>
                                    <p:cTn id="300" presetID="19" presetClass="exit" presetSubtype="10" repeatCount="400" fill="hold" nodeType="withEffect">
                                      <p:stCondLst>
                                        <p:cond delay="5376"/>
                                      </p:stCondLst>
                                      <p:childTnLst>
                                        <p:anim calcmode="lin" valueType="num">
                                          <p:cBhvr>
                                            <p:cTn id="301" dur="13"/>
                                            <p:tgtEl>
                                              <p:spTgt spid="452"/>
                                            </p:tgtEl>
                                            <p:attrNameLst>
                                              <p:attrName>ppt_h</p:attrName>
                                            </p:attrNameLst>
                                          </p:cBhvr>
                                          <p:tavLst>
                                            <p:tav tm="0">
                                              <p:val>
                                                <p:strVal val="ppt_h"/>
                                              </p:val>
                                            </p:tav>
                                            <p:tav tm="100000">
                                              <p:val>
                                                <p:strVal val="ppt_h"/>
                                              </p:val>
                                            </p:tav>
                                          </p:tavLst>
                                        </p:anim>
                                        <p:anim calcmode="lin" valueType="num">
                                          <p:cBhvr>
                                            <p:cTn id="302" dur="13"/>
                                            <p:tgtEl>
                                              <p:spTgt spid="452"/>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set>
                                          <p:cBhvr>
                                            <p:cTn id="303" dur="1" fill="hold">
                                              <p:stCondLst>
                                                <p:cond delay="12"/>
                                              </p:stCondLst>
                                            </p:cTn>
                                            <p:tgtEl>
                                              <p:spTgt spid="452"/>
                                            </p:tgtEl>
                                            <p:attrNameLst>
                                              <p:attrName>style.visibility</p:attrName>
                                            </p:attrNameLst>
                                          </p:cBhvr>
                                          <p:to>
                                            <p:strVal val="hidden"/>
                                          </p:to>
                                        </p:set>
                                      </p:childTnLst>
                                    </p:cTn>
                                  </p:par>
                                  <p:par>
                                    <p:cTn id="304" presetID="8" presetClass="emph" presetSubtype="0" fill="hold" nodeType="withEffect">
                                      <p:stCondLst>
                                        <p:cond delay="5376"/>
                                      </p:stCondLst>
                                      <p:childTnLst>
                                        <p:animRot by="-10800000">
                                          <p:cBhvr>
                                            <p:cTn id="305" dur="13" fill="hold"/>
                                            <p:tgtEl>
                                              <p:spTgt spid="452"/>
                                            </p:tgtEl>
                                            <p:attrNameLst>
                                              <p:attrName>r</p:attrName>
                                            </p:attrNameLst>
                                          </p:cBhvr>
                                        </p:animRot>
                                      </p:childTnLst>
                                    </p:cTn>
                                  </p:par>
                                  <p:par>
                                    <p:cTn id="306" presetID="6" presetClass="emph" presetSubtype="0" fill="hold" nodeType="withEffect">
                                      <p:stCondLst>
                                        <p:cond delay="6784"/>
                                      </p:stCondLst>
                                      <p:childTnLst>
                                        <p:animScale>
                                          <p:cBhvr>
                                            <p:cTn id="307" dur="512" fill="hold"/>
                                            <p:tgtEl>
                                              <p:spTgt spid="453"/>
                                            </p:tgtEl>
                                          </p:cBhvr>
                                          <p:by x="0" y="0"/>
                                        </p:animScale>
                                      </p:childTnLst>
                                    </p:cTn>
                                  </p:par>
                                  <p:par>
                                    <p:cTn id="308" presetID="6" presetClass="emph" presetSubtype="0" accel="50000" fill="hold" nodeType="withEffect">
                                      <p:stCondLst>
                                        <p:cond delay="7296"/>
                                      </p:stCondLst>
                                      <p:childTnLst>
                                        <p:animScale>
                                          <p:cBhvr>
                                            <p:cTn id="309" dur="2560" fill="hold"/>
                                            <p:tgtEl>
                                              <p:spTgt spid="452"/>
                                            </p:tgtEl>
                                          </p:cBhvr>
                                          <p:by x="200000" y="200000"/>
                                        </p:animScale>
                                      </p:childTnLst>
                                    </p:cTn>
                                  </p:par>
                                  <p:par>
                                    <p:cTn id="310" presetID="10" presetClass="exit" presetSubtype="0" fill="hold" nodeType="withEffect">
                                      <p:stCondLst>
                                        <p:cond delay="7296"/>
                                      </p:stCondLst>
                                      <p:childTnLst>
                                        <p:animEffect transition="out" filter="fade">
                                          <p:cBhvr>
                                            <p:cTn id="311" dur="2560"/>
                                            <p:tgtEl>
                                              <p:spTgt spid="452"/>
                                            </p:tgtEl>
                                          </p:cBhvr>
                                        </p:animEffect>
                                        <p:set>
                                          <p:cBhvr>
                                            <p:cTn id="312" dur="1" fill="hold">
                                              <p:stCondLst>
                                                <p:cond delay="2559"/>
                                              </p:stCondLst>
                                            </p:cTn>
                                            <p:tgtEl>
                                              <p:spTgt spid="452"/>
                                            </p:tgtEl>
                                            <p:attrNameLst>
                                              <p:attrName>style.visibility</p:attrName>
                                            </p:attrNameLst>
                                          </p:cBhvr>
                                          <p:to>
                                            <p:strVal val="hidden"/>
                                          </p:to>
                                        </p:set>
                                      </p:childTnLst>
                                    </p:cTn>
                                  </p:par>
                                  <p:par>
                                    <p:cTn id="313" presetID="23" presetClass="entr" presetSubtype="16" fill="hold" nodeType="withEffect">
                                      <p:stCondLst>
                                        <p:cond delay="4864"/>
                                      </p:stCondLst>
                                      <p:childTnLst>
                                        <p:set>
                                          <p:cBhvr>
                                            <p:cTn id="314" dur="1" fill="hold">
                                              <p:stCondLst>
                                                <p:cond delay="0"/>
                                              </p:stCondLst>
                                            </p:cTn>
                                            <p:tgtEl>
                                              <p:spTgt spid="462"/>
                                            </p:tgtEl>
                                            <p:attrNameLst>
                                              <p:attrName>style.visibility</p:attrName>
                                            </p:attrNameLst>
                                          </p:cBhvr>
                                          <p:to>
                                            <p:strVal val="visible"/>
                                          </p:to>
                                        </p:set>
                                        <p:anim calcmode="lin" valueType="num">
                                          <p:cBhvr>
                                            <p:cTn id="315" dur="256" fill="hold"/>
                                            <p:tgtEl>
                                              <p:spTgt spid="462"/>
                                            </p:tgtEl>
                                            <p:attrNameLst>
                                              <p:attrName>ppt_w</p:attrName>
                                            </p:attrNameLst>
                                          </p:cBhvr>
                                          <p:tavLst>
                                            <p:tav tm="0">
                                              <p:val>
                                                <p:fltVal val="0"/>
                                              </p:val>
                                            </p:tav>
                                            <p:tav tm="100000">
                                              <p:val>
                                                <p:strVal val="#ppt_w"/>
                                              </p:val>
                                            </p:tav>
                                          </p:tavLst>
                                        </p:anim>
                                        <p:anim calcmode="lin" valueType="num">
                                          <p:cBhvr>
                                            <p:cTn id="316" dur="256" fill="hold"/>
                                            <p:tgtEl>
                                              <p:spTgt spid="462"/>
                                            </p:tgtEl>
                                            <p:attrNameLst>
                                              <p:attrName>ppt_h</p:attrName>
                                            </p:attrNameLst>
                                          </p:cBhvr>
                                          <p:tavLst>
                                            <p:tav tm="0">
                                              <p:val>
                                                <p:fltVal val="0"/>
                                              </p:val>
                                            </p:tav>
                                            <p:tav tm="100000">
                                              <p:val>
                                                <p:strVal val="#ppt_h"/>
                                              </p:val>
                                            </p:tav>
                                          </p:tavLst>
                                        </p:anim>
                                      </p:childTnLst>
                                    </p:cTn>
                                  </p:par>
                                  <p:par>
                                    <p:cTn id="317" presetID="23" presetClass="entr" presetSubtype="16" fill="hold" nodeType="withEffect">
                                      <p:stCondLst>
                                        <p:cond delay="4864"/>
                                      </p:stCondLst>
                                      <p:childTnLst>
                                        <p:set>
                                          <p:cBhvr>
                                            <p:cTn id="318" dur="1" fill="hold">
                                              <p:stCondLst>
                                                <p:cond delay="0"/>
                                              </p:stCondLst>
                                            </p:cTn>
                                            <p:tgtEl>
                                              <p:spTgt spid="464"/>
                                            </p:tgtEl>
                                            <p:attrNameLst>
                                              <p:attrName>style.visibility</p:attrName>
                                            </p:attrNameLst>
                                          </p:cBhvr>
                                          <p:to>
                                            <p:strVal val="visible"/>
                                          </p:to>
                                        </p:set>
                                        <p:anim calcmode="lin" valueType="num">
                                          <p:cBhvr>
                                            <p:cTn id="319" dur="256" fill="hold"/>
                                            <p:tgtEl>
                                              <p:spTgt spid="464"/>
                                            </p:tgtEl>
                                            <p:attrNameLst>
                                              <p:attrName>ppt_w</p:attrName>
                                            </p:attrNameLst>
                                          </p:cBhvr>
                                          <p:tavLst>
                                            <p:tav tm="0">
                                              <p:val>
                                                <p:fltVal val="0"/>
                                              </p:val>
                                            </p:tav>
                                            <p:tav tm="100000">
                                              <p:val>
                                                <p:strVal val="#ppt_w"/>
                                              </p:val>
                                            </p:tav>
                                          </p:tavLst>
                                        </p:anim>
                                        <p:anim calcmode="lin" valueType="num">
                                          <p:cBhvr>
                                            <p:cTn id="320" dur="256" fill="hold"/>
                                            <p:tgtEl>
                                              <p:spTgt spid="464"/>
                                            </p:tgtEl>
                                            <p:attrNameLst>
                                              <p:attrName>ppt_h</p:attrName>
                                            </p:attrNameLst>
                                          </p:cBhvr>
                                          <p:tavLst>
                                            <p:tav tm="0">
                                              <p:val>
                                                <p:fltVal val="0"/>
                                              </p:val>
                                            </p:tav>
                                            <p:tav tm="100000">
                                              <p:val>
                                                <p:strVal val="#ppt_h"/>
                                              </p:val>
                                            </p:tav>
                                          </p:tavLst>
                                        </p:anim>
                                      </p:childTnLst>
                                    </p:cTn>
                                  </p:par>
                                  <p:par>
                                    <p:cTn id="321" presetID="23" presetClass="entr" presetSubtype="16" fill="hold" nodeType="withEffect">
                                      <p:stCondLst>
                                        <p:cond delay="4864"/>
                                      </p:stCondLst>
                                      <p:childTnLst>
                                        <p:set>
                                          <p:cBhvr>
                                            <p:cTn id="322" dur="1" fill="hold">
                                              <p:stCondLst>
                                                <p:cond delay="0"/>
                                              </p:stCondLst>
                                            </p:cTn>
                                            <p:tgtEl>
                                              <p:spTgt spid="463"/>
                                            </p:tgtEl>
                                            <p:attrNameLst>
                                              <p:attrName>style.visibility</p:attrName>
                                            </p:attrNameLst>
                                          </p:cBhvr>
                                          <p:to>
                                            <p:strVal val="visible"/>
                                          </p:to>
                                        </p:set>
                                        <p:anim calcmode="lin" valueType="num">
                                          <p:cBhvr>
                                            <p:cTn id="323" dur="256" fill="hold"/>
                                            <p:tgtEl>
                                              <p:spTgt spid="463"/>
                                            </p:tgtEl>
                                            <p:attrNameLst>
                                              <p:attrName>ppt_w</p:attrName>
                                            </p:attrNameLst>
                                          </p:cBhvr>
                                          <p:tavLst>
                                            <p:tav tm="0">
                                              <p:val>
                                                <p:fltVal val="0"/>
                                              </p:val>
                                            </p:tav>
                                            <p:tav tm="100000">
                                              <p:val>
                                                <p:strVal val="#ppt_w"/>
                                              </p:val>
                                            </p:tav>
                                          </p:tavLst>
                                        </p:anim>
                                        <p:anim calcmode="lin" valueType="num">
                                          <p:cBhvr>
                                            <p:cTn id="324" dur="256" fill="hold"/>
                                            <p:tgtEl>
                                              <p:spTgt spid="463"/>
                                            </p:tgtEl>
                                            <p:attrNameLst>
                                              <p:attrName>ppt_h</p:attrName>
                                            </p:attrNameLst>
                                          </p:cBhvr>
                                          <p:tavLst>
                                            <p:tav tm="0">
                                              <p:val>
                                                <p:fltVal val="0"/>
                                              </p:val>
                                            </p:tav>
                                            <p:tav tm="100000">
                                              <p:val>
                                                <p:strVal val="#ppt_h"/>
                                              </p:val>
                                            </p:tav>
                                          </p:tavLst>
                                        </p:anim>
                                      </p:childTnLst>
                                    </p:cTn>
                                  </p:par>
                                  <p:par>
                                    <p:cTn id="325" presetID="23" presetClass="entr" presetSubtype="16" fill="hold" nodeType="withEffect">
                                      <p:stCondLst>
                                        <p:cond delay="4864"/>
                                      </p:stCondLst>
                                      <p:childTnLst>
                                        <p:set>
                                          <p:cBhvr>
                                            <p:cTn id="326" dur="1" fill="hold">
                                              <p:stCondLst>
                                                <p:cond delay="0"/>
                                              </p:stCondLst>
                                            </p:cTn>
                                            <p:tgtEl>
                                              <p:spTgt spid="465"/>
                                            </p:tgtEl>
                                            <p:attrNameLst>
                                              <p:attrName>style.visibility</p:attrName>
                                            </p:attrNameLst>
                                          </p:cBhvr>
                                          <p:to>
                                            <p:strVal val="visible"/>
                                          </p:to>
                                        </p:set>
                                        <p:anim calcmode="lin" valueType="num">
                                          <p:cBhvr>
                                            <p:cTn id="327" dur="256" fill="hold"/>
                                            <p:tgtEl>
                                              <p:spTgt spid="465"/>
                                            </p:tgtEl>
                                            <p:attrNameLst>
                                              <p:attrName>ppt_w</p:attrName>
                                            </p:attrNameLst>
                                          </p:cBhvr>
                                          <p:tavLst>
                                            <p:tav tm="0">
                                              <p:val>
                                                <p:fltVal val="0"/>
                                              </p:val>
                                            </p:tav>
                                            <p:tav tm="100000">
                                              <p:val>
                                                <p:strVal val="#ppt_w"/>
                                              </p:val>
                                            </p:tav>
                                          </p:tavLst>
                                        </p:anim>
                                        <p:anim calcmode="lin" valueType="num">
                                          <p:cBhvr>
                                            <p:cTn id="328" dur="256" fill="hold"/>
                                            <p:tgtEl>
                                              <p:spTgt spid="465"/>
                                            </p:tgtEl>
                                            <p:attrNameLst>
                                              <p:attrName>ppt_h</p:attrName>
                                            </p:attrNameLst>
                                          </p:cBhvr>
                                          <p:tavLst>
                                            <p:tav tm="0">
                                              <p:val>
                                                <p:fltVal val="0"/>
                                              </p:val>
                                            </p:tav>
                                            <p:tav tm="100000">
                                              <p:val>
                                                <p:strVal val="#ppt_h"/>
                                              </p:val>
                                            </p:tav>
                                          </p:tavLst>
                                        </p:anim>
                                      </p:childTnLst>
                                    </p:cTn>
                                  </p:par>
                                  <p:par>
                                    <p:cTn id="329" presetID="0" presetClass="path" presetSubtype="0" fill="hold" nodeType="withEffect">
                                      <p:stCondLst>
                                        <p:cond delay="6144"/>
                                      </p:stCondLst>
                                      <p:childTnLst>
                                        <p:animMotion origin="layout" path="M 2.5E-6 -7.40741E-7 L 0.14713 -0.26204 L 0.35625 -0.26157 L 0.50221 -7.40741E-7 " pathEditMode="relative" rAng="0" ptsTypes="AAAA">
                                          <p:cBhvr>
                                            <p:cTn id="330" dur="1344" fill="hold"/>
                                            <p:tgtEl>
                                              <p:spTgt spid="462"/>
                                            </p:tgtEl>
                                            <p:attrNameLst>
                                              <p:attrName>ppt_x</p:attrName>
                                              <p:attrName>ppt_y</p:attrName>
                                            </p:attrNameLst>
                                          </p:cBhvr>
                                          <p:rCtr x="251" y="-131"/>
                                        </p:animMotion>
                                      </p:childTnLst>
                                    </p:cTn>
                                  </p:par>
                                  <p:par>
                                    <p:cTn id="331" presetID="22" presetClass="entr" presetSubtype="8" fill="hold" nodeType="withEffect">
                                      <p:stCondLst>
                                        <p:cond delay="6144"/>
                                      </p:stCondLst>
                                      <p:childTnLst>
                                        <p:set>
                                          <p:cBhvr>
                                            <p:cTn id="332" dur="1" fill="hold">
                                              <p:stCondLst>
                                                <p:cond delay="0"/>
                                              </p:stCondLst>
                                            </p:cTn>
                                            <p:tgtEl>
                                              <p:spTgt spid="454"/>
                                            </p:tgtEl>
                                            <p:attrNameLst>
                                              <p:attrName>style.visibility</p:attrName>
                                            </p:attrNameLst>
                                          </p:cBhvr>
                                          <p:to>
                                            <p:strVal val="visible"/>
                                          </p:to>
                                        </p:set>
                                        <p:animEffect transition="in" filter="wipe(left)">
                                          <p:cBhvr>
                                            <p:cTn id="333" dur="512"/>
                                            <p:tgtEl>
                                              <p:spTgt spid="454"/>
                                            </p:tgtEl>
                                          </p:cBhvr>
                                        </p:animEffect>
                                      </p:childTnLst>
                                    </p:cTn>
                                  </p:par>
                                  <p:par>
                                    <p:cTn id="334" presetID="22" presetClass="entr" presetSubtype="8" fill="hold" nodeType="withEffect">
                                      <p:stCondLst>
                                        <p:cond delay="6656"/>
                                      </p:stCondLst>
                                      <p:childTnLst>
                                        <p:set>
                                          <p:cBhvr>
                                            <p:cTn id="335" dur="1" fill="hold">
                                              <p:stCondLst>
                                                <p:cond delay="0"/>
                                              </p:stCondLst>
                                            </p:cTn>
                                            <p:tgtEl>
                                              <p:spTgt spid="455"/>
                                            </p:tgtEl>
                                            <p:attrNameLst>
                                              <p:attrName>style.visibility</p:attrName>
                                            </p:attrNameLst>
                                          </p:cBhvr>
                                          <p:to>
                                            <p:strVal val="visible"/>
                                          </p:to>
                                        </p:set>
                                        <p:animEffect transition="in" filter="wipe(left)">
                                          <p:cBhvr>
                                            <p:cTn id="336" dur="384"/>
                                            <p:tgtEl>
                                              <p:spTgt spid="455"/>
                                            </p:tgtEl>
                                          </p:cBhvr>
                                        </p:animEffect>
                                      </p:childTnLst>
                                    </p:cTn>
                                  </p:par>
                                  <p:par>
                                    <p:cTn id="337" presetID="22" presetClass="entr" presetSubtype="8" fill="hold" nodeType="withEffect">
                                      <p:stCondLst>
                                        <p:cond delay="7040"/>
                                      </p:stCondLst>
                                      <p:childTnLst>
                                        <p:set>
                                          <p:cBhvr>
                                            <p:cTn id="338" dur="1" fill="hold">
                                              <p:stCondLst>
                                                <p:cond delay="0"/>
                                              </p:stCondLst>
                                            </p:cTn>
                                            <p:tgtEl>
                                              <p:spTgt spid="456"/>
                                            </p:tgtEl>
                                            <p:attrNameLst>
                                              <p:attrName>style.visibility</p:attrName>
                                            </p:attrNameLst>
                                          </p:cBhvr>
                                          <p:to>
                                            <p:strVal val="visible"/>
                                          </p:to>
                                        </p:set>
                                        <p:animEffect transition="in" filter="wipe(left)">
                                          <p:cBhvr>
                                            <p:cTn id="339" dur="448"/>
                                            <p:tgtEl>
                                              <p:spTgt spid="456"/>
                                            </p:tgtEl>
                                          </p:cBhvr>
                                        </p:animEffect>
                                      </p:childTnLst>
                                    </p:cTn>
                                  </p:par>
                                  <p:par>
                                    <p:cTn id="340" presetID="6" presetClass="emph" presetSubtype="0" fill="hold" nodeType="withEffect">
                                      <p:stCondLst>
                                        <p:cond delay="6912"/>
                                      </p:stCondLst>
                                      <p:childTnLst>
                                        <p:animScale>
                                          <p:cBhvr>
                                            <p:cTn id="341" dur="512" fill="hold"/>
                                            <p:tgtEl>
                                              <p:spTgt spid="462"/>
                                            </p:tgtEl>
                                          </p:cBhvr>
                                          <p:by x="0" y="0"/>
                                        </p:animScale>
                                      </p:childTnLst>
                                    </p:cTn>
                                  </p:par>
                                  <p:par>
                                    <p:cTn id="342" presetID="64" presetClass="path" presetSubtype="0" fill="hold" nodeType="withEffect">
                                      <p:stCondLst>
                                        <p:cond delay="6144"/>
                                      </p:stCondLst>
                                      <p:childTnLst>
                                        <p:animMotion origin="layout" path="M 0.00026 0.00093 L 0.00026 -0.36991 " pathEditMode="relative" rAng="0" ptsTypes="AA">
                                          <p:cBhvr>
                                            <p:cTn id="343" dur="1280" fill="hold"/>
                                            <p:tgtEl>
                                              <p:spTgt spid="463"/>
                                            </p:tgtEl>
                                            <p:attrNameLst>
                                              <p:attrName>ppt_x</p:attrName>
                                              <p:attrName>ppt_y</p:attrName>
                                            </p:attrNameLst>
                                          </p:cBhvr>
                                          <p:rCtr x="0" y="-185"/>
                                        </p:animMotion>
                                      </p:childTnLst>
                                    </p:cTn>
                                  </p:par>
                                  <p:par>
                                    <p:cTn id="344" presetID="22" presetClass="entr" presetSubtype="4" fill="hold" nodeType="withEffect">
                                      <p:stCondLst>
                                        <p:cond delay="6144"/>
                                      </p:stCondLst>
                                      <p:childTnLst>
                                        <p:set>
                                          <p:cBhvr>
                                            <p:cTn id="345" dur="1" fill="hold">
                                              <p:stCondLst>
                                                <p:cond delay="0"/>
                                              </p:stCondLst>
                                            </p:cTn>
                                            <p:tgtEl>
                                              <p:spTgt spid="457"/>
                                            </p:tgtEl>
                                            <p:attrNameLst>
                                              <p:attrName>style.visibility</p:attrName>
                                            </p:attrNameLst>
                                          </p:cBhvr>
                                          <p:to>
                                            <p:strVal val="visible"/>
                                          </p:to>
                                        </p:set>
                                        <p:animEffect transition="in" filter="wipe(down)">
                                          <p:cBhvr>
                                            <p:cTn id="346" dur="1280"/>
                                            <p:tgtEl>
                                              <p:spTgt spid="457"/>
                                            </p:tgtEl>
                                          </p:cBhvr>
                                        </p:animEffect>
                                      </p:childTnLst>
                                    </p:cTn>
                                  </p:par>
                                  <p:par>
                                    <p:cTn id="347" presetID="6" presetClass="emph" presetSubtype="0" fill="hold" nodeType="withEffect">
                                      <p:stCondLst>
                                        <p:cond delay="6912"/>
                                      </p:stCondLst>
                                      <p:childTnLst>
                                        <p:animScale>
                                          <p:cBhvr>
                                            <p:cTn id="348" dur="512" fill="hold"/>
                                            <p:tgtEl>
                                              <p:spTgt spid="463"/>
                                            </p:tgtEl>
                                          </p:cBhvr>
                                          <p:by x="0" y="0"/>
                                        </p:animScale>
                                      </p:childTnLst>
                                    </p:cTn>
                                  </p:par>
                                  <p:par>
                                    <p:cTn id="349" presetID="0" presetClass="path" presetSubtype="0" fill="hold" nodeType="withEffect">
                                      <p:stCondLst>
                                        <p:cond delay="6144"/>
                                      </p:stCondLst>
                                      <p:childTnLst>
                                        <p:animMotion origin="layout" path="M 0.00052 0.00069 L 0.14726 0.2618 " pathEditMode="relative" rAng="0" ptsTypes="AA">
                                          <p:cBhvr>
                                            <p:cTn id="350" dur="640" fill="hold"/>
                                            <p:tgtEl>
                                              <p:spTgt spid="464"/>
                                            </p:tgtEl>
                                            <p:attrNameLst>
                                              <p:attrName>ppt_x</p:attrName>
                                              <p:attrName>ppt_y</p:attrName>
                                            </p:attrNameLst>
                                          </p:cBhvr>
                                          <p:rCtr x="73" y="131"/>
                                        </p:animMotion>
                                      </p:childTnLst>
                                    </p:cTn>
                                  </p:par>
                                  <p:par>
                                    <p:cTn id="351" presetID="63" presetClass="path" presetSubtype="0" fill="hold" nodeType="withEffect">
                                      <p:stCondLst>
                                        <p:cond delay="6784"/>
                                      </p:stCondLst>
                                      <p:childTnLst>
                                        <p:animMotion origin="layout" path="M 0.14726 0.2618 L 0.35547 0.2625 " pathEditMode="relative" rAng="0" ptsTypes="AA">
                                          <p:cBhvr>
                                            <p:cTn id="352" dur="640" fill="hold"/>
                                            <p:tgtEl>
                                              <p:spTgt spid="464"/>
                                            </p:tgtEl>
                                            <p:attrNameLst>
                                              <p:attrName>ppt_x</p:attrName>
                                              <p:attrName>ppt_y</p:attrName>
                                            </p:attrNameLst>
                                          </p:cBhvr>
                                          <p:rCtr x="104" y="0"/>
                                        </p:animMotion>
                                      </p:childTnLst>
                                    </p:cTn>
                                  </p:par>
                                  <p:par>
                                    <p:cTn id="353" presetID="22" presetClass="entr" presetSubtype="8" fill="hold" nodeType="withEffect">
                                      <p:stCondLst>
                                        <p:cond delay="6144"/>
                                      </p:stCondLst>
                                      <p:childTnLst>
                                        <p:set>
                                          <p:cBhvr>
                                            <p:cTn id="354" dur="1" fill="hold">
                                              <p:stCondLst>
                                                <p:cond delay="0"/>
                                              </p:stCondLst>
                                            </p:cTn>
                                            <p:tgtEl>
                                              <p:spTgt spid="458"/>
                                            </p:tgtEl>
                                            <p:attrNameLst>
                                              <p:attrName>style.visibility</p:attrName>
                                            </p:attrNameLst>
                                          </p:cBhvr>
                                          <p:to>
                                            <p:strVal val="visible"/>
                                          </p:to>
                                        </p:set>
                                        <p:animEffect transition="in" filter="wipe(left)">
                                          <p:cBhvr>
                                            <p:cTn id="355" dur="640"/>
                                            <p:tgtEl>
                                              <p:spTgt spid="458"/>
                                            </p:tgtEl>
                                          </p:cBhvr>
                                        </p:animEffect>
                                      </p:childTnLst>
                                    </p:cTn>
                                  </p:par>
                                  <p:par>
                                    <p:cTn id="356" presetID="22" presetClass="entr" presetSubtype="8" fill="hold" nodeType="withEffect">
                                      <p:stCondLst>
                                        <p:cond delay="6784"/>
                                      </p:stCondLst>
                                      <p:childTnLst>
                                        <p:set>
                                          <p:cBhvr>
                                            <p:cTn id="357" dur="1" fill="hold">
                                              <p:stCondLst>
                                                <p:cond delay="0"/>
                                              </p:stCondLst>
                                            </p:cTn>
                                            <p:tgtEl>
                                              <p:spTgt spid="459"/>
                                            </p:tgtEl>
                                            <p:attrNameLst>
                                              <p:attrName>style.visibility</p:attrName>
                                            </p:attrNameLst>
                                          </p:cBhvr>
                                          <p:to>
                                            <p:strVal val="visible"/>
                                          </p:to>
                                        </p:set>
                                        <p:animEffect transition="in" filter="wipe(left)">
                                          <p:cBhvr>
                                            <p:cTn id="358" dur="640"/>
                                            <p:tgtEl>
                                              <p:spTgt spid="459"/>
                                            </p:tgtEl>
                                          </p:cBhvr>
                                        </p:animEffect>
                                      </p:childTnLst>
                                    </p:cTn>
                                  </p:par>
                                  <p:par>
                                    <p:cTn id="359" presetID="6" presetClass="emph" presetSubtype="0" fill="hold" nodeType="withEffect">
                                      <p:stCondLst>
                                        <p:cond delay="6912"/>
                                      </p:stCondLst>
                                      <p:childTnLst>
                                        <p:animScale>
                                          <p:cBhvr>
                                            <p:cTn id="360" dur="512" fill="hold"/>
                                            <p:tgtEl>
                                              <p:spTgt spid="464"/>
                                            </p:tgtEl>
                                          </p:cBhvr>
                                          <p:by x="0" y="0"/>
                                        </p:animScale>
                                      </p:childTnLst>
                                    </p:cTn>
                                  </p:par>
                                  <p:par>
                                    <p:cTn id="361" presetID="42" presetClass="path" presetSubtype="0" fill="hold" nodeType="withEffect">
                                      <p:stCondLst>
                                        <p:cond delay="6144"/>
                                      </p:stCondLst>
                                      <p:childTnLst>
                                        <p:animMotion origin="layout" path="M 0.00026 -0.0007 L 0.00026 0.3706 " pathEditMode="relative" rAng="0" ptsTypes="AA">
                                          <p:cBhvr>
                                            <p:cTn id="362" dur="640" fill="hold"/>
                                            <p:tgtEl>
                                              <p:spTgt spid="465"/>
                                            </p:tgtEl>
                                            <p:attrNameLst>
                                              <p:attrName>ppt_x</p:attrName>
                                              <p:attrName>ppt_y</p:attrName>
                                            </p:attrNameLst>
                                          </p:cBhvr>
                                          <p:rCtr x="0" y="186"/>
                                        </p:animMotion>
                                      </p:childTnLst>
                                    </p:cTn>
                                  </p:par>
                                  <p:par>
                                    <p:cTn id="363" presetID="63" presetClass="path" presetSubtype="0" fill="hold" nodeType="withEffect">
                                      <p:stCondLst>
                                        <p:cond delay="6784"/>
                                      </p:stCondLst>
                                      <p:childTnLst>
                                        <p:animMotion origin="layout" path="M 0.00026 0.37061 L -0.14726 0.63288 " pathEditMode="relative" rAng="0" ptsTypes="AA">
                                          <p:cBhvr>
                                            <p:cTn id="364" dur="640" fill="hold"/>
                                            <p:tgtEl>
                                              <p:spTgt spid="465"/>
                                            </p:tgtEl>
                                            <p:attrNameLst>
                                              <p:attrName>ppt_x</p:attrName>
                                              <p:attrName>ppt_y</p:attrName>
                                            </p:attrNameLst>
                                          </p:cBhvr>
                                          <p:rCtr x="-74" y="131"/>
                                        </p:animMotion>
                                      </p:childTnLst>
                                    </p:cTn>
                                  </p:par>
                                  <p:par>
                                    <p:cTn id="365" presetID="22" presetClass="entr" presetSubtype="1" fill="hold" nodeType="withEffect">
                                      <p:stCondLst>
                                        <p:cond delay="6144"/>
                                      </p:stCondLst>
                                      <p:childTnLst>
                                        <p:set>
                                          <p:cBhvr>
                                            <p:cTn id="366" dur="1" fill="hold">
                                              <p:stCondLst>
                                                <p:cond delay="0"/>
                                              </p:stCondLst>
                                            </p:cTn>
                                            <p:tgtEl>
                                              <p:spTgt spid="461"/>
                                            </p:tgtEl>
                                            <p:attrNameLst>
                                              <p:attrName>style.visibility</p:attrName>
                                            </p:attrNameLst>
                                          </p:cBhvr>
                                          <p:to>
                                            <p:strVal val="visible"/>
                                          </p:to>
                                        </p:set>
                                        <p:animEffect transition="in" filter="wipe(up)">
                                          <p:cBhvr>
                                            <p:cTn id="367" dur="640"/>
                                            <p:tgtEl>
                                              <p:spTgt spid="461"/>
                                            </p:tgtEl>
                                          </p:cBhvr>
                                        </p:animEffect>
                                      </p:childTnLst>
                                    </p:cTn>
                                  </p:par>
                                  <p:par>
                                    <p:cTn id="368" presetID="22" presetClass="entr" presetSubtype="1" fill="hold" nodeType="withEffect">
                                      <p:stCondLst>
                                        <p:cond delay="6784"/>
                                      </p:stCondLst>
                                      <p:childTnLst>
                                        <p:set>
                                          <p:cBhvr>
                                            <p:cTn id="369" dur="1" fill="hold">
                                              <p:stCondLst>
                                                <p:cond delay="0"/>
                                              </p:stCondLst>
                                            </p:cTn>
                                            <p:tgtEl>
                                              <p:spTgt spid="460"/>
                                            </p:tgtEl>
                                            <p:attrNameLst>
                                              <p:attrName>style.visibility</p:attrName>
                                            </p:attrNameLst>
                                          </p:cBhvr>
                                          <p:to>
                                            <p:strVal val="visible"/>
                                          </p:to>
                                        </p:set>
                                        <p:animEffect transition="in" filter="wipe(up)">
                                          <p:cBhvr>
                                            <p:cTn id="370" dur="640"/>
                                            <p:tgtEl>
                                              <p:spTgt spid="460"/>
                                            </p:tgtEl>
                                          </p:cBhvr>
                                        </p:animEffect>
                                      </p:childTnLst>
                                    </p:cTn>
                                  </p:par>
                                  <p:par>
                                    <p:cTn id="371" presetID="6" presetClass="emph" presetSubtype="0" fill="hold" nodeType="withEffect">
                                      <p:stCondLst>
                                        <p:cond delay="6912"/>
                                      </p:stCondLst>
                                      <p:childTnLst>
                                        <p:animScale>
                                          <p:cBhvr>
                                            <p:cTn id="372" dur="512" fill="hold"/>
                                            <p:tgtEl>
                                              <p:spTgt spid="465"/>
                                            </p:tgtEl>
                                          </p:cBhvr>
                                          <p:by x="0" y="0"/>
                                        </p:animScale>
                                      </p:childTnLst>
                                    </p:cTn>
                                  </p:par>
                                  <p:par>
                                    <p:cTn id="373" presetID="1" presetClass="exit" presetSubtype="0" fill="hold" nodeType="withEffect">
                                      <p:stCondLst>
                                        <p:cond delay="7808"/>
                                      </p:stCondLst>
                                      <p:childTnLst>
                                        <p:set>
                                          <p:cBhvr>
                                            <p:cTn id="374" dur="1" fill="hold">
                                              <p:stCondLst>
                                                <p:cond delay="0"/>
                                              </p:stCondLst>
                                            </p:cTn>
                                            <p:tgtEl>
                                              <p:spTgt spid="454"/>
                                            </p:tgtEl>
                                            <p:attrNameLst>
                                              <p:attrName>style.visibility</p:attrName>
                                            </p:attrNameLst>
                                          </p:cBhvr>
                                          <p:to>
                                            <p:strVal val="hidden"/>
                                          </p:to>
                                        </p:set>
                                      </p:childTnLst>
                                    </p:cTn>
                                  </p:par>
                                  <p:par>
                                    <p:cTn id="375" presetID="1" presetClass="exit" presetSubtype="0" fill="hold" nodeType="withEffect">
                                      <p:stCondLst>
                                        <p:cond delay="7808"/>
                                      </p:stCondLst>
                                      <p:childTnLst>
                                        <p:set>
                                          <p:cBhvr>
                                            <p:cTn id="376" dur="1" fill="hold">
                                              <p:stCondLst>
                                                <p:cond delay="0"/>
                                              </p:stCondLst>
                                            </p:cTn>
                                            <p:tgtEl>
                                              <p:spTgt spid="455"/>
                                            </p:tgtEl>
                                            <p:attrNameLst>
                                              <p:attrName>style.visibility</p:attrName>
                                            </p:attrNameLst>
                                          </p:cBhvr>
                                          <p:to>
                                            <p:strVal val="hidden"/>
                                          </p:to>
                                        </p:set>
                                      </p:childTnLst>
                                    </p:cTn>
                                  </p:par>
                                  <p:par>
                                    <p:cTn id="377" presetID="1" presetClass="exit" presetSubtype="0" fill="hold" nodeType="withEffect">
                                      <p:stCondLst>
                                        <p:cond delay="7808"/>
                                      </p:stCondLst>
                                      <p:childTnLst>
                                        <p:set>
                                          <p:cBhvr>
                                            <p:cTn id="378" dur="1" fill="hold">
                                              <p:stCondLst>
                                                <p:cond delay="0"/>
                                              </p:stCondLst>
                                            </p:cTn>
                                            <p:tgtEl>
                                              <p:spTgt spid="456"/>
                                            </p:tgtEl>
                                            <p:attrNameLst>
                                              <p:attrName>style.visibility</p:attrName>
                                            </p:attrNameLst>
                                          </p:cBhvr>
                                          <p:to>
                                            <p:strVal val="hidden"/>
                                          </p:to>
                                        </p:set>
                                      </p:childTnLst>
                                    </p:cTn>
                                  </p:par>
                                  <p:par>
                                    <p:cTn id="379" presetID="1" presetClass="exit" presetSubtype="0" fill="hold" nodeType="withEffect">
                                      <p:stCondLst>
                                        <p:cond delay="7808"/>
                                      </p:stCondLst>
                                      <p:childTnLst>
                                        <p:set>
                                          <p:cBhvr>
                                            <p:cTn id="380" dur="1" fill="hold">
                                              <p:stCondLst>
                                                <p:cond delay="0"/>
                                              </p:stCondLst>
                                            </p:cTn>
                                            <p:tgtEl>
                                              <p:spTgt spid="457"/>
                                            </p:tgtEl>
                                            <p:attrNameLst>
                                              <p:attrName>style.visibility</p:attrName>
                                            </p:attrNameLst>
                                          </p:cBhvr>
                                          <p:to>
                                            <p:strVal val="hidden"/>
                                          </p:to>
                                        </p:set>
                                      </p:childTnLst>
                                    </p:cTn>
                                  </p:par>
                                  <p:par>
                                    <p:cTn id="381" presetID="1" presetClass="exit" presetSubtype="0" fill="hold" nodeType="withEffect">
                                      <p:stCondLst>
                                        <p:cond delay="7808"/>
                                      </p:stCondLst>
                                      <p:childTnLst>
                                        <p:set>
                                          <p:cBhvr>
                                            <p:cTn id="382" dur="1" fill="hold">
                                              <p:stCondLst>
                                                <p:cond delay="0"/>
                                              </p:stCondLst>
                                            </p:cTn>
                                            <p:tgtEl>
                                              <p:spTgt spid="458"/>
                                            </p:tgtEl>
                                            <p:attrNameLst>
                                              <p:attrName>style.visibility</p:attrName>
                                            </p:attrNameLst>
                                          </p:cBhvr>
                                          <p:to>
                                            <p:strVal val="hidden"/>
                                          </p:to>
                                        </p:set>
                                      </p:childTnLst>
                                    </p:cTn>
                                  </p:par>
                                  <p:par>
                                    <p:cTn id="383" presetID="1" presetClass="exit" presetSubtype="0" fill="hold" nodeType="withEffect">
                                      <p:stCondLst>
                                        <p:cond delay="7808"/>
                                      </p:stCondLst>
                                      <p:childTnLst>
                                        <p:set>
                                          <p:cBhvr>
                                            <p:cTn id="384" dur="1" fill="hold">
                                              <p:stCondLst>
                                                <p:cond delay="0"/>
                                              </p:stCondLst>
                                            </p:cTn>
                                            <p:tgtEl>
                                              <p:spTgt spid="459"/>
                                            </p:tgtEl>
                                            <p:attrNameLst>
                                              <p:attrName>style.visibility</p:attrName>
                                            </p:attrNameLst>
                                          </p:cBhvr>
                                          <p:to>
                                            <p:strVal val="hidden"/>
                                          </p:to>
                                        </p:set>
                                      </p:childTnLst>
                                    </p:cTn>
                                  </p:par>
                                  <p:par>
                                    <p:cTn id="385" presetID="1" presetClass="exit" presetSubtype="0" fill="hold" nodeType="withEffect">
                                      <p:stCondLst>
                                        <p:cond delay="7808"/>
                                      </p:stCondLst>
                                      <p:childTnLst>
                                        <p:set>
                                          <p:cBhvr>
                                            <p:cTn id="386" dur="1" fill="hold">
                                              <p:stCondLst>
                                                <p:cond delay="0"/>
                                              </p:stCondLst>
                                            </p:cTn>
                                            <p:tgtEl>
                                              <p:spTgt spid="460"/>
                                            </p:tgtEl>
                                            <p:attrNameLst>
                                              <p:attrName>style.visibility</p:attrName>
                                            </p:attrNameLst>
                                          </p:cBhvr>
                                          <p:to>
                                            <p:strVal val="hidden"/>
                                          </p:to>
                                        </p:set>
                                      </p:childTnLst>
                                    </p:cTn>
                                  </p:par>
                                  <p:par>
                                    <p:cTn id="387" presetID="1" presetClass="exit" presetSubtype="0" fill="hold" nodeType="withEffect">
                                      <p:stCondLst>
                                        <p:cond delay="7808"/>
                                      </p:stCondLst>
                                      <p:childTnLst>
                                        <p:set>
                                          <p:cBhvr>
                                            <p:cTn id="388" dur="1" fill="hold">
                                              <p:stCondLst>
                                                <p:cond delay="0"/>
                                              </p:stCondLst>
                                            </p:cTn>
                                            <p:tgtEl>
                                              <p:spTgt spid="461"/>
                                            </p:tgtEl>
                                            <p:attrNameLst>
                                              <p:attrName>style.visibility</p:attrName>
                                            </p:attrNameLst>
                                          </p:cBhvr>
                                          <p:to>
                                            <p:strVal val="hidden"/>
                                          </p:to>
                                        </p:set>
                                      </p:childTnLst>
                                    </p:cTn>
                                  </p:par>
                                  <p:par>
                                    <p:cTn id="389" presetID="1" presetClass="entr" presetSubtype="0" fill="hold" nodeType="withEffect">
                                      <p:stCondLst>
                                        <p:cond delay="7808"/>
                                      </p:stCondLst>
                                      <p:childTnLst>
                                        <p:set>
                                          <p:cBhvr>
                                            <p:cTn id="390" dur="1" fill="hold">
                                              <p:stCondLst>
                                                <p:cond delay="0"/>
                                              </p:stCondLst>
                                            </p:cTn>
                                            <p:tgtEl>
                                              <p:spTgt spid="466"/>
                                            </p:tgtEl>
                                            <p:attrNameLst>
                                              <p:attrName>style.visibility</p:attrName>
                                            </p:attrNameLst>
                                          </p:cBhvr>
                                          <p:to>
                                            <p:strVal val="visible"/>
                                          </p:to>
                                        </p:set>
                                      </p:childTnLst>
                                    </p:cTn>
                                  </p:par>
                                  <p:par>
                                    <p:cTn id="391" presetID="6" presetClass="emph" presetSubtype="0" accel="50000" fill="hold" nodeType="withEffect">
                                      <p:stCondLst>
                                        <p:cond delay="7808"/>
                                      </p:stCondLst>
                                      <p:childTnLst>
                                        <p:animScale>
                                          <p:cBhvr>
                                            <p:cTn id="392" dur="2560" fill="hold"/>
                                            <p:tgtEl>
                                              <p:spTgt spid="466"/>
                                            </p:tgtEl>
                                          </p:cBhvr>
                                          <p:by x="250000" y="250000"/>
                                        </p:animScale>
                                      </p:childTnLst>
                                    </p:cTn>
                                  </p:par>
                                  <p:par>
                                    <p:cTn id="393" presetID="10" presetClass="exit" presetSubtype="0" fill="hold" nodeType="withEffect">
                                      <p:stCondLst>
                                        <p:cond delay="7808"/>
                                      </p:stCondLst>
                                      <p:childTnLst>
                                        <p:animEffect transition="out" filter="fade">
                                          <p:cBhvr>
                                            <p:cTn id="394" dur="2560"/>
                                            <p:tgtEl>
                                              <p:spTgt spid="466"/>
                                            </p:tgtEl>
                                          </p:cBhvr>
                                        </p:animEffect>
                                        <p:set>
                                          <p:cBhvr>
                                            <p:cTn id="395" dur="1" fill="hold">
                                              <p:stCondLst>
                                                <p:cond delay="2559"/>
                                              </p:stCondLst>
                                            </p:cTn>
                                            <p:tgtEl>
                                              <p:spTgt spid="466"/>
                                            </p:tgtEl>
                                            <p:attrNameLst>
                                              <p:attrName>style.visibility</p:attrName>
                                            </p:attrNameLst>
                                          </p:cBhvr>
                                          <p:to>
                                            <p:strVal val="hidden"/>
                                          </p:to>
                                        </p:set>
                                      </p:childTnLst>
                                    </p:cTn>
                                  </p:par>
                                  <p:par>
                                    <p:cTn id="396" presetID="23" presetClass="entr" presetSubtype="16" fill="hold" nodeType="withEffect">
                                      <p:stCondLst>
                                        <p:cond delay="5504"/>
                                      </p:stCondLst>
                                      <p:childTnLst>
                                        <p:set>
                                          <p:cBhvr>
                                            <p:cTn id="397" dur="1" fill="hold">
                                              <p:stCondLst>
                                                <p:cond delay="0"/>
                                              </p:stCondLst>
                                            </p:cTn>
                                            <p:tgtEl>
                                              <p:spTgt spid="473"/>
                                            </p:tgtEl>
                                            <p:attrNameLst>
                                              <p:attrName>style.visibility</p:attrName>
                                            </p:attrNameLst>
                                          </p:cBhvr>
                                          <p:to>
                                            <p:strVal val="visible"/>
                                          </p:to>
                                        </p:set>
                                        <p:anim calcmode="lin" valueType="num">
                                          <p:cBhvr>
                                            <p:cTn id="398" dur="256" fill="hold"/>
                                            <p:tgtEl>
                                              <p:spTgt spid="473"/>
                                            </p:tgtEl>
                                            <p:attrNameLst>
                                              <p:attrName>ppt_w</p:attrName>
                                            </p:attrNameLst>
                                          </p:cBhvr>
                                          <p:tavLst>
                                            <p:tav tm="0">
                                              <p:val>
                                                <p:fltVal val="0"/>
                                              </p:val>
                                            </p:tav>
                                            <p:tav tm="100000">
                                              <p:val>
                                                <p:strVal val="#ppt_w"/>
                                              </p:val>
                                            </p:tav>
                                          </p:tavLst>
                                        </p:anim>
                                        <p:anim calcmode="lin" valueType="num">
                                          <p:cBhvr>
                                            <p:cTn id="399" dur="256" fill="hold"/>
                                            <p:tgtEl>
                                              <p:spTgt spid="473"/>
                                            </p:tgtEl>
                                            <p:attrNameLst>
                                              <p:attrName>ppt_h</p:attrName>
                                            </p:attrNameLst>
                                          </p:cBhvr>
                                          <p:tavLst>
                                            <p:tav tm="0">
                                              <p:val>
                                                <p:fltVal val="0"/>
                                              </p:val>
                                            </p:tav>
                                            <p:tav tm="100000">
                                              <p:val>
                                                <p:strVal val="#ppt_h"/>
                                              </p:val>
                                            </p:tav>
                                          </p:tavLst>
                                        </p:anim>
                                      </p:childTnLst>
                                    </p:cTn>
                                  </p:par>
                                  <p:par>
                                    <p:cTn id="400" presetID="23" presetClass="entr" presetSubtype="16" fill="hold" nodeType="withEffect">
                                      <p:stCondLst>
                                        <p:cond delay="5504"/>
                                      </p:stCondLst>
                                      <p:childTnLst>
                                        <p:set>
                                          <p:cBhvr>
                                            <p:cTn id="401" dur="1" fill="hold">
                                              <p:stCondLst>
                                                <p:cond delay="0"/>
                                              </p:stCondLst>
                                            </p:cTn>
                                            <p:tgtEl>
                                              <p:spTgt spid="474"/>
                                            </p:tgtEl>
                                            <p:attrNameLst>
                                              <p:attrName>style.visibility</p:attrName>
                                            </p:attrNameLst>
                                          </p:cBhvr>
                                          <p:to>
                                            <p:strVal val="visible"/>
                                          </p:to>
                                        </p:set>
                                        <p:anim calcmode="lin" valueType="num">
                                          <p:cBhvr>
                                            <p:cTn id="402" dur="256" fill="hold"/>
                                            <p:tgtEl>
                                              <p:spTgt spid="474"/>
                                            </p:tgtEl>
                                            <p:attrNameLst>
                                              <p:attrName>ppt_w</p:attrName>
                                            </p:attrNameLst>
                                          </p:cBhvr>
                                          <p:tavLst>
                                            <p:tav tm="0">
                                              <p:val>
                                                <p:fltVal val="0"/>
                                              </p:val>
                                            </p:tav>
                                            <p:tav tm="100000">
                                              <p:val>
                                                <p:strVal val="#ppt_w"/>
                                              </p:val>
                                            </p:tav>
                                          </p:tavLst>
                                        </p:anim>
                                        <p:anim calcmode="lin" valueType="num">
                                          <p:cBhvr>
                                            <p:cTn id="403" dur="256" fill="hold"/>
                                            <p:tgtEl>
                                              <p:spTgt spid="474"/>
                                            </p:tgtEl>
                                            <p:attrNameLst>
                                              <p:attrName>ppt_h</p:attrName>
                                            </p:attrNameLst>
                                          </p:cBhvr>
                                          <p:tavLst>
                                            <p:tav tm="0">
                                              <p:val>
                                                <p:fltVal val="0"/>
                                              </p:val>
                                            </p:tav>
                                            <p:tav tm="100000">
                                              <p:val>
                                                <p:strVal val="#ppt_h"/>
                                              </p:val>
                                            </p:tav>
                                          </p:tavLst>
                                        </p:anim>
                                      </p:childTnLst>
                                    </p:cTn>
                                  </p:par>
                                  <p:par>
                                    <p:cTn id="404" presetID="23" presetClass="entr" presetSubtype="16" fill="hold" nodeType="withEffect">
                                      <p:stCondLst>
                                        <p:cond delay="5504"/>
                                      </p:stCondLst>
                                      <p:childTnLst>
                                        <p:set>
                                          <p:cBhvr>
                                            <p:cTn id="405" dur="1" fill="hold">
                                              <p:stCondLst>
                                                <p:cond delay="0"/>
                                              </p:stCondLst>
                                            </p:cTn>
                                            <p:tgtEl>
                                              <p:spTgt spid="475"/>
                                            </p:tgtEl>
                                            <p:attrNameLst>
                                              <p:attrName>style.visibility</p:attrName>
                                            </p:attrNameLst>
                                          </p:cBhvr>
                                          <p:to>
                                            <p:strVal val="visible"/>
                                          </p:to>
                                        </p:set>
                                        <p:anim calcmode="lin" valueType="num">
                                          <p:cBhvr>
                                            <p:cTn id="406" dur="256" fill="hold"/>
                                            <p:tgtEl>
                                              <p:spTgt spid="475"/>
                                            </p:tgtEl>
                                            <p:attrNameLst>
                                              <p:attrName>ppt_w</p:attrName>
                                            </p:attrNameLst>
                                          </p:cBhvr>
                                          <p:tavLst>
                                            <p:tav tm="0">
                                              <p:val>
                                                <p:fltVal val="0"/>
                                              </p:val>
                                            </p:tav>
                                            <p:tav tm="100000">
                                              <p:val>
                                                <p:strVal val="#ppt_w"/>
                                              </p:val>
                                            </p:tav>
                                          </p:tavLst>
                                        </p:anim>
                                        <p:anim calcmode="lin" valueType="num">
                                          <p:cBhvr>
                                            <p:cTn id="407" dur="256" fill="hold"/>
                                            <p:tgtEl>
                                              <p:spTgt spid="475"/>
                                            </p:tgtEl>
                                            <p:attrNameLst>
                                              <p:attrName>ppt_h</p:attrName>
                                            </p:attrNameLst>
                                          </p:cBhvr>
                                          <p:tavLst>
                                            <p:tav tm="0">
                                              <p:val>
                                                <p:fltVal val="0"/>
                                              </p:val>
                                            </p:tav>
                                            <p:tav tm="100000">
                                              <p:val>
                                                <p:strVal val="#ppt_h"/>
                                              </p:val>
                                            </p:tav>
                                          </p:tavLst>
                                        </p:anim>
                                      </p:childTnLst>
                                    </p:cTn>
                                  </p:par>
                                  <p:par>
                                    <p:cTn id="408" presetID="23" presetClass="entr" presetSubtype="16" fill="hold" nodeType="withEffect">
                                      <p:stCondLst>
                                        <p:cond delay="5504"/>
                                      </p:stCondLst>
                                      <p:childTnLst>
                                        <p:set>
                                          <p:cBhvr>
                                            <p:cTn id="409" dur="1" fill="hold">
                                              <p:stCondLst>
                                                <p:cond delay="0"/>
                                              </p:stCondLst>
                                            </p:cTn>
                                            <p:tgtEl>
                                              <p:spTgt spid="476"/>
                                            </p:tgtEl>
                                            <p:attrNameLst>
                                              <p:attrName>style.visibility</p:attrName>
                                            </p:attrNameLst>
                                          </p:cBhvr>
                                          <p:to>
                                            <p:strVal val="visible"/>
                                          </p:to>
                                        </p:set>
                                        <p:anim calcmode="lin" valueType="num">
                                          <p:cBhvr>
                                            <p:cTn id="410" dur="256" fill="hold"/>
                                            <p:tgtEl>
                                              <p:spTgt spid="476"/>
                                            </p:tgtEl>
                                            <p:attrNameLst>
                                              <p:attrName>ppt_w</p:attrName>
                                            </p:attrNameLst>
                                          </p:cBhvr>
                                          <p:tavLst>
                                            <p:tav tm="0">
                                              <p:val>
                                                <p:fltVal val="0"/>
                                              </p:val>
                                            </p:tav>
                                            <p:tav tm="100000">
                                              <p:val>
                                                <p:strVal val="#ppt_w"/>
                                              </p:val>
                                            </p:tav>
                                          </p:tavLst>
                                        </p:anim>
                                        <p:anim calcmode="lin" valueType="num">
                                          <p:cBhvr>
                                            <p:cTn id="411" dur="256" fill="hold"/>
                                            <p:tgtEl>
                                              <p:spTgt spid="476"/>
                                            </p:tgtEl>
                                            <p:attrNameLst>
                                              <p:attrName>ppt_h</p:attrName>
                                            </p:attrNameLst>
                                          </p:cBhvr>
                                          <p:tavLst>
                                            <p:tav tm="0">
                                              <p:val>
                                                <p:fltVal val="0"/>
                                              </p:val>
                                            </p:tav>
                                            <p:tav tm="100000">
                                              <p:val>
                                                <p:strVal val="#ppt_h"/>
                                              </p:val>
                                            </p:tav>
                                          </p:tavLst>
                                        </p:anim>
                                      </p:childTnLst>
                                    </p:cTn>
                                  </p:par>
                                  <p:par>
                                    <p:cTn id="412" presetID="23" presetClass="entr" presetSubtype="16" fill="hold" nodeType="withEffect">
                                      <p:stCondLst>
                                        <p:cond delay="5504"/>
                                      </p:stCondLst>
                                      <p:childTnLst>
                                        <p:set>
                                          <p:cBhvr>
                                            <p:cTn id="413" dur="1" fill="hold">
                                              <p:stCondLst>
                                                <p:cond delay="0"/>
                                              </p:stCondLst>
                                            </p:cTn>
                                            <p:tgtEl>
                                              <p:spTgt spid="477"/>
                                            </p:tgtEl>
                                            <p:attrNameLst>
                                              <p:attrName>style.visibility</p:attrName>
                                            </p:attrNameLst>
                                          </p:cBhvr>
                                          <p:to>
                                            <p:strVal val="visible"/>
                                          </p:to>
                                        </p:set>
                                        <p:anim calcmode="lin" valueType="num">
                                          <p:cBhvr>
                                            <p:cTn id="414" dur="256" fill="hold"/>
                                            <p:tgtEl>
                                              <p:spTgt spid="477"/>
                                            </p:tgtEl>
                                            <p:attrNameLst>
                                              <p:attrName>ppt_w</p:attrName>
                                            </p:attrNameLst>
                                          </p:cBhvr>
                                          <p:tavLst>
                                            <p:tav tm="0">
                                              <p:val>
                                                <p:fltVal val="0"/>
                                              </p:val>
                                            </p:tav>
                                            <p:tav tm="100000">
                                              <p:val>
                                                <p:strVal val="#ppt_w"/>
                                              </p:val>
                                            </p:tav>
                                          </p:tavLst>
                                        </p:anim>
                                        <p:anim calcmode="lin" valueType="num">
                                          <p:cBhvr>
                                            <p:cTn id="415" dur="256" fill="hold"/>
                                            <p:tgtEl>
                                              <p:spTgt spid="477"/>
                                            </p:tgtEl>
                                            <p:attrNameLst>
                                              <p:attrName>ppt_h</p:attrName>
                                            </p:attrNameLst>
                                          </p:cBhvr>
                                          <p:tavLst>
                                            <p:tav tm="0">
                                              <p:val>
                                                <p:fltVal val="0"/>
                                              </p:val>
                                            </p:tav>
                                            <p:tav tm="100000">
                                              <p:val>
                                                <p:strVal val="#ppt_h"/>
                                              </p:val>
                                            </p:tav>
                                          </p:tavLst>
                                        </p:anim>
                                      </p:childTnLst>
                                    </p:cTn>
                                  </p:par>
                                  <p:par>
                                    <p:cTn id="416" presetID="64" presetClass="path" presetSubtype="0" fill="hold" nodeType="withEffect">
                                      <p:stCondLst>
                                        <p:cond delay="7040"/>
                                      </p:stCondLst>
                                      <p:childTnLst>
                                        <p:animMotion origin="layout" path="M 5E-6 -3.33333E-6 L 5E-6 -0.4787 " pathEditMode="relative" rAng="0" ptsTypes="AA">
                                          <p:cBhvr>
                                            <p:cTn id="417" dur="1280" fill="hold"/>
                                            <p:tgtEl>
                                              <p:spTgt spid="473"/>
                                            </p:tgtEl>
                                            <p:attrNameLst>
                                              <p:attrName>ppt_x</p:attrName>
                                              <p:attrName>ppt_y</p:attrName>
                                            </p:attrNameLst>
                                          </p:cBhvr>
                                          <p:rCtr x="0" y="-239"/>
                                        </p:animMotion>
                                      </p:childTnLst>
                                    </p:cTn>
                                  </p:par>
                                  <p:par>
                                    <p:cTn id="418" presetID="22" presetClass="entr" presetSubtype="4" fill="hold" nodeType="withEffect">
                                      <p:stCondLst>
                                        <p:cond delay="7040"/>
                                      </p:stCondLst>
                                      <p:childTnLst>
                                        <p:set>
                                          <p:cBhvr>
                                            <p:cTn id="419" dur="1" fill="hold">
                                              <p:stCondLst>
                                                <p:cond delay="0"/>
                                              </p:stCondLst>
                                            </p:cTn>
                                            <p:tgtEl>
                                              <p:spTgt spid="467"/>
                                            </p:tgtEl>
                                            <p:attrNameLst>
                                              <p:attrName>style.visibility</p:attrName>
                                            </p:attrNameLst>
                                          </p:cBhvr>
                                          <p:to>
                                            <p:strVal val="visible"/>
                                          </p:to>
                                        </p:set>
                                        <p:animEffect transition="in" filter="wipe(down)">
                                          <p:cBhvr>
                                            <p:cTn id="420" dur="1280"/>
                                            <p:tgtEl>
                                              <p:spTgt spid="467"/>
                                            </p:tgtEl>
                                          </p:cBhvr>
                                        </p:animEffect>
                                      </p:childTnLst>
                                    </p:cTn>
                                  </p:par>
                                  <p:par>
                                    <p:cTn id="421" presetID="6" presetClass="emph" presetSubtype="0" fill="hold" nodeType="withEffect">
                                      <p:stCondLst>
                                        <p:cond delay="7808"/>
                                      </p:stCondLst>
                                      <p:childTnLst>
                                        <p:animScale>
                                          <p:cBhvr>
                                            <p:cTn id="422" dur="512" fill="hold"/>
                                            <p:tgtEl>
                                              <p:spTgt spid="473"/>
                                            </p:tgtEl>
                                          </p:cBhvr>
                                          <p:by x="0" y="0"/>
                                        </p:animScale>
                                      </p:childTnLst>
                                    </p:cTn>
                                  </p:par>
                                  <p:par>
                                    <p:cTn id="423" presetID="64" presetClass="path" presetSubtype="0" fill="hold" nodeType="withEffect">
                                      <p:stCondLst>
                                        <p:cond delay="7040"/>
                                      </p:stCondLst>
                                      <p:childTnLst>
                                        <p:animMotion origin="layout" path="M -4.16667E-7 -2.59259E-6 L -0.22213 0.21227 " pathEditMode="relative" rAng="0" ptsTypes="AA">
                                          <p:cBhvr>
                                            <p:cTn id="424" dur="1280" fill="hold"/>
                                            <p:tgtEl>
                                              <p:spTgt spid="474"/>
                                            </p:tgtEl>
                                            <p:attrNameLst>
                                              <p:attrName>ppt_x</p:attrName>
                                              <p:attrName>ppt_y</p:attrName>
                                            </p:attrNameLst>
                                          </p:cBhvr>
                                          <p:rCtr x="-111" y="106"/>
                                        </p:animMotion>
                                      </p:childTnLst>
                                    </p:cTn>
                                  </p:par>
                                  <p:par>
                                    <p:cTn id="425" presetID="22" presetClass="entr" presetSubtype="2" fill="hold" nodeType="withEffect">
                                      <p:stCondLst>
                                        <p:cond delay="7040"/>
                                      </p:stCondLst>
                                      <p:childTnLst>
                                        <p:set>
                                          <p:cBhvr>
                                            <p:cTn id="426" dur="1" fill="hold">
                                              <p:stCondLst>
                                                <p:cond delay="0"/>
                                              </p:stCondLst>
                                            </p:cTn>
                                            <p:tgtEl>
                                              <p:spTgt spid="469"/>
                                            </p:tgtEl>
                                            <p:attrNameLst>
                                              <p:attrName>style.visibility</p:attrName>
                                            </p:attrNameLst>
                                          </p:cBhvr>
                                          <p:to>
                                            <p:strVal val="visible"/>
                                          </p:to>
                                        </p:set>
                                        <p:animEffect transition="in" filter="wipe(right)">
                                          <p:cBhvr>
                                            <p:cTn id="427" dur="1280"/>
                                            <p:tgtEl>
                                              <p:spTgt spid="469"/>
                                            </p:tgtEl>
                                          </p:cBhvr>
                                        </p:animEffect>
                                      </p:childTnLst>
                                    </p:cTn>
                                  </p:par>
                                  <p:par>
                                    <p:cTn id="428" presetID="22" presetClass="entr" presetSubtype="4" fill="hold" nodeType="withEffect">
                                      <p:stCondLst>
                                        <p:cond delay="7040"/>
                                      </p:stCondLst>
                                      <p:childTnLst>
                                        <p:set>
                                          <p:cBhvr>
                                            <p:cTn id="429" dur="1" fill="hold">
                                              <p:stCondLst>
                                                <p:cond delay="0"/>
                                              </p:stCondLst>
                                            </p:cTn>
                                            <p:tgtEl>
                                              <p:spTgt spid="472"/>
                                            </p:tgtEl>
                                            <p:attrNameLst>
                                              <p:attrName>style.visibility</p:attrName>
                                            </p:attrNameLst>
                                          </p:cBhvr>
                                          <p:to>
                                            <p:strVal val="visible"/>
                                          </p:to>
                                        </p:set>
                                        <p:animEffect transition="in" filter="wipe(down)">
                                          <p:cBhvr>
                                            <p:cTn id="430" dur="1280"/>
                                            <p:tgtEl>
                                              <p:spTgt spid="472"/>
                                            </p:tgtEl>
                                          </p:cBhvr>
                                        </p:animEffect>
                                      </p:childTnLst>
                                    </p:cTn>
                                  </p:par>
                                  <p:par>
                                    <p:cTn id="431" presetID="6" presetClass="emph" presetSubtype="0" fill="hold" nodeType="withEffect">
                                      <p:stCondLst>
                                        <p:cond delay="7808"/>
                                      </p:stCondLst>
                                      <p:childTnLst>
                                        <p:animScale>
                                          <p:cBhvr>
                                            <p:cTn id="432" dur="512" fill="hold"/>
                                            <p:tgtEl>
                                              <p:spTgt spid="474"/>
                                            </p:tgtEl>
                                          </p:cBhvr>
                                          <p:by x="0" y="0"/>
                                        </p:animScale>
                                      </p:childTnLst>
                                    </p:cTn>
                                  </p:par>
                                  <p:par>
                                    <p:cTn id="433" presetID="64" presetClass="path" presetSubtype="0" fill="hold" nodeType="withEffect">
                                      <p:stCondLst>
                                        <p:cond delay="7040"/>
                                      </p:stCondLst>
                                      <p:childTnLst>
                                        <p:animMotion origin="layout" path="M 0.00039 0.00185 L -0.22096 -0.21207 " pathEditMode="relative" rAng="0" ptsTypes="AA">
                                          <p:cBhvr>
                                            <p:cTn id="434" dur="1280" fill="hold"/>
                                            <p:tgtEl>
                                              <p:spTgt spid="475"/>
                                            </p:tgtEl>
                                            <p:attrNameLst>
                                              <p:attrName>ppt_x</p:attrName>
                                              <p:attrName>ppt_y</p:attrName>
                                            </p:attrNameLst>
                                          </p:cBhvr>
                                          <p:rCtr x="-111" y="-107"/>
                                        </p:animMotion>
                                      </p:childTnLst>
                                    </p:cTn>
                                  </p:par>
                                  <p:par>
                                    <p:cTn id="435" presetID="6" presetClass="emph" presetSubtype="0" fill="hold" nodeType="withEffect">
                                      <p:stCondLst>
                                        <p:cond delay="7808"/>
                                      </p:stCondLst>
                                      <p:childTnLst>
                                        <p:animScale>
                                          <p:cBhvr>
                                            <p:cTn id="436" dur="512" fill="hold"/>
                                            <p:tgtEl>
                                              <p:spTgt spid="475"/>
                                            </p:tgtEl>
                                          </p:cBhvr>
                                          <p:by x="0" y="0"/>
                                        </p:animScale>
                                      </p:childTnLst>
                                    </p:cTn>
                                  </p:par>
                                  <p:par>
                                    <p:cTn id="437" presetID="42" presetClass="path" presetSubtype="0" fill="hold" nodeType="withEffect">
                                      <p:stCondLst>
                                        <p:cond delay="7040"/>
                                      </p:stCondLst>
                                      <p:childTnLst>
                                        <p:animMotion origin="layout" path="M -3.95833E-6 -3.7037E-6 L 0.00052 0.47871 " pathEditMode="relative" rAng="0" ptsTypes="AA">
                                          <p:cBhvr>
                                            <p:cTn id="438" dur="1280" fill="hold"/>
                                            <p:tgtEl>
                                              <p:spTgt spid="476"/>
                                            </p:tgtEl>
                                            <p:attrNameLst>
                                              <p:attrName>ppt_x</p:attrName>
                                              <p:attrName>ppt_y</p:attrName>
                                            </p:attrNameLst>
                                          </p:cBhvr>
                                          <p:rCtr x="0" y="239"/>
                                        </p:animMotion>
                                      </p:childTnLst>
                                    </p:cTn>
                                  </p:par>
                                  <p:par>
                                    <p:cTn id="439" presetID="22" presetClass="entr" presetSubtype="1" fill="hold" nodeType="withEffect">
                                      <p:stCondLst>
                                        <p:cond delay="7040"/>
                                      </p:stCondLst>
                                      <p:childTnLst>
                                        <p:set>
                                          <p:cBhvr>
                                            <p:cTn id="440" dur="1" fill="hold">
                                              <p:stCondLst>
                                                <p:cond delay="0"/>
                                              </p:stCondLst>
                                            </p:cTn>
                                            <p:tgtEl>
                                              <p:spTgt spid="470"/>
                                            </p:tgtEl>
                                            <p:attrNameLst>
                                              <p:attrName>style.visibility</p:attrName>
                                            </p:attrNameLst>
                                          </p:cBhvr>
                                          <p:to>
                                            <p:strVal val="visible"/>
                                          </p:to>
                                        </p:set>
                                        <p:animEffect transition="in" filter="wipe(up)">
                                          <p:cBhvr>
                                            <p:cTn id="441" dur="1280"/>
                                            <p:tgtEl>
                                              <p:spTgt spid="470"/>
                                            </p:tgtEl>
                                          </p:cBhvr>
                                        </p:animEffect>
                                      </p:childTnLst>
                                    </p:cTn>
                                  </p:par>
                                  <p:par>
                                    <p:cTn id="442" presetID="6" presetClass="emph" presetSubtype="0" fill="hold" nodeType="withEffect">
                                      <p:stCondLst>
                                        <p:cond delay="7808"/>
                                      </p:stCondLst>
                                      <p:childTnLst>
                                        <p:animScale>
                                          <p:cBhvr>
                                            <p:cTn id="443" dur="512" fill="hold"/>
                                            <p:tgtEl>
                                              <p:spTgt spid="476"/>
                                            </p:tgtEl>
                                          </p:cBhvr>
                                          <p:by x="0" y="0"/>
                                        </p:animScale>
                                      </p:childTnLst>
                                    </p:cTn>
                                  </p:par>
                                  <p:par>
                                    <p:cTn id="444" presetID="64" presetClass="path" presetSubtype="0" fill="hold" nodeType="withEffect">
                                      <p:stCondLst>
                                        <p:cond delay="7040"/>
                                      </p:stCondLst>
                                      <p:childTnLst>
                                        <p:animMotion origin="layout" path="M 3.54167E-6 -3.33333E-6 L 0.22083 0.21088 " pathEditMode="relative" rAng="0" ptsTypes="AA">
                                          <p:cBhvr>
                                            <p:cTn id="445" dur="640" fill="hold"/>
                                            <p:tgtEl>
                                              <p:spTgt spid="477"/>
                                            </p:tgtEl>
                                            <p:attrNameLst>
                                              <p:attrName>ppt_x</p:attrName>
                                              <p:attrName>ppt_y</p:attrName>
                                            </p:attrNameLst>
                                          </p:cBhvr>
                                          <p:rCtr x="110" y="105"/>
                                        </p:animMotion>
                                      </p:childTnLst>
                                    </p:cTn>
                                  </p:par>
                                  <p:par>
                                    <p:cTn id="446" presetID="63" presetClass="path" presetSubtype="0" fill="hold" nodeType="withEffect">
                                      <p:stCondLst>
                                        <p:cond delay="7680"/>
                                      </p:stCondLst>
                                      <p:childTnLst>
                                        <p:animMotion origin="layout" path="M 0.22083 0.21088 L 0.44257 -0.00115 " pathEditMode="relative" rAng="0" ptsTypes="AA">
                                          <p:cBhvr>
                                            <p:cTn id="447" dur="640" fill="hold"/>
                                            <p:tgtEl>
                                              <p:spTgt spid="477"/>
                                            </p:tgtEl>
                                            <p:attrNameLst>
                                              <p:attrName>ppt_x</p:attrName>
                                              <p:attrName>ppt_y</p:attrName>
                                            </p:attrNameLst>
                                          </p:cBhvr>
                                          <p:rCtr x="111" y="-106"/>
                                        </p:animMotion>
                                      </p:childTnLst>
                                    </p:cTn>
                                  </p:par>
                                  <p:par>
                                    <p:cTn id="448" presetID="22" presetClass="entr" presetSubtype="8" fill="hold" nodeType="withEffect">
                                      <p:stCondLst>
                                        <p:cond delay="7040"/>
                                      </p:stCondLst>
                                      <p:childTnLst>
                                        <p:set>
                                          <p:cBhvr>
                                            <p:cTn id="449" dur="1" fill="hold">
                                              <p:stCondLst>
                                                <p:cond delay="0"/>
                                              </p:stCondLst>
                                            </p:cTn>
                                            <p:tgtEl>
                                              <p:spTgt spid="468"/>
                                            </p:tgtEl>
                                            <p:attrNameLst>
                                              <p:attrName>style.visibility</p:attrName>
                                            </p:attrNameLst>
                                          </p:cBhvr>
                                          <p:to>
                                            <p:strVal val="visible"/>
                                          </p:to>
                                        </p:set>
                                        <p:animEffect transition="in" filter="wipe(left)">
                                          <p:cBhvr>
                                            <p:cTn id="450" dur="640"/>
                                            <p:tgtEl>
                                              <p:spTgt spid="468"/>
                                            </p:tgtEl>
                                          </p:cBhvr>
                                        </p:animEffect>
                                      </p:childTnLst>
                                    </p:cTn>
                                  </p:par>
                                  <p:par>
                                    <p:cTn id="451" presetID="22" presetClass="entr" presetSubtype="8" fill="hold" nodeType="withEffect">
                                      <p:stCondLst>
                                        <p:cond delay="7680"/>
                                      </p:stCondLst>
                                      <p:childTnLst>
                                        <p:set>
                                          <p:cBhvr>
                                            <p:cTn id="452" dur="1" fill="hold">
                                              <p:stCondLst>
                                                <p:cond delay="0"/>
                                              </p:stCondLst>
                                            </p:cTn>
                                            <p:tgtEl>
                                              <p:spTgt spid="471"/>
                                            </p:tgtEl>
                                            <p:attrNameLst>
                                              <p:attrName>style.visibility</p:attrName>
                                            </p:attrNameLst>
                                          </p:cBhvr>
                                          <p:to>
                                            <p:strVal val="visible"/>
                                          </p:to>
                                        </p:set>
                                        <p:animEffect transition="in" filter="wipe(left)">
                                          <p:cBhvr>
                                            <p:cTn id="453" dur="640"/>
                                            <p:tgtEl>
                                              <p:spTgt spid="471"/>
                                            </p:tgtEl>
                                          </p:cBhvr>
                                        </p:animEffect>
                                      </p:childTnLst>
                                    </p:cTn>
                                  </p:par>
                                  <p:par>
                                    <p:cTn id="454" presetID="6" presetClass="emph" presetSubtype="0" fill="hold" nodeType="withEffect">
                                      <p:stCondLst>
                                        <p:cond delay="7808"/>
                                      </p:stCondLst>
                                      <p:childTnLst>
                                        <p:animScale>
                                          <p:cBhvr>
                                            <p:cTn id="455" dur="512" fill="hold"/>
                                            <p:tgtEl>
                                              <p:spTgt spid="477"/>
                                            </p:tgtEl>
                                          </p:cBhvr>
                                          <p:by x="0" y="0"/>
                                        </p:animScale>
                                      </p:childTnLst>
                                    </p:cTn>
                                  </p:par>
                                  <p:par>
                                    <p:cTn id="456" presetID="1" presetClass="exit" presetSubtype="0" fill="hold" nodeType="withEffect">
                                      <p:stCondLst>
                                        <p:cond delay="8704"/>
                                      </p:stCondLst>
                                      <p:childTnLst>
                                        <p:set>
                                          <p:cBhvr>
                                            <p:cTn id="457" dur="1" fill="hold">
                                              <p:stCondLst>
                                                <p:cond delay="0"/>
                                              </p:stCondLst>
                                            </p:cTn>
                                            <p:tgtEl>
                                              <p:spTgt spid="467"/>
                                            </p:tgtEl>
                                            <p:attrNameLst>
                                              <p:attrName>style.visibility</p:attrName>
                                            </p:attrNameLst>
                                          </p:cBhvr>
                                          <p:to>
                                            <p:strVal val="hidden"/>
                                          </p:to>
                                        </p:set>
                                      </p:childTnLst>
                                    </p:cTn>
                                  </p:par>
                                  <p:par>
                                    <p:cTn id="458" presetID="1" presetClass="exit" presetSubtype="0" fill="hold" nodeType="withEffect">
                                      <p:stCondLst>
                                        <p:cond delay="8704"/>
                                      </p:stCondLst>
                                      <p:childTnLst>
                                        <p:set>
                                          <p:cBhvr>
                                            <p:cTn id="459" dur="1" fill="hold">
                                              <p:stCondLst>
                                                <p:cond delay="0"/>
                                              </p:stCondLst>
                                            </p:cTn>
                                            <p:tgtEl>
                                              <p:spTgt spid="468"/>
                                            </p:tgtEl>
                                            <p:attrNameLst>
                                              <p:attrName>style.visibility</p:attrName>
                                            </p:attrNameLst>
                                          </p:cBhvr>
                                          <p:to>
                                            <p:strVal val="hidden"/>
                                          </p:to>
                                        </p:set>
                                      </p:childTnLst>
                                    </p:cTn>
                                  </p:par>
                                  <p:par>
                                    <p:cTn id="460" presetID="1" presetClass="exit" presetSubtype="0" fill="hold" nodeType="withEffect">
                                      <p:stCondLst>
                                        <p:cond delay="8704"/>
                                      </p:stCondLst>
                                      <p:childTnLst>
                                        <p:set>
                                          <p:cBhvr>
                                            <p:cTn id="461" dur="1" fill="hold">
                                              <p:stCondLst>
                                                <p:cond delay="0"/>
                                              </p:stCondLst>
                                            </p:cTn>
                                            <p:tgtEl>
                                              <p:spTgt spid="469"/>
                                            </p:tgtEl>
                                            <p:attrNameLst>
                                              <p:attrName>style.visibility</p:attrName>
                                            </p:attrNameLst>
                                          </p:cBhvr>
                                          <p:to>
                                            <p:strVal val="hidden"/>
                                          </p:to>
                                        </p:set>
                                      </p:childTnLst>
                                    </p:cTn>
                                  </p:par>
                                  <p:par>
                                    <p:cTn id="462" presetID="1" presetClass="exit" presetSubtype="0" fill="hold" nodeType="withEffect">
                                      <p:stCondLst>
                                        <p:cond delay="8704"/>
                                      </p:stCondLst>
                                      <p:childTnLst>
                                        <p:set>
                                          <p:cBhvr>
                                            <p:cTn id="463" dur="1" fill="hold">
                                              <p:stCondLst>
                                                <p:cond delay="0"/>
                                              </p:stCondLst>
                                            </p:cTn>
                                            <p:tgtEl>
                                              <p:spTgt spid="470"/>
                                            </p:tgtEl>
                                            <p:attrNameLst>
                                              <p:attrName>style.visibility</p:attrName>
                                            </p:attrNameLst>
                                          </p:cBhvr>
                                          <p:to>
                                            <p:strVal val="hidden"/>
                                          </p:to>
                                        </p:set>
                                      </p:childTnLst>
                                    </p:cTn>
                                  </p:par>
                                  <p:par>
                                    <p:cTn id="464" presetID="1" presetClass="exit" presetSubtype="0" fill="hold" nodeType="withEffect">
                                      <p:stCondLst>
                                        <p:cond delay="8704"/>
                                      </p:stCondLst>
                                      <p:childTnLst>
                                        <p:set>
                                          <p:cBhvr>
                                            <p:cTn id="465" dur="1" fill="hold">
                                              <p:stCondLst>
                                                <p:cond delay="0"/>
                                              </p:stCondLst>
                                            </p:cTn>
                                            <p:tgtEl>
                                              <p:spTgt spid="471"/>
                                            </p:tgtEl>
                                            <p:attrNameLst>
                                              <p:attrName>style.visibility</p:attrName>
                                            </p:attrNameLst>
                                          </p:cBhvr>
                                          <p:to>
                                            <p:strVal val="hidden"/>
                                          </p:to>
                                        </p:set>
                                      </p:childTnLst>
                                    </p:cTn>
                                  </p:par>
                                  <p:par>
                                    <p:cTn id="466" presetID="1" presetClass="exit" presetSubtype="0" fill="hold" nodeType="withEffect">
                                      <p:stCondLst>
                                        <p:cond delay="8704"/>
                                      </p:stCondLst>
                                      <p:childTnLst>
                                        <p:set>
                                          <p:cBhvr>
                                            <p:cTn id="467" dur="1" fill="hold">
                                              <p:stCondLst>
                                                <p:cond delay="0"/>
                                              </p:stCondLst>
                                            </p:cTn>
                                            <p:tgtEl>
                                              <p:spTgt spid="472"/>
                                            </p:tgtEl>
                                            <p:attrNameLst>
                                              <p:attrName>style.visibility</p:attrName>
                                            </p:attrNameLst>
                                          </p:cBhvr>
                                          <p:to>
                                            <p:strVal val="hidden"/>
                                          </p:to>
                                        </p:set>
                                      </p:childTnLst>
                                    </p:cTn>
                                  </p:par>
                                  <p:par>
                                    <p:cTn id="468" presetID="1" presetClass="entr" presetSubtype="0" fill="hold" nodeType="withEffect">
                                      <p:stCondLst>
                                        <p:cond delay="8704"/>
                                      </p:stCondLst>
                                      <p:childTnLst>
                                        <p:set>
                                          <p:cBhvr>
                                            <p:cTn id="469" dur="1" fill="hold">
                                              <p:stCondLst>
                                                <p:cond delay="0"/>
                                              </p:stCondLst>
                                            </p:cTn>
                                            <p:tgtEl>
                                              <p:spTgt spid="478"/>
                                            </p:tgtEl>
                                            <p:attrNameLst>
                                              <p:attrName>style.visibility</p:attrName>
                                            </p:attrNameLst>
                                          </p:cBhvr>
                                          <p:to>
                                            <p:strVal val="visible"/>
                                          </p:to>
                                        </p:set>
                                      </p:childTnLst>
                                    </p:cTn>
                                  </p:par>
                                  <p:par>
                                    <p:cTn id="470" presetID="6" presetClass="emph" presetSubtype="0" accel="50000" fill="hold" nodeType="withEffect">
                                      <p:stCondLst>
                                        <p:cond delay="8704"/>
                                      </p:stCondLst>
                                      <p:childTnLst>
                                        <p:animScale>
                                          <p:cBhvr>
                                            <p:cTn id="471" dur="2048" fill="hold"/>
                                            <p:tgtEl>
                                              <p:spTgt spid="478"/>
                                            </p:tgtEl>
                                          </p:cBhvr>
                                          <p:by x="250000" y="250000"/>
                                        </p:animScale>
                                      </p:childTnLst>
                                    </p:cTn>
                                  </p:par>
                                  <p:par>
                                    <p:cTn id="472" presetID="10" presetClass="exit" presetSubtype="0" fill="hold" nodeType="withEffect">
                                      <p:stCondLst>
                                        <p:cond delay="8704"/>
                                      </p:stCondLst>
                                      <p:childTnLst>
                                        <p:animEffect transition="out" filter="fade">
                                          <p:cBhvr>
                                            <p:cTn id="473" dur="2048"/>
                                            <p:tgtEl>
                                              <p:spTgt spid="478"/>
                                            </p:tgtEl>
                                          </p:cBhvr>
                                        </p:animEffect>
                                        <p:set>
                                          <p:cBhvr>
                                            <p:cTn id="474" dur="1" fill="hold">
                                              <p:stCondLst>
                                                <p:cond delay="2047"/>
                                              </p:stCondLst>
                                            </p:cTn>
                                            <p:tgtEl>
                                              <p:spTgt spid="478"/>
                                            </p:tgtEl>
                                            <p:attrNameLst>
                                              <p:attrName>style.visibility</p:attrName>
                                            </p:attrNameLst>
                                          </p:cBhvr>
                                          <p:to>
                                            <p:strVal val="hidden"/>
                                          </p:to>
                                        </p:set>
                                      </p:childTnLst>
                                    </p:cTn>
                                  </p:par>
                                  <p:par>
                                    <p:cTn id="475" presetID="23" presetClass="entr" presetSubtype="16" fill="hold" nodeType="withEffect">
                                      <p:stCondLst>
                                        <p:cond delay="5504"/>
                                      </p:stCondLst>
                                      <p:childTnLst>
                                        <p:set>
                                          <p:cBhvr>
                                            <p:cTn id="476" dur="1" fill="hold">
                                              <p:stCondLst>
                                                <p:cond delay="0"/>
                                              </p:stCondLst>
                                            </p:cTn>
                                            <p:tgtEl>
                                              <p:spTgt spid="489"/>
                                            </p:tgtEl>
                                            <p:attrNameLst>
                                              <p:attrName>style.visibility</p:attrName>
                                            </p:attrNameLst>
                                          </p:cBhvr>
                                          <p:to>
                                            <p:strVal val="visible"/>
                                          </p:to>
                                        </p:set>
                                        <p:anim calcmode="lin" valueType="num">
                                          <p:cBhvr>
                                            <p:cTn id="477" dur="256" fill="hold"/>
                                            <p:tgtEl>
                                              <p:spTgt spid="489"/>
                                            </p:tgtEl>
                                            <p:attrNameLst>
                                              <p:attrName>ppt_w</p:attrName>
                                            </p:attrNameLst>
                                          </p:cBhvr>
                                          <p:tavLst>
                                            <p:tav tm="0">
                                              <p:val>
                                                <p:fltVal val="0"/>
                                              </p:val>
                                            </p:tav>
                                            <p:tav tm="100000">
                                              <p:val>
                                                <p:strVal val="#ppt_w"/>
                                              </p:val>
                                            </p:tav>
                                          </p:tavLst>
                                        </p:anim>
                                        <p:anim calcmode="lin" valueType="num">
                                          <p:cBhvr>
                                            <p:cTn id="478" dur="256" fill="hold"/>
                                            <p:tgtEl>
                                              <p:spTgt spid="489"/>
                                            </p:tgtEl>
                                            <p:attrNameLst>
                                              <p:attrName>ppt_h</p:attrName>
                                            </p:attrNameLst>
                                          </p:cBhvr>
                                          <p:tavLst>
                                            <p:tav tm="0">
                                              <p:val>
                                                <p:fltVal val="0"/>
                                              </p:val>
                                            </p:tav>
                                            <p:tav tm="100000">
                                              <p:val>
                                                <p:strVal val="#ppt_h"/>
                                              </p:val>
                                            </p:tav>
                                          </p:tavLst>
                                        </p:anim>
                                      </p:childTnLst>
                                    </p:cTn>
                                  </p:par>
                                  <p:par>
                                    <p:cTn id="479" presetID="23" presetClass="entr" presetSubtype="16" fill="hold" nodeType="withEffect">
                                      <p:stCondLst>
                                        <p:cond delay="5888"/>
                                      </p:stCondLst>
                                      <p:childTnLst>
                                        <p:set>
                                          <p:cBhvr>
                                            <p:cTn id="480" dur="1" fill="hold">
                                              <p:stCondLst>
                                                <p:cond delay="0"/>
                                              </p:stCondLst>
                                            </p:cTn>
                                            <p:tgtEl>
                                              <p:spTgt spid="490"/>
                                            </p:tgtEl>
                                            <p:attrNameLst>
                                              <p:attrName>style.visibility</p:attrName>
                                            </p:attrNameLst>
                                          </p:cBhvr>
                                          <p:to>
                                            <p:strVal val="visible"/>
                                          </p:to>
                                        </p:set>
                                        <p:anim calcmode="lin" valueType="num">
                                          <p:cBhvr>
                                            <p:cTn id="481" dur="256" fill="hold"/>
                                            <p:tgtEl>
                                              <p:spTgt spid="490"/>
                                            </p:tgtEl>
                                            <p:attrNameLst>
                                              <p:attrName>ppt_w</p:attrName>
                                            </p:attrNameLst>
                                          </p:cBhvr>
                                          <p:tavLst>
                                            <p:tav tm="0">
                                              <p:val>
                                                <p:fltVal val="0"/>
                                              </p:val>
                                            </p:tav>
                                            <p:tav tm="100000">
                                              <p:val>
                                                <p:strVal val="#ppt_w"/>
                                              </p:val>
                                            </p:tav>
                                          </p:tavLst>
                                        </p:anim>
                                        <p:anim calcmode="lin" valueType="num">
                                          <p:cBhvr>
                                            <p:cTn id="482" dur="256" fill="hold"/>
                                            <p:tgtEl>
                                              <p:spTgt spid="490"/>
                                            </p:tgtEl>
                                            <p:attrNameLst>
                                              <p:attrName>ppt_h</p:attrName>
                                            </p:attrNameLst>
                                          </p:cBhvr>
                                          <p:tavLst>
                                            <p:tav tm="0">
                                              <p:val>
                                                <p:fltVal val="0"/>
                                              </p:val>
                                            </p:tav>
                                            <p:tav tm="100000">
                                              <p:val>
                                                <p:strVal val="#ppt_h"/>
                                              </p:val>
                                            </p:tav>
                                          </p:tavLst>
                                        </p:anim>
                                      </p:childTnLst>
                                    </p:cTn>
                                  </p:par>
                                  <p:par>
                                    <p:cTn id="483" presetID="23" presetClass="entr" presetSubtype="16" fill="hold" nodeType="withEffect">
                                      <p:stCondLst>
                                        <p:cond delay="6272"/>
                                      </p:stCondLst>
                                      <p:childTnLst>
                                        <p:set>
                                          <p:cBhvr>
                                            <p:cTn id="484" dur="1" fill="hold">
                                              <p:stCondLst>
                                                <p:cond delay="0"/>
                                              </p:stCondLst>
                                            </p:cTn>
                                            <p:tgtEl>
                                              <p:spTgt spid="492"/>
                                            </p:tgtEl>
                                            <p:attrNameLst>
                                              <p:attrName>style.visibility</p:attrName>
                                            </p:attrNameLst>
                                          </p:cBhvr>
                                          <p:to>
                                            <p:strVal val="visible"/>
                                          </p:to>
                                        </p:set>
                                        <p:anim calcmode="lin" valueType="num">
                                          <p:cBhvr>
                                            <p:cTn id="485" dur="256" fill="hold"/>
                                            <p:tgtEl>
                                              <p:spTgt spid="492"/>
                                            </p:tgtEl>
                                            <p:attrNameLst>
                                              <p:attrName>ppt_w</p:attrName>
                                            </p:attrNameLst>
                                          </p:cBhvr>
                                          <p:tavLst>
                                            <p:tav tm="0">
                                              <p:val>
                                                <p:fltVal val="0"/>
                                              </p:val>
                                            </p:tav>
                                            <p:tav tm="100000">
                                              <p:val>
                                                <p:strVal val="#ppt_w"/>
                                              </p:val>
                                            </p:tav>
                                          </p:tavLst>
                                        </p:anim>
                                        <p:anim calcmode="lin" valueType="num">
                                          <p:cBhvr>
                                            <p:cTn id="486" dur="256" fill="hold"/>
                                            <p:tgtEl>
                                              <p:spTgt spid="492"/>
                                            </p:tgtEl>
                                            <p:attrNameLst>
                                              <p:attrName>ppt_h</p:attrName>
                                            </p:attrNameLst>
                                          </p:cBhvr>
                                          <p:tavLst>
                                            <p:tav tm="0">
                                              <p:val>
                                                <p:fltVal val="0"/>
                                              </p:val>
                                            </p:tav>
                                            <p:tav tm="100000">
                                              <p:val>
                                                <p:strVal val="#ppt_h"/>
                                              </p:val>
                                            </p:tav>
                                          </p:tavLst>
                                        </p:anim>
                                      </p:childTnLst>
                                    </p:cTn>
                                  </p:par>
                                  <p:par>
                                    <p:cTn id="487" presetID="23" presetClass="entr" presetSubtype="16" fill="hold" nodeType="withEffect">
                                      <p:stCondLst>
                                        <p:cond delay="6656"/>
                                      </p:stCondLst>
                                      <p:childTnLst>
                                        <p:set>
                                          <p:cBhvr>
                                            <p:cTn id="488" dur="1" fill="hold">
                                              <p:stCondLst>
                                                <p:cond delay="0"/>
                                              </p:stCondLst>
                                            </p:cTn>
                                            <p:tgtEl>
                                              <p:spTgt spid="491"/>
                                            </p:tgtEl>
                                            <p:attrNameLst>
                                              <p:attrName>style.visibility</p:attrName>
                                            </p:attrNameLst>
                                          </p:cBhvr>
                                          <p:to>
                                            <p:strVal val="visible"/>
                                          </p:to>
                                        </p:set>
                                        <p:anim calcmode="lin" valueType="num">
                                          <p:cBhvr>
                                            <p:cTn id="489" dur="256" fill="hold"/>
                                            <p:tgtEl>
                                              <p:spTgt spid="491"/>
                                            </p:tgtEl>
                                            <p:attrNameLst>
                                              <p:attrName>ppt_w</p:attrName>
                                            </p:attrNameLst>
                                          </p:cBhvr>
                                          <p:tavLst>
                                            <p:tav tm="0">
                                              <p:val>
                                                <p:fltVal val="0"/>
                                              </p:val>
                                            </p:tav>
                                            <p:tav tm="100000">
                                              <p:val>
                                                <p:strVal val="#ppt_w"/>
                                              </p:val>
                                            </p:tav>
                                          </p:tavLst>
                                        </p:anim>
                                        <p:anim calcmode="lin" valueType="num">
                                          <p:cBhvr>
                                            <p:cTn id="490" dur="256" fill="hold"/>
                                            <p:tgtEl>
                                              <p:spTgt spid="491"/>
                                            </p:tgtEl>
                                            <p:attrNameLst>
                                              <p:attrName>ppt_h</p:attrName>
                                            </p:attrNameLst>
                                          </p:cBhvr>
                                          <p:tavLst>
                                            <p:tav tm="0">
                                              <p:val>
                                                <p:fltVal val="0"/>
                                              </p:val>
                                            </p:tav>
                                            <p:tav tm="100000">
                                              <p:val>
                                                <p:strVal val="#ppt_h"/>
                                              </p:val>
                                            </p:tav>
                                          </p:tavLst>
                                        </p:anim>
                                      </p:childTnLst>
                                    </p:cTn>
                                  </p:par>
                                  <p:par>
                                    <p:cTn id="491" presetID="63" presetClass="path" presetSubtype="0" fill="hold" nodeType="withEffect">
                                      <p:stCondLst>
                                        <p:cond delay="7424"/>
                                      </p:stCondLst>
                                      <p:childTnLst>
                                        <p:animMotion origin="layout" path="M 0.00039 4.44444E-6 L 0.53724 4.44444E-6 " pathEditMode="relative" rAng="0" ptsTypes="AA">
                                          <p:cBhvr>
                                            <p:cTn id="492" dur="1920" fill="hold"/>
                                            <p:tgtEl>
                                              <p:spTgt spid="489"/>
                                            </p:tgtEl>
                                            <p:attrNameLst>
                                              <p:attrName>ppt_x</p:attrName>
                                              <p:attrName>ppt_y</p:attrName>
                                            </p:attrNameLst>
                                          </p:cBhvr>
                                          <p:rCtr x="268" y="0"/>
                                        </p:animMotion>
                                      </p:childTnLst>
                                    </p:cTn>
                                  </p:par>
                                  <p:par>
                                    <p:cTn id="493" presetID="64" presetClass="path" presetSubtype="0" fill="hold" nodeType="withEffect">
                                      <p:stCondLst>
                                        <p:cond delay="7424"/>
                                      </p:stCondLst>
                                      <p:childTnLst>
                                        <p:animMotion origin="layout" path="M 4.16667E-7 4.44444E-6 L 4.16667E-7 -0.57454 " pathEditMode="relative" rAng="0" ptsTypes="AA">
                                          <p:cBhvr>
                                            <p:cTn id="494" dur="1920" fill="hold"/>
                                            <p:tgtEl>
                                              <p:spTgt spid="490"/>
                                            </p:tgtEl>
                                            <p:attrNameLst>
                                              <p:attrName>ppt_x</p:attrName>
                                              <p:attrName>ppt_y</p:attrName>
                                            </p:attrNameLst>
                                          </p:cBhvr>
                                          <p:rCtr x="0" y="-287"/>
                                        </p:animMotion>
                                      </p:childTnLst>
                                    </p:cTn>
                                  </p:par>
                                  <p:par>
                                    <p:cTn id="495" presetID="35" presetClass="path" presetSubtype="0" fill="hold" nodeType="withEffect">
                                      <p:stCondLst>
                                        <p:cond delay="7424"/>
                                      </p:stCondLst>
                                      <p:childTnLst>
                                        <p:animMotion origin="layout" path="M 4.16667E-7 -0.00023 L -0.5375 -0.00023 " pathEditMode="relative" rAng="0" ptsTypes="AA">
                                          <p:cBhvr>
                                            <p:cTn id="496" dur="1920" fill="hold"/>
                                            <p:tgtEl>
                                              <p:spTgt spid="492"/>
                                            </p:tgtEl>
                                            <p:attrNameLst>
                                              <p:attrName>ppt_x</p:attrName>
                                              <p:attrName>ppt_y</p:attrName>
                                            </p:attrNameLst>
                                          </p:cBhvr>
                                          <p:rCtr x="-269" y="0"/>
                                        </p:animMotion>
                                      </p:childTnLst>
                                    </p:cTn>
                                  </p:par>
                                  <p:par>
                                    <p:cTn id="497" presetID="42" presetClass="path" presetSubtype="0" fill="hold" nodeType="withEffect">
                                      <p:stCondLst>
                                        <p:cond delay="7424"/>
                                      </p:stCondLst>
                                      <p:childTnLst>
                                        <p:animMotion origin="layout" path="M -0.00026 -0.0007 L -0.00026 0.5743 " pathEditMode="relative" rAng="0" ptsTypes="AA">
                                          <p:cBhvr>
                                            <p:cTn id="498" dur="1920" fill="hold"/>
                                            <p:tgtEl>
                                              <p:spTgt spid="491"/>
                                            </p:tgtEl>
                                            <p:attrNameLst>
                                              <p:attrName>ppt_x</p:attrName>
                                              <p:attrName>ppt_y</p:attrName>
                                            </p:attrNameLst>
                                          </p:cBhvr>
                                          <p:rCtr x="0" y="287"/>
                                        </p:animMotion>
                                      </p:childTnLst>
                                    </p:cTn>
                                  </p:par>
                                  <p:par>
                                    <p:cTn id="499" presetID="22" presetClass="entr" presetSubtype="8" fill="hold" nodeType="withEffect">
                                      <p:stCondLst>
                                        <p:cond delay="7424"/>
                                      </p:stCondLst>
                                      <p:childTnLst>
                                        <p:set>
                                          <p:cBhvr>
                                            <p:cTn id="500" dur="1" fill="hold">
                                              <p:stCondLst>
                                                <p:cond delay="0"/>
                                              </p:stCondLst>
                                            </p:cTn>
                                            <p:tgtEl>
                                              <p:spTgt spid="488"/>
                                            </p:tgtEl>
                                            <p:attrNameLst>
                                              <p:attrName>style.visibility</p:attrName>
                                            </p:attrNameLst>
                                          </p:cBhvr>
                                          <p:to>
                                            <p:strVal val="visible"/>
                                          </p:to>
                                        </p:set>
                                        <p:animEffect transition="in" filter="wipe(left)">
                                          <p:cBhvr>
                                            <p:cTn id="501" dur="1920"/>
                                            <p:tgtEl>
                                              <p:spTgt spid="488"/>
                                            </p:tgtEl>
                                          </p:cBhvr>
                                        </p:animEffect>
                                      </p:childTnLst>
                                    </p:cTn>
                                  </p:par>
                                  <p:par>
                                    <p:cTn id="502" presetID="22" presetClass="entr" presetSubtype="4" fill="hold" nodeType="withEffect">
                                      <p:stCondLst>
                                        <p:cond delay="7424"/>
                                      </p:stCondLst>
                                      <p:childTnLst>
                                        <p:set>
                                          <p:cBhvr>
                                            <p:cTn id="503" dur="1" fill="hold">
                                              <p:stCondLst>
                                                <p:cond delay="0"/>
                                              </p:stCondLst>
                                            </p:cTn>
                                            <p:tgtEl>
                                              <p:spTgt spid="487"/>
                                            </p:tgtEl>
                                            <p:attrNameLst>
                                              <p:attrName>style.visibility</p:attrName>
                                            </p:attrNameLst>
                                          </p:cBhvr>
                                          <p:to>
                                            <p:strVal val="visible"/>
                                          </p:to>
                                        </p:set>
                                        <p:animEffect transition="in" filter="wipe(down)">
                                          <p:cBhvr>
                                            <p:cTn id="504" dur="1920"/>
                                            <p:tgtEl>
                                              <p:spTgt spid="487"/>
                                            </p:tgtEl>
                                          </p:cBhvr>
                                        </p:animEffect>
                                      </p:childTnLst>
                                    </p:cTn>
                                  </p:par>
                                  <p:par>
                                    <p:cTn id="505" presetID="22" presetClass="entr" presetSubtype="2" fill="hold" nodeType="withEffect">
                                      <p:stCondLst>
                                        <p:cond delay="7424"/>
                                      </p:stCondLst>
                                      <p:childTnLst>
                                        <p:set>
                                          <p:cBhvr>
                                            <p:cTn id="506" dur="1" fill="hold">
                                              <p:stCondLst>
                                                <p:cond delay="0"/>
                                              </p:stCondLst>
                                            </p:cTn>
                                            <p:tgtEl>
                                              <p:spTgt spid="486"/>
                                            </p:tgtEl>
                                            <p:attrNameLst>
                                              <p:attrName>style.visibility</p:attrName>
                                            </p:attrNameLst>
                                          </p:cBhvr>
                                          <p:to>
                                            <p:strVal val="visible"/>
                                          </p:to>
                                        </p:set>
                                        <p:animEffect transition="in" filter="wipe(right)">
                                          <p:cBhvr>
                                            <p:cTn id="507" dur="1920"/>
                                            <p:tgtEl>
                                              <p:spTgt spid="486"/>
                                            </p:tgtEl>
                                          </p:cBhvr>
                                        </p:animEffect>
                                      </p:childTnLst>
                                    </p:cTn>
                                  </p:par>
                                  <p:par>
                                    <p:cTn id="508" presetID="22" presetClass="entr" presetSubtype="1" fill="hold" nodeType="withEffect">
                                      <p:stCondLst>
                                        <p:cond delay="7424"/>
                                      </p:stCondLst>
                                      <p:childTnLst>
                                        <p:set>
                                          <p:cBhvr>
                                            <p:cTn id="509" dur="1" fill="hold">
                                              <p:stCondLst>
                                                <p:cond delay="0"/>
                                              </p:stCondLst>
                                            </p:cTn>
                                            <p:tgtEl>
                                              <p:spTgt spid="485"/>
                                            </p:tgtEl>
                                            <p:attrNameLst>
                                              <p:attrName>style.visibility</p:attrName>
                                            </p:attrNameLst>
                                          </p:cBhvr>
                                          <p:to>
                                            <p:strVal val="visible"/>
                                          </p:to>
                                        </p:set>
                                        <p:animEffect transition="in" filter="wipe(up)">
                                          <p:cBhvr>
                                            <p:cTn id="510" dur="1920"/>
                                            <p:tgtEl>
                                              <p:spTgt spid="485"/>
                                            </p:tgtEl>
                                          </p:cBhvr>
                                        </p:animEffect>
                                      </p:childTnLst>
                                    </p:cTn>
                                  </p:par>
                                  <p:par>
                                    <p:cTn id="511" presetID="6" presetClass="emph" presetSubtype="0" fill="hold" nodeType="withEffect">
                                      <p:stCondLst>
                                        <p:cond delay="8960"/>
                                      </p:stCondLst>
                                      <p:childTnLst>
                                        <p:animScale>
                                          <p:cBhvr>
                                            <p:cTn id="512" dur="512" fill="hold"/>
                                            <p:tgtEl>
                                              <p:spTgt spid="489"/>
                                            </p:tgtEl>
                                          </p:cBhvr>
                                          <p:by x="0" y="0"/>
                                        </p:animScale>
                                      </p:childTnLst>
                                    </p:cTn>
                                  </p:par>
                                  <p:par>
                                    <p:cTn id="513" presetID="6" presetClass="emph" presetSubtype="0" fill="hold" nodeType="withEffect">
                                      <p:stCondLst>
                                        <p:cond delay="8960"/>
                                      </p:stCondLst>
                                      <p:childTnLst>
                                        <p:animScale>
                                          <p:cBhvr>
                                            <p:cTn id="514" dur="512" fill="hold"/>
                                            <p:tgtEl>
                                              <p:spTgt spid="490"/>
                                            </p:tgtEl>
                                          </p:cBhvr>
                                          <p:by x="0" y="0"/>
                                        </p:animScale>
                                      </p:childTnLst>
                                    </p:cTn>
                                  </p:par>
                                  <p:par>
                                    <p:cTn id="515" presetID="6" presetClass="emph" presetSubtype="0" fill="hold" nodeType="withEffect">
                                      <p:stCondLst>
                                        <p:cond delay="8960"/>
                                      </p:stCondLst>
                                      <p:childTnLst>
                                        <p:animScale>
                                          <p:cBhvr>
                                            <p:cTn id="516" dur="512" fill="hold"/>
                                            <p:tgtEl>
                                              <p:spTgt spid="492"/>
                                            </p:tgtEl>
                                          </p:cBhvr>
                                          <p:by x="0" y="0"/>
                                        </p:animScale>
                                      </p:childTnLst>
                                    </p:cTn>
                                  </p:par>
                                  <p:par>
                                    <p:cTn id="517" presetID="6" presetClass="emph" presetSubtype="0" fill="hold" nodeType="withEffect">
                                      <p:stCondLst>
                                        <p:cond delay="8960"/>
                                      </p:stCondLst>
                                      <p:childTnLst>
                                        <p:animScale>
                                          <p:cBhvr>
                                            <p:cTn id="518" dur="512" fill="hold"/>
                                            <p:tgtEl>
                                              <p:spTgt spid="491"/>
                                            </p:tgtEl>
                                          </p:cBhvr>
                                          <p:by x="0" y="0"/>
                                        </p:animScale>
                                      </p:childTnLst>
                                    </p:cTn>
                                  </p:par>
                                  <p:par>
                                    <p:cTn id="519" presetID="1" presetClass="exit" presetSubtype="0" fill="hold" nodeType="withEffect">
                                      <p:stCondLst>
                                        <p:cond delay="9472"/>
                                      </p:stCondLst>
                                      <p:childTnLst>
                                        <p:set>
                                          <p:cBhvr>
                                            <p:cTn id="520" dur="1" fill="hold">
                                              <p:stCondLst>
                                                <p:cond delay="0"/>
                                              </p:stCondLst>
                                            </p:cTn>
                                            <p:tgtEl>
                                              <p:spTgt spid="485"/>
                                            </p:tgtEl>
                                            <p:attrNameLst>
                                              <p:attrName>style.visibility</p:attrName>
                                            </p:attrNameLst>
                                          </p:cBhvr>
                                          <p:to>
                                            <p:strVal val="hidden"/>
                                          </p:to>
                                        </p:set>
                                      </p:childTnLst>
                                    </p:cTn>
                                  </p:par>
                                  <p:par>
                                    <p:cTn id="521" presetID="1" presetClass="exit" presetSubtype="0" fill="hold" nodeType="withEffect">
                                      <p:stCondLst>
                                        <p:cond delay="9472"/>
                                      </p:stCondLst>
                                      <p:childTnLst>
                                        <p:set>
                                          <p:cBhvr>
                                            <p:cTn id="522" dur="1" fill="hold">
                                              <p:stCondLst>
                                                <p:cond delay="0"/>
                                              </p:stCondLst>
                                            </p:cTn>
                                            <p:tgtEl>
                                              <p:spTgt spid="486"/>
                                            </p:tgtEl>
                                            <p:attrNameLst>
                                              <p:attrName>style.visibility</p:attrName>
                                            </p:attrNameLst>
                                          </p:cBhvr>
                                          <p:to>
                                            <p:strVal val="hidden"/>
                                          </p:to>
                                        </p:set>
                                      </p:childTnLst>
                                    </p:cTn>
                                  </p:par>
                                  <p:par>
                                    <p:cTn id="523" presetID="1" presetClass="exit" presetSubtype="0" fill="hold" nodeType="withEffect">
                                      <p:stCondLst>
                                        <p:cond delay="9472"/>
                                      </p:stCondLst>
                                      <p:childTnLst>
                                        <p:set>
                                          <p:cBhvr>
                                            <p:cTn id="524" dur="1" fill="hold">
                                              <p:stCondLst>
                                                <p:cond delay="0"/>
                                              </p:stCondLst>
                                            </p:cTn>
                                            <p:tgtEl>
                                              <p:spTgt spid="487"/>
                                            </p:tgtEl>
                                            <p:attrNameLst>
                                              <p:attrName>style.visibility</p:attrName>
                                            </p:attrNameLst>
                                          </p:cBhvr>
                                          <p:to>
                                            <p:strVal val="hidden"/>
                                          </p:to>
                                        </p:set>
                                      </p:childTnLst>
                                    </p:cTn>
                                  </p:par>
                                  <p:par>
                                    <p:cTn id="525" presetID="1" presetClass="exit" presetSubtype="0" fill="hold" nodeType="withEffect">
                                      <p:stCondLst>
                                        <p:cond delay="9472"/>
                                      </p:stCondLst>
                                      <p:childTnLst>
                                        <p:set>
                                          <p:cBhvr>
                                            <p:cTn id="526" dur="1" fill="hold">
                                              <p:stCondLst>
                                                <p:cond delay="0"/>
                                              </p:stCondLst>
                                            </p:cTn>
                                            <p:tgtEl>
                                              <p:spTgt spid="488"/>
                                            </p:tgtEl>
                                            <p:attrNameLst>
                                              <p:attrName>style.visibility</p:attrName>
                                            </p:attrNameLst>
                                          </p:cBhvr>
                                          <p:to>
                                            <p:strVal val="hidden"/>
                                          </p:to>
                                        </p:set>
                                      </p:childTnLst>
                                    </p:cTn>
                                  </p:par>
                                  <p:par>
                                    <p:cTn id="527" presetID="1" presetClass="entr" presetSubtype="0" fill="hold" nodeType="withEffect">
                                      <p:stCondLst>
                                        <p:cond delay="9472"/>
                                      </p:stCondLst>
                                      <p:childTnLst>
                                        <p:set>
                                          <p:cBhvr>
                                            <p:cTn id="528" dur="1" fill="hold">
                                              <p:stCondLst>
                                                <p:cond delay="0"/>
                                              </p:stCondLst>
                                            </p:cTn>
                                            <p:tgtEl>
                                              <p:spTgt spid="493"/>
                                            </p:tgtEl>
                                            <p:attrNameLst>
                                              <p:attrName>style.visibility</p:attrName>
                                            </p:attrNameLst>
                                          </p:cBhvr>
                                          <p:to>
                                            <p:strVal val="visible"/>
                                          </p:to>
                                        </p:set>
                                      </p:childTnLst>
                                    </p:cTn>
                                  </p:par>
                                  <p:par>
                                    <p:cTn id="529" presetID="6" presetClass="emph" presetSubtype="0" accel="50000" fill="hold" nodeType="withEffect">
                                      <p:stCondLst>
                                        <p:cond delay="9472"/>
                                      </p:stCondLst>
                                      <p:childTnLst>
                                        <p:animScale>
                                          <p:cBhvr>
                                            <p:cTn id="530" dur="3200" fill="hold"/>
                                            <p:tgtEl>
                                              <p:spTgt spid="493"/>
                                            </p:tgtEl>
                                          </p:cBhvr>
                                          <p:by x="250000" y="250000"/>
                                        </p:animScale>
                                      </p:childTnLst>
                                    </p:cTn>
                                  </p:par>
                                  <p:par>
                                    <p:cTn id="531" presetID="10" presetClass="exit" presetSubtype="0" fill="hold" nodeType="withEffect">
                                      <p:stCondLst>
                                        <p:cond delay="9472"/>
                                      </p:stCondLst>
                                      <p:childTnLst>
                                        <p:animEffect transition="out" filter="fade">
                                          <p:cBhvr>
                                            <p:cTn id="532" dur="3200"/>
                                            <p:tgtEl>
                                              <p:spTgt spid="493"/>
                                            </p:tgtEl>
                                          </p:cBhvr>
                                        </p:animEffect>
                                        <p:set>
                                          <p:cBhvr>
                                            <p:cTn id="533" dur="1" fill="hold">
                                              <p:stCondLst>
                                                <p:cond delay="3199"/>
                                              </p:stCondLst>
                                            </p:cTn>
                                            <p:tgtEl>
                                              <p:spTgt spid="493"/>
                                            </p:tgtEl>
                                            <p:attrNameLst>
                                              <p:attrName>style.visibility</p:attrName>
                                            </p:attrNameLst>
                                          </p:cBhvr>
                                          <p:to>
                                            <p:strVal val="hidden"/>
                                          </p:to>
                                        </p:set>
                                      </p:childTnLst>
                                    </p:cTn>
                                  </p:par>
                                  <p:par>
                                    <p:cTn id="534" presetID="23" presetClass="entr" presetSubtype="16" fill="hold" nodeType="withEffect">
                                      <p:stCondLst>
                                        <p:cond delay="6528"/>
                                      </p:stCondLst>
                                      <p:childTnLst>
                                        <p:set>
                                          <p:cBhvr>
                                            <p:cTn id="535" dur="1" fill="hold">
                                              <p:stCondLst>
                                                <p:cond delay="0"/>
                                              </p:stCondLst>
                                            </p:cTn>
                                            <p:tgtEl>
                                              <p:spTgt spid="498"/>
                                            </p:tgtEl>
                                            <p:attrNameLst>
                                              <p:attrName>style.visibility</p:attrName>
                                            </p:attrNameLst>
                                          </p:cBhvr>
                                          <p:to>
                                            <p:strVal val="visible"/>
                                          </p:to>
                                        </p:set>
                                        <p:anim calcmode="lin" valueType="num">
                                          <p:cBhvr>
                                            <p:cTn id="536" dur="256" fill="hold"/>
                                            <p:tgtEl>
                                              <p:spTgt spid="498"/>
                                            </p:tgtEl>
                                            <p:attrNameLst>
                                              <p:attrName>ppt_w</p:attrName>
                                            </p:attrNameLst>
                                          </p:cBhvr>
                                          <p:tavLst>
                                            <p:tav tm="0">
                                              <p:val>
                                                <p:fltVal val="0"/>
                                              </p:val>
                                            </p:tav>
                                            <p:tav tm="100000">
                                              <p:val>
                                                <p:strVal val="#ppt_w"/>
                                              </p:val>
                                            </p:tav>
                                          </p:tavLst>
                                        </p:anim>
                                        <p:anim calcmode="lin" valueType="num">
                                          <p:cBhvr>
                                            <p:cTn id="537" dur="256" fill="hold"/>
                                            <p:tgtEl>
                                              <p:spTgt spid="498"/>
                                            </p:tgtEl>
                                            <p:attrNameLst>
                                              <p:attrName>ppt_h</p:attrName>
                                            </p:attrNameLst>
                                          </p:cBhvr>
                                          <p:tavLst>
                                            <p:tav tm="0">
                                              <p:val>
                                                <p:fltVal val="0"/>
                                              </p:val>
                                            </p:tav>
                                            <p:tav tm="100000">
                                              <p:val>
                                                <p:strVal val="#ppt_h"/>
                                              </p:val>
                                            </p:tav>
                                          </p:tavLst>
                                        </p:anim>
                                      </p:childTnLst>
                                    </p:cTn>
                                  </p:par>
                                  <p:par>
                                    <p:cTn id="538" presetID="23" presetClass="entr" presetSubtype="16" fill="hold" nodeType="withEffect">
                                      <p:stCondLst>
                                        <p:cond delay="6528"/>
                                      </p:stCondLst>
                                      <p:childTnLst>
                                        <p:set>
                                          <p:cBhvr>
                                            <p:cTn id="539" dur="1" fill="hold">
                                              <p:stCondLst>
                                                <p:cond delay="0"/>
                                              </p:stCondLst>
                                            </p:cTn>
                                            <p:tgtEl>
                                              <p:spTgt spid="499"/>
                                            </p:tgtEl>
                                            <p:attrNameLst>
                                              <p:attrName>style.visibility</p:attrName>
                                            </p:attrNameLst>
                                          </p:cBhvr>
                                          <p:to>
                                            <p:strVal val="visible"/>
                                          </p:to>
                                        </p:set>
                                        <p:anim calcmode="lin" valueType="num">
                                          <p:cBhvr>
                                            <p:cTn id="540" dur="256" fill="hold"/>
                                            <p:tgtEl>
                                              <p:spTgt spid="499"/>
                                            </p:tgtEl>
                                            <p:attrNameLst>
                                              <p:attrName>ppt_w</p:attrName>
                                            </p:attrNameLst>
                                          </p:cBhvr>
                                          <p:tavLst>
                                            <p:tav tm="0">
                                              <p:val>
                                                <p:fltVal val="0"/>
                                              </p:val>
                                            </p:tav>
                                            <p:tav tm="100000">
                                              <p:val>
                                                <p:strVal val="#ppt_w"/>
                                              </p:val>
                                            </p:tav>
                                          </p:tavLst>
                                        </p:anim>
                                        <p:anim calcmode="lin" valueType="num">
                                          <p:cBhvr>
                                            <p:cTn id="541" dur="256" fill="hold"/>
                                            <p:tgtEl>
                                              <p:spTgt spid="499"/>
                                            </p:tgtEl>
                                            <p:attrNameLst>
                                              <p:attrName>ppt_h</p:attrName>
                                            </p:attrNameLst>
                                          </p:cBhvr>
                                          <p:tavLst>
                                            <p:tav tm="0">
                                              <p:val>
                                                <p:fltVal val="0"/>
                                              </p:val>
                                            </p:tav>
                                            <p:tav tm="100000">
                                              <p:val>
                                                <p:strVal val="#ppt_h"/>
                                              </p:val>
                                            </p:tav>
                                          </p:tavLst>
                                        </p:anim>
                                      </p:childTnLst>
                                    </p:cTn>
                                  </p:par>
                                  <p:par>
                                    <p:cTn id="542" presetID="23" presetClass="entr" presetSubtype="16" fill="hold" nodeType="withEffect">
                                      <p:stCondLst>
                                        <p:cond delay="6528"/>
                                      </p:stCondLst>
                                      <p:childTnLst>
                                        <p:set>
                                          <p:cBhvr>
                                            <p:cTn id="543" dur="1" fill="hold">
                                              <p:stCondLst>
                                                <p:cond delay="0"/>
                                              </p:stCondLst>
                                            </p:cTn>
                                            <p:tgtEl>
                                              <p:spTgt spid="500"/>
                                            </p:tgtEl>
                                            <p:attrNameLst>
                                              <p:attrName>style.visibility</p:attrName>
                                            </p:attrNameLst>
                                          </p:cBhvr>
                                          <p:to>
                                            <p:strVal val="visible"/>
                                          </p:to>
                                        </p:set>
                                        <p:anim calcmode="lin" valueType="num">
                                          <p:cBhvr>
                                            <p:cTn id="544" dur="256" fill="hold"/>
                                            <p:tgtEl>
                                              <p:spTgt spid="500"/>
                                            </p:tgtEl>
                                            <p:attrNameLst>
                                              <p:attrName>ppt_w</p:attrName>
                                            </p:attrNameLst>
                                          </p:cBhvr>
                                          <p:tavLst>
                                            <p:tav tm="0">
                                              <p:val>
                                                <p:fltVal val="0"/>
                                              </p:val>
                                            </p:tav>
                                            <p:tav tm="100000">
                                              <p:val>
                                                <p:strVal val="#ppt_w"/>
                                              </p:val>
                                            </p:tav>
                                          </p:tavLst>
                                        </p:anim>
                                        <p:anim calcmode="lin" valueType="num">
                                          <p:cBhvr>
                                            <p:cTn id="545" dur="256" fill="hold"/>
                                            <p:tgtEl>
                                              <p:spTgt spid="500"/>
                                            </p:tgtEl>
                                            <p:attrNameLst>
                                              <p:attrName>ppt_h</p:attrName>
                                            </p:attrNameLst>
                                          </p:cBhvr>
                                          <p:tavLst>
                                            <p:tav tm="0">
                                              <p:val>
                                                <p:fltVal val="0"/>
                                              </p:val>
                                            </p:tav>
                                            <p:tav tm="100000">
                                              <p:val>
                                                <p:strVal val="#ppt_h"/>
                                              </p:val>
                                            </p:tav>
                                          </p:tavLst>
                                        </p:anim>
                                      </p:childTnLst>
                                    </p:cTn>
                                  </p:par>
                                  <p:par>
                                    <p:cTn id="546" presetID="23" presetClass="entr" presetSubtype="16" fill="hold" nodeType="withEffect">
                                      <p:stCondLst>
                                        <p:cond delay="6528"/>
                                      </p:stCondLst>
                                      <p:childTnLst>
                                        <p:set>
                                          <p:cBhvr>
                                            <p:cTn id="547" dur="1" fill="hold">
                                              <p:stCondLst>
                                                <p:cond delay="0"/>
                                              </p:stCondLst>
                                            </p:cTn>
                                            <p:tgtEl>
                                              <p:spTgt spid="501"/>
                                            </p:tgtEl>
                                            <p:attrNameLst>
                                              <p:attrName>style.visibility</p:attrName>
                                            </p:attrNameLst>
                                          </p:cBhvr>
                                          <p:to>
                                            <p:strVal val="visible"/>
                                          </p:to>
                                        </p:set>
                                        <p:anim calcmode="lin" valueType="num">
                                          <p:cBhvr>
                                            <p:cTn id="548" dur="256" fill="hold"/>
                                            <p:tgtEl>
                                              <p:spTgt spid="501"/>
                                            </p:tgtEl>
                                            <p:attrNameLst>
                                              <p:attrName>ppt_w</p:attrName>
                                            </p:attrNameLst>
                                          </p:cBhvr>
                                          <p:tavLst>
                                            <p:tav tm="0">
                                              <p:val>
                                                <p:fltVal val="0"/>
                                              </p:val>
                                            </p:tav>
                                            <p:tav tm="100000">
                                              <p:val>
                                                <p:strVal val="#ppt_w"/>
                                              </p:val>
                                            </p:tav>
                                          </p:tavLst>
                                        </p:anim>
                                        <p:anim calcmode="lin" valueType="num">
                                          <p:cBhvr>
                                            <p:cTn id="549" dur="256" fill="hold"/>
                                            <p:tgtEl>
                                              <p:spTgt spid="501"/>
                                            </p:tgtEl>
                                            <p:attrNameLst>
                                              <p:attrName>ppt_h</p:attrName>
                                            </p:attrNameLst>
                                          </p:cBhvr>
                                          <p:tavLst>
                                            <p:tav tm="0">
                                              <p:val>
                                                <p:fltVal val="0"/>
                                              </p:val>
                                            </p:tav>
                                            <p:tav tm="100000">
                                              <p:val>
                                                <p:strVal val="#ppt_h"/>
                                              </p:val>
                                            </p:tav>
                                          </p:tavLst>
                                        </p:anim>
                                      </p:childTnLst>
                                    </p:cTn>
                                  </p:par>
                                  <p:par>
                                    <p:cTn id="550" presetID="42" presetClass="path" presetSubtype="0" fill="hold" nodeType="withEffect">
                                      <p:stCondLst>
                                        <p:cond delay="7680"/>
                                      </p:stCondLst>
                                      <p:childTnLst>
                                        <p:animMotion origin="layout" path="M -2.08333E-7 1.11111E-6 L 0.24102 0.42986 " pathEditMode="relative" rAng="0" ptsTypes="AA">
                                          <p:cBhvr>
                                            <p:cTn id="551" dur="1664" fill="hold"/>
                                            <p:tgtEl>
                                              <p:spTgt spid="498"/>
                                            </p:tgtEl>
                                            <p:attrNameLst>
                                              <p:attrName>ppt_x</p:attrName>
                                              <p:attrName>ppt_y</p:attrName>
                                            </p:attrNameLst>
                                          </p:cBhvr>
                                          <p:rCtr x="12000" y="21500"/>
                                        </p:animMotion>
                                      </p:childTnLst>
                                    </p:cTn>
                                  </p:par>
                                  <p:par>
                                    <p:cTn id="552" presetID="42" presetClass="path" presetSubtype="0" fill="hold" nodeType="withEffect">
                                      <p:stCondLst>
                                        <p:cond delay="7680"/>
                                      </p:stCondLst>
                                      <p:childTnLst>
                                        <p:animMotion origin="layout" path="M -3.54167E-6 2.96296E-6 L 0.24167 -0.4301 " pathEditMode="relative" rAng="0" ptsTypes="AA">
                                          <p:cBhvr>
                                            <p:cTn id="553" dur="1664" fill="hold"/>
                                            <p:tgtEl>
                                              <p:spTgt spid="499"/>
                                            </p:tgtEl>
                                            <p:attrNameLst>
                                              <p:attrName>ppt_x</p:attrName>
                                              <p:attrName>ppt_y</p:attrName>
                                            </p:attrNameLst>
                                          </p:cBhvr>
                                          <p:rCtr x="121" y="-215"/>
                                        </p:animMotion>
                                      </p:childTnLst>
                                    </p:cTn>
                                  </p:par>
                                  <p:par>
                                    <p:cTn id="554" presetID="42" presetClass="path" presetSubtype="0" fill="hold" nodeType="withEffect">
                                      <p:stCondLst>
                                        <p:cond delay="7680"/>
                                      </p:stCondLst>
                                      <p:childTnLst>
                                        <p:animMotion origin="layout" path="M 3.95833E-6 0 L -0.24141 0.42917 " pathEditMode="relative" rAng="0" ptsTypes="AA">
                                          <p:cBhvr>
                                            <p:cTn id="555" dur="1664" fill="hold"/>
                                            <p:tgtEl>
                                              <p:spTgt spid="500"/>
                                            </p:tgtEl>
                                            <p:attrNameLst>
                                              <p:attrName>ppt_x</p:attrName>
                                              <p:attrName>ppt_y</p:attrName>
                                            </p:attrNameLst>
                                          </p:cBhvr>
                                          <p:rCtr x="-121" y="215"/>
                                        </p:animMotion>
                                      </p:childTnLst>
                                    </p:cTn>
                                  </p:par>
                                  <p:par>
                                    <p:cTn id="556" presetID="42" presetClass="path" presetSubtype="0" fill="hold" nodeType="withEffect">
                                      <p:stCondLst>
                                        <p:cond delay="7680"/>
                                      </p:stCondLst>
                                      <p:childTnLst>
                                        <p:animMotion origin="layout" path="M 2.08333E-7 4.81481E-6 L -0.24193 -0.4294 " pathEditMode="relative" rAng="0" ptsTypes="AA">
                                          <p:cBhvr>
                                            <p:cTn id="557" dur="1664" fill="hold"/>
                                            <p:tgtEl>
                                              <p:spTgt spid="501"/>
                                            </p:tgtEl>
                                            <p:attrNameLst>
                                              <p:attrName>ppt_x</p:attrName>
                                              <p:attrName>ppt_y</p:attrName>
                                            </p:attrNameLst>
                                          </p:cBhvr>
                                          <p:rCtr x="-12100" y="-21500"/>
                                        </p:animMotion>
                                      </p:childTnLst>
                                    </p:cTn>
                                  </p:par>
                                  <p:par>
                                    <p:cTn id="558" presetID="22" presetClass="entr" presetSubtype="2" fill="hold" nodeType="withEffect">
                                      <p:stCondLst>
                                        <p:cond delay="7680"/>
                                      </p:stCondLst>
                                      <p:childTnLst>
                                        <p:set>
                                          <p:cBhvr>
                                            <p:cTn id="559" dur="1" fill="hold">
                                              <p:stCondLst>
                                                <p:cond delay="0"/>
                                              </p:stCondLst>
                                            </p:cTn>
                                            <p:tgtEl>
                                              <p:spTgt spid="494"/>
                                            </p:tgtEl>
                                            <p:attrNameLst>
                                              <p:attrName>style.visibility</p:attrName>
                                            </p:attrNameLst>
                                          </p:cBhvr>
                                          <p:to>
                                            <p:strVal val="visible"/>
                                          </p:to>
                                        </p:set>
                                        <p:animEffect transition="in" filter="wipe(right)">
                                          <p:cBhvr>
                                            <p:cTn id="560" dur="1664"/>
                                            <p:tgtEl>
                                              <p:spTgt spid="494"/>
                                            </p:tgtEl>
                                          </p:cBhvr>
                                        </p:animEffect>
                                      </p:childTnLst>
                                    </p:cTn>
                                  </p:par>
                                  <p:par>
                                    <p:cTn id="561" presetID="22" presetClass="entr" presetSubtype="8" fill="hold" nodeType="withEffect">
                                      <p:stCondLst>
                                        <p:cond delay="7680"/>
                                      </p:stCondLst>
                                      <p:childTnLst>
                                        <p:set>
                                          <p:cBhvr>
                                            <p:cTn id="562" dur="1" fill="hold">
                                              <p:stCondLst>
                                                <p:cond delay="0"/>
                                              </p:stCondLst>
                                            </p:cTn>
                                            <p:tgtEl>
                                              <p:spTgt spid="495"/>
                                            </p:tgtEl>
                                            <p:attrNameLst>
                                              <p:attrName>style.visibility</p:attrName>
                                            </p:attrNameLst>
                                          </p:cBhvr>
                                          <p:to>
                                            <p:strVal val="visible"/>
                                          </p:to>
                                        </p:set>
                                        <p:animEffect transition="in" filter="wipe(left)">
                                          <p:cBhvr>
                                            <p:cTn id="563" dur="1664"/>
                                            <p:tgtEl>
                                              <p:spTgt spid="495"/>
                                            </p:tgtEl>
                                          </p:cBhvr>
                                        </p:animEffect>
                                      </p:childTnLst>
                                    </p:cTn>
                                  </p:par>
                                  <p:par>
                                    <p:cTn id="564" presetID="22" presetClass="entr" presetSubtype="2" fill="hold" nodeType="withEffect">
                                      <p:stCondLst>
                                        <p:cond delay="7680"/>
                                      </p:stCondLst>
                                      <p:childTnLst>
                                        <p:set>
                                          <p:cBhvr>
                                            <p:cTn id="565" dur="1" fill="hold">
                                              <p:stCondLst>
                                                <p:cond delay="0"/>
                                              </p:stCondLst>
                                            </p:cTn>
                                            <p:tgtEl>
                                              <p:spTgt spid="497"/>
                                            </p:tgtEl>
                                            <p:attrNameLst>
                                              <p:attrName>style.visibility</p:attrName>
                                            </p:attrNameLst>
                                          </p:cBhvr>
                                          <p:to>
                                            <p:strVal val="visible"/>
                                          </p:to>
                                        </p:set>
                                        <p:animEffect transition="in" filter="wipe(right)">
                                          <p:cBhvr>
                                            <p:cTn id="566" dur="1664"/>
                                            <p:tgtEl>
                                              <p:spTgt spid="497"/>
                                            </p:tgtEl>
                                          </p:cBhvr>
                                        </p:animEffect>
                                      </p:childTnLst>
                                    </p:cTn>
                                  </p:par>
                                  <p:par>
                                    <p:cTn id="567" presetID="22" presetClass="entr" presetSubtype="8" fill="hold" nodeType="withEffect">
                                      <p:stCondLst>
                                        <p:cond delay="7680"/>
                                      </p:stCondLst>
                                      <p:childTnLst>
                                        <p:set>
                                          <p:cBhvr>
                                            <p:cTn id="568" dur="1" fill="hold">
                                              <p:stCondLst>
                                                <p:cond delay="0"/>
                                              </p:stCondLst>
                                            </p:cTn>
                                            <p:tgtEl>
                                              <p:spTgt spid="496"/>
                                            </p:tgtEl>
                                            <p:attrNameLst>
                                              <p:attrName>style.visibility</p:attrName>
                                            </p:attrNameLst>
                                          </p:cBhvr>
                                          <p:to>
                                            <p:strVal val="visible"/>
                                          </p:to>
                                        </p:set>
                                        <p:animEffect transition="in" filter="wipe(left)">
                                          <p:cBhvr>
                                            <p:cTn id="569" dur="1664"/>
                                            <p:tgtEl>
                                              <p:spTgt spid="496"/>
                                            </p:tgtEl>
                                          </p:cBhvr>
                                        </p:animEffect>
                                      </p:childTnLst>
                                    </p:cTn>
                                  </p:par>
                                  <p:par>
                                    <p:cTn id="570" presetID="6" presetClass="emph" presetSubtype="0" fill="hold" nodeType="withEffect">
                                      <p:stCondLst>
                                        <p:cond delay="8832"/>
                                      </p:stCondLst>
                                      <p:childTnLst>
                                        <p:animScale>
                                          <p:cBhvr>
                                            <p:cTn id="571" dur="512" fill="hold"/>
                                            <p:tgtEl>
                                              <p:spTgt spid="498"/>
                                            </p:tgtEl>
                                          </p:cBhvr>
                                          <p:by x="0" y="0"/>
                                        </p:animScale>
                                      </p:childTnLst>
                                    </p:cTn>
                                  </p:par>
                                  <p:par>
                                    <p:cTn id="572" presetID="6" presetClass="emph" presetSubtype="0" fill="hold" nodeType="withEffect">
                                      <p:stCondLst>
                                        <p:cond delay="8832"/>
                                      </p:stCondLst>
                                      <p:childTnLst>
                                        <p:animScale>
                                          <p:cBhvr>
                                            <p:cTn id="573" dur="512" fill="hold"/>
                                            <p:tgtEl>
                                              <p:spTgt spid="499"/>
                                            </p:tgtEl>
                                          </p:cBhvr>
                                          <p:by x="0" y="0"/>
                                        </p:animScale>
                                      </p:childTnLst>
                                    </p:cTn>
                                  </p:par>
                                  <p:par>
                                    <p:cTn id="574" presetID="6" presetClass="emph" presetSubtype="0" fill="hold" nodeType="withEffect">
                                      <p:stCondLst>
                                        <p:cond delay="8832"/>
                                      </p:stCondLst>
                                      <p:childTnLst>
                                        <p:animScale>
                                          <p:cBhvr>
                                            <p:cTn id="575" dur="512" fill="hold"/>
                                            <p:tgtEl>
                                              <p:spTgt spid="500"/>
                                            </p:tgtEl>
                                          </p:cBhvr>
                                          <p:by x="0" y="0"/>
                                        </p:animScale>
                                      </p:childTnLst>
                                    </p:cTn>
                                  </p:par>
                                  <p:par>
                                    <p:cTn id="576" presetID="6" presetClass="emph" presetSubtype="0" fill="hold" nodeType="withEffect">
                                      <p:stCondLst>
                                        <p:cond delay="8832"/>
                                      </p:stCondLst>
                                      <p:childTnLst>
                                        <p:animScale>
                                          <p:cBhvr>
                                            <p:cTn id="577" dur="512" fill="hold"/>
                                            <p:tgtEl>
                                              <p:spTgt spid="501"/>
                                            </p:tgtEl>
                                          </p:cBhvr>
                                          <p:by x="0" y="0"/>
                                        </p:animScale>
                                      </p:childTnLst>
                                    </p:cTn>
                                  </p:par>
                                  <p:par>
                                    <p:cTn id="578" presetID="1" presetClass="exit" presetSubtype="0" fill="hold" nodeType="withEffect">
                                      <p:stCondLst>
                                        <p:cond delay="9600"/>
                                      </p:stCondLst>
                                      <p:childTnLst>
                                        <p:set>
                                          <p:cBhvr>
                                            <p:cTn id="579" dur="1" fill="hold">
                                              <p:stCondLst>
                                                <p:cond delay="0"/>
                                              </p:stCondLst>
                                            </p:cTn>
                                            <p:tgtEl>
                                              <p:spTgt spid="494"/>
                                            </p:tgtEl>
                                            <p:attrNameLst>
                                              <p:attrName>style.visibility</p:attrName>
                                            </p:attrNameLst>
                                          </p:cBhvr>
                                          <p:to>
                                            <p:strVal val="hidden"/>
                                          </p:to>
                                        </p:set>
                                      </p:childTnLst>
                                    </p:cTn>
                                  </p:par>
                                  <p:par>
                                    <p:cTn id="580" presetID="1" presetClass="exit" presetSubtype="0" fill="hold" nodeType="withEffect">
                                      <p:stCondLst>
                                        <p:cond delay="9600"/>
                                      </p:stCondLst>
                                      <p:childTnLst>
                                        <p:set>
                                          <p:cBhvr>
                                            <p:cTn id="581" dur="1" fill="hold">
                                              <p:stCondLst>
                                                <p:cond delay="0"/>
                                              </p:stCondLst>
                                            </p:cTn>
                                            <p:tgtEl>
                                              <p:spTgt spid="495"/>
                                            </p:tgtEl>
                                            <p:attrNameLst>
                                              <p:attrName>style.visibility</p:attrName>
                                            </p:attrNameLst>
                                          </p:cBhvr>
                                          <p:to>
                                            <p:strVal val="hidden"/>
                                          </p:to>
                                        </p:set>
                                      </p:childTnLst>
                                    </p:cTn>
                                  </p:par>
                                  <p:par>
                                    <p:cTn id="582" presetID="1" presetClass="exit" presetSubtype="0" fill="hold" nodeType="withEffect">
                                      <p:stCondLst>
                                        <p:cond delay="9600"/>
                                      </p:stCondLst>
                                      <p:childTnLst>
                                        <p:set>
                                          <p:cBhvr>
                                            <p:cTn id="583" dur="1" fill="hold">
                                              <p:stCondLst>
                                                <p:cond delay="0"/>
                                              </p:stCondLst>
                                            </p:cTn>
                                            <p:tgtEl>
                                              <p:spTgt spid="496"/>
                                            </p:tgtEl>
                                            <p:attrNameLst>
                                              <p:attrName>style.visibility</p:attrName>
                                            </p:attrNameLst>
                                          </p:cBhvr>
                                          <p:to>
                                            <p:strVal val="hidden"/>
                                          </p:to>
                                        </p:set>
                                      </p:childTnLst>
                                    </p:cTn>
                                  </p:par>
                                  <p:par>
                                    <p:cTn id="584" presetID="1" presetClass="exit" presetSubtype="0" fill="hold" nodeType="withEffect">
                                      <p:stCondLst>
                                        <p:cond delay="9600"/>
                                      </p:stCondLst>
                                      <p:childTnLst>
                                        <p:set>
                                          <p:cBhvr>
                                            <p:cTn id="585" dur="1" fill="hold">
                                              <p:stCondLst>
                                                <p:cond delay="0"/>
                                              </p:stCondLst>
                                            </p:cTn>
                                            <p:tgtEl>
                                              <p:spTgt spid="497"/>
                                            </p:tgtEl>
                                            <p:attrNameLst>
                                              <p:attrName>style.visibility</p:attrName>
                                            </p:attrNameLst>
                                          </p:cBhvr>
                                          <p:to>
                                            <p:strVal val="hidden"/>
                                          </p:to>
                                        </p:set>
                                      </p:childTnLst>
                                    </p:cTn>
                                  </p:par>
                                  <p:par>
                                    <p:cTn id="586" presetID="1" presetClass="entr" presetSubtype="0" fill="hold" nodeType="withEffect">
                                      <p:stCondLst>
                                        <p:cond delay="9600"/>
                                      </p:stCondLst>
                                      <p:childTnLst>
                                        <p:set>
                                          <p:cBhvr>
                                            <p:cTn id="587" dur="1" fill="hold">
                                              <p:stCondLst>
                                                <p:cond delay="0"/>
                                              </p:stCondLst>
                                            </p:cTn>
                                            <p:tgtEl>
                                              <p:spTgt spid="502"/>
                                            </p:tgtEl>
                                            <p:attrNameLst>
                                              <p:attrName>style.visibility</p:attrName>
                                            </p:attrNameLst>
                                          </p:cBhvr>
                                          <p:to>
                                            <p:strVal val="visible"/>
                                          </p:to>
                                        </p:set>
                                      </p:childTnLst>
                                    </p:cTn>
                                  </p:par>
                                  <p:par>
                                    <p:cTn id="588" presetID="6" presetClass="emph" presetSubtype="0" accel="50000" fill="hold" nodeType="withEffect">
                                      <p:stCondLst>
                                        <p:cond delay="9600"/>
                                      </p:stCondLst>
                                      <p:childTnLst>
                                        <p:animScale>
                                          <p:cBhvr>
                                            <p:cTn id="589" dur="2560" fill="hold"/>
                                            <p:tgtEl>
                                              <p:spTgt spid="502"/>
                                            </p:tgtEl>
                                          </p:cBhvr>
                                          <p:by x="250000" y="250000"/>
                                        </p:animScale>
                                      </p:childTnLst>
                                    </p:cTn>
                                  </p:par>
                                  <p:par>
                                    <p:cTn id="590" presetID="10" presetClass="exit" presetSubtype="0" fill="hold" nodeType="withEffect">
                                      <p:stCondLst>
                                        <p:cond delay="9600"/>
                                      </p:stCondLst>
                                      <p:childTnLst>
                                        <p:animEffect transition="out" filter="fade">
                                          <p:cBhvr>
                                            <p:cTn id="591" dur="2560"/>
                                            <p:tgtEl>
                                              <p:spTgt spid="502"/>
                                            </p:tgtEl>
                                          </p:cBhvr>
                                        </p:animEffect>
                                        <p:set>
                                          <p:cBhvr>
                                            <p:cTn id="592" dur="1" fill="hold">
                                              <p:stCondLst>
                                                <p:cond delay="2559"/>
                                              </p:stCondLst>
                                            </p:cTn>
                                            <p:tgtEl>
                                              <p:spTgt spid="502"/>
                                            </p:tgtEl>
                                            <p:attrNameLst>
                                              <p:attrName>style.visibility</p:attrName>
                                            </p:attrNameLst>
                                          </p:cBhvr>
                                          <p:to>
                                            <p:strVal val="hidden"/>
                                          </p:to>
                                        </p:set>
                                      </p:childTnLst>
                                    </p:cTn>
                                  </p:par>
                                  <p:par>
                                    <p:cTn id="593" presetID="23" presetClass="entr" presetSubtype="16" fill="hold" nodeType="withEffect">
                                      <p:stCondLst>
                                        <p:cond delay="7296"/>
                                      </p:stCondLst>
                                      <p:childTnLst>
                                        <p:set>
                                          <p:cBhvr>
                                            <p:cTn id="594" dur="1" fill="hold">
                                              <p:stCondLst>
                                                <p:cond delay="0"/>
                                              </p:stCondLst>
                                            </p:cTn>
                                            <p:tgtEl>
                                              <p:spTgt spid="509"/>
                                            </p:tgtEl>
                                            <p:attrNameLst>
                                              <p:attrName>style.visibility</p:attrName>
                                            </p:attrNameLst>
                                          </p:cBhvr>
                                          <p:to>
                                            <p:strVal val="visible"/>
                                          </p:to>
                                        </p:set>
                                        <p:anim calcmode="lin" valueType="num">
                                          <p:cBhvr>
                                            <p:cTn id="595" dur="256" fill="hold"/>
                                            <p:tgtEl>
                                              <p:spTgt spid="509"/>
                                            </p:tgtEl>
                                            <p:attrNameLst>
                                              <p:attrName>ppt_w</p:attrName>
                                            </p:attrNameLst>
                                          </p:cBhvr>
                                          <p:tavLst>
                                            <p:tav tm="0">
                                              <p:val>
                                                <p:fltVal val="0"/>
                                              </p:val>
                                            </p:tav>
                                            <p:tav tm="100000">
                                              <p:val>
                                                <p:strVal val="#ppt_w"/>
                                              </p:val>
                                            </p:tav>
                                          </p:tavLst>
                                        </p:anim>
                                        <p:anim calcmode="lin" valueType="num">
                                          <p:cBhvr>
                                            <p:cTn id="596" dur="256" fill="hold"/>
                                            <p:tgtEl>
                                              <p:spTgt spid="509"/>
                                            </p:tgtEl>
                                            <p:attrNameLst>
                                              <p:attrName>ppt_h</p:attrName>
                                            </p:attrNameLst>
                                          </p:cBhvr>
                                          <p:tavLst>
                                            <p:tav tm="0">
                                              <p:val>
                                                <p:fltVal val="0"/>
                                              </p:val>
                                            </p:tav>
                                            <p:tav tm="100000">
                                              <p:val>
                                                <p:strVal val="#ppt_h"/>
                                              </p:val>
                                            </p:tav>
                                          </p:tavLst>
                                        </p:anim>
                                      </p:childTnLst>
                                    </p:cTn>
                                  </p:par>
                                  <p:par>
                                    <p:cTn id="597" presetID="23" presetClass="entr" presetSubtype="16" fill="hold" nodeType="withEffect">
                                      <p:stCondLst>
                                        <p:cond delay="7296"/>
                                      </p:stCondLst>
                                      <p:childTnLst>
                                        <p:set>
                                          <p:cBhvr>
                                            <p:cTn id="598" dur="1" fill="hold">
                                              <p:stCondLst>
                                                <p:cond delay="0"/>
                                              </p:stCondLst>
                                            </p:cTn>
                                            <p:tgtEl>
                                              <p:spTgt spid="510"/>
                                            </p:tgtEl>
                                            <p:attrNameLst>
                                              <p:attrName>style.visibility</p:attrName>
                                            </p:attrNameLst>
                                          </p:cBhvr>
                                          <p:to>
                                            <p:strVal val="visible"/>
                                          </p:to>
                                        </p:set>
                                        <p:anim calcmode="lin" valueType="num">
                                          <p:cBhvr>
                                            <p:cTn id="599" dur="256" fill="hold"/>
                                            <p:tgtEl>
                                              <p:spTgt spid="510"/>
                                            </p:tgtEl>
                                            <p:attrNameLst>
                                              <p:attrName>ppt_w</p:attrName>
                                            </p:attrNameLst>
                                          </p:cBhvr>
                                          <p:tavLst>
                                            <p:tav tm="0">
                                              <p:val>
                                                <p:fltVal val="0"/>
                                              </p:val>
                                            </p:tav>
                                            <p:tav tm="100000">
                                              <p:val>
                                                <p:strVal val="#ppt_w"/>
                                              </p:val>
                                            </p:tav>
                                          </p:tavLst>
                                        </p:anim>
                                        <p:anim calcmode="lin" valueType="num">
                                          <p:cBhvr>
                                            <p:cTn id="600" dur="256" fill="hold"/>
                                            <p:tgtEl>
                                              <p:spTgt spid="510"/>
                                            </p:tgtEl>
                                            <p:attrNameLst>
                                              <p:attrName>ppt_h</p:attrName>
                                            </p:attrNameLst>
                                          </p:cBhvr>
                                          <p:tavLst>
                                            <p:tav tm="0">
                                              <p:val>
                                                <p:fltVal val="0"/>
                                              </p:val>
                                            </p:tav>
                                            <p:tav tm="100000">
                                              <p:val>
                                                <p:strVal val="#ppt_h"/>
                                              </p:val>
                                            </p:tav>
                                          </p:tavLst>
                                        </p:anim>
                                      </p:childTnLst>
                                    </p:cTn>
                                  </p:par>
                                  <p:par>
                                    <p:cTn id="601" presetID="23" presetClass="entr" presetSubtype="16" fill="hold" nodeType="withEffect">
                                      <p:stCondLst>
                                        <p:cond delay="7296"/>
                                      </p:stCondLst>
                                      <p:childTnLst>
                                        <p:set>
                                          <p:cBhvr>
                                            <p:cTn id="602" dur="1" fill="hold">
                                              <p:stCondLst>
                                                <p:cond delay="0"/>
                                              </p:stCondLst>
                                            </p:cTn>
                                            <p:tgtEl>
                                              <p:spTgt spid="511"/>
                                            </p:tgtEl>
                                            <p:attrNameLst>
                                              <p:attrName>style.visibility</p:attrName>
                                            </p:attrNameLst>
                                          </p:cBhvr>
                                          <p:to>
                                            <p:strVal val="visible"/>
                                          </p:to>
                                        </p:set>
                                        <p:anim calcmode="lin" valueType="num">
                                          <p:cBhvr>
                                            <p:cTn id="603" dur="256" fill="hold"/>
                                            <p:tgtEl>
                                              <p:spTgt spid="511"/>
                                            </p:tgtEl>
                                            <p:attrNameLst>
                                              <p:attrName>ppt_w</p:attrName>
                                            </p:attrNameLst>
                                          </p:cBhvr>
                                          <p:tavLst>
                                            <p:tav tm="0">
                                              <p:val>
                                                <p:fltVal val="0"/>
                                              </p:val>
                                            </p:tav>
                                            <p:tav tm="100000">
                                              <p:val>
                                                <p:strVal val="#ppt_w"/>
                                              </p:val>
                                            </p:tav>
                                          </p:tavLst>
                                        </p:anim>
                                        <p:anim calcmode="lin" valueType="num">
                                          <p:cBhvr>
                                            <p:cTn id="604" dur="256" fill="hold"/>
                                            <p:tgtEl>
                                              <p:spTgt spid="511"/>
                                            </p:tgtEl>
                                            <p:attrNameLst>
                                              <p:attrName>ppt_h</p:attrName>
                                            </p:attrNameLst>
                                          </p:cBhvr>
                                          <p:tavLst>
                                            <p:tav tm="0">
                                              <p:val>
                                                <p:fltVal val="0"/>
                                              </p:val>
                                            </p:tav>
                                            <p:tav tm="100000">
                                              <p:val>
                                                <p:strVal val="#ppt_h"/>
                                              </p:val>
                                            </p:tav>
                                          </p:tavLst>
                                        </p:anim>
                                      </p:childTnLst>
                                    </p:cTn>
                                  </p:par>
                                  <p:par>
                                    <p:cTn id="605" presetID="23" presetClass="entr" presetSubtype="16" fill="hold" nodeType="withEffect">
                                      <p:stCondLst>
                                        <p:cond delay="7296"/>
                                      </p:stCondLst>
                                      <p:childTnLst>
                                        <p:set>
                                          <p:cBhvr>
                                            <p:cTn id="606" dur="1" fill="hold">
                                              <p:stCondLst>
                                                <p:cond delay="0"/>
                                              </p:stCondLst>
                                            </p:cTn>
                                            <p:tgtEl>
                                              <p:spTgt spid="512"/>
                                            </p:tgtEl>
                                            <p:attrNameLst>
                                              <p:attrName>style.visibility</p:attrName>
                                            </p:attrNameLst>
                                          </p:cBhvr>
                                          <p:to>
                                            <p:strVal val="visible"/>
                                          </p:to>
                                        </p:set>
                                        <p:anim calcmode="lin" valueType="num">
                                          <p:cBhvr>
                                            <p:cTn id="607" dur="256" fill="hold"/>
                                            <p:tgtEl>
                                              <p:spTgt spid="512"/>
                                            </p:tgtEl>
                                            <p:attrNameLst>
                                              <p:attrName>ppt_w</p:attrName>
                                            </p:attrNameLst>
                                          </p:cBhvr>
                                          <p:tavLst>
                                            <p:tav tm="0">
                                              <p:val>
                                                <p:fltVal val="0"/>
                                              </p:val>
                                            </p:tav>
                                            <p:tav tm="100000">
                                              <p:val>
                                                <p:strVal val="#ppt_w"/>
                                              </p:val>
                                            </p:tav>
                                          </p:tavLst>
                                        </p:anim>
                                        <p:anim calcmode="lin" valueType="num">
                                          <p:cBhvr>
                                            <p:cTn id="608" dur="256" fill="hold"/>
                                            <p:tgtEl>
                                              <p:spTgt spid="512"/>
                                            </p:tgtEl>
                                            <p:attrNameLst>
                                              <p:attrName>ppt_h</p:attrName>
                                            </p:attrNameLst>
                                          </p:cBhvr>
                                          <p:tavLst>
                                            <p:tav tm="0">
                                              <p:val>
                                                <p:fltVal val="0"/>
                                              </p:val>
                                            </p:tav>
                                            <p:tav tm="100000">
                                              <p:val>
                                                <p:strVal val="#ppt_h"/>
                                              </p:val>
                                            </p:tav>
                                          </p:tavLst>
                                        </p:anim>
                                      </p:childTnLst>
                                    </p:cTn>
                                  </p:par>
                                  <p:par>
                                    <p:cTn id="609" presetID="23" presetClass="entr" presetSubtype="16" fill="hold" nodeType="withEffect">
                                      <p:stCondLst>
                                        <p:cond delay="7296"/>
                                      </p:stCondLst>
                                      <p:childTnLst>
                                        <p:set>
                                          <p:cBhvr>
                                            <p:cTn id="610" dur="1" fill="hold">
                                              <p:stCondLst>
                                                <p:cond delay="0"/>
                                              </p:stCondLst>
                                            </p:cTn>
                                            <p:tgtEl>
                                              <p:spTgt spid="513"/>
                                            </p:tgtEl>
                                            <p:attrNameLst>
                                              <p:attrName>style.visibility</p:attrName>
                                            </p:attrNameLst>
                                          </p:cBhvr>
                                          <p:to>
                                            <p:strVal val="visible"/>
                                          </p:to>
                                        </p:set>
                                        <p:anim calcmode="lin" valueType="num">
                                          <p:cBhvr>
                                            <p:cTn id="611" dur="256" fill="hold"/>
                                            <p:tgtEl>
                                              <p:spTgt spid="513"/>
                                            </p:tgtEl>
                                            <p:attrNameLst>
                                              <p:attrName>ppt_w</p:attrName>
                                            </p:attrNameLst>
                                          </p:cBhvr>
                                          <p:tavLst>
                                            <p:tav tm="0">
                                              <p:val>
                                                <p:fltVal val="0"/>
                                              </p:val>
                                            </p:tav>
                                            <p:tav tm="100000">
                                              <p:val>
                                                <p:strVal val="#ppt_w"/>
                                              </p:val>
                                            </p:tav>
                                          </p:tavLst>
                                        </p:anim>
                                        <p:anim calcmode="lin" valueType="num">
                                          <p:cBhvr>
                                            <p:cTn id="612" dur="256" fill="hold"/>
                                            <p:tgtEl>
                                              <p:spTgt spid="513"/>
                                            </p:tgtEl>
                                            <p:attrNameLst>
                                              <p:attrName>ppt_h</p:attrName>
                                            </p:attrNameLst>
                                          </p:cBhvr>
                                          <p:tavLst>
                                            <p:tav tm="0">
                                              <p:val>
                                                <p:fltVal val="0"/>
                                              </p:val>
                                            </p:tav>
                                            <p:tav tm="100000">
                                              <p:val>
                                                <p:strVal val="#ppt_h"/>
                                              </p:val>
                                            </p:tav>
                                          </p:tavLst>
                                        </p:anim>
                                      </p:childTnLst>
                                    </p:cTn>
                                  </p:par>
                                  <p:par>
                                    <p:cTn id="613" presetID="63" presetClass="path" presetSubtype="0" fill="hold" nodeType="withEffect">
                                      <p:stCondLst>
                                        <p:cond delay="8576"/>
                                      </p:stCondLst>
                                      <p:childTnLst>
                                        <p:animMotion origin="layout" path="M -1.25E-6 -3.7037E-7 L 0.28607 -3.7037E-7 " pathEditMode="relative" rAng="0" ptsTypes="AA">
                                          <p:cBhvr>
                                            <p:cTn id="614" dur="1280" fill="hold"/>
                                            <p:tgtEl>
                                              <p:spTgt spid="509"/>
                                            </p:tgtEl>
                                            <p:attrNameLst>
                                              <p:attrName>ppt_x</p:attrName>
                                              <p:attrName>ppt_y</p:attrName>
                                            </p:attrNameLst>
                                          </p:cBhvr>
                                          <p:rCtr x="143" y="0"/>
                                        </p:animMotion>
                                      </p:childTnLst>
                                    </p:cTn>
                                  </p:par>
                                  <p:par>
                                    <p:cTn id="615" presetID="63" presetClass="path" presetSubtype="0" fill="hold" nodeType="withEffect">
                                      <p:stCondLst>
                                        <p:cond delay="8576"/>
                                      </p:stCondLst>
                                      <p:childTnLst>
                                        <p:animMotion origin="layout" path="M -1.25E-6 -3.7037E-7 L -0.09974 0.35394 " pathEditMode="relative" rAng="0" ptsTypes="AA">
                                          <p:cBhvr>
                                            <p:cTn id="616" dur="640" fill="hold"/>
                                            <p:tgtEl>
                                              <p:spTgt spid="510"/>
                                            </p:tgtEl>
                                            <p:attrNameLst>
                                              <p:attrName>ppt_x</p:attrName>
                                              <p:attrName>ppt_y</p:attrName>
                                            </p:attrNameLst>
                                          </p:cBhvr>
                                          <p:rCtr x="-50" y="177"/>
                                        </p:animMotion>
                                      </p:childTnLst>
                                    </p:cTn>
                                  </p:par>
                                  <p:par>
                                    <p:cTn id="617" presetID="42" presetClass="path" presetSubtype="0" fill="hold" nodeType="withEffect">
                                      <p:stCondLst>
                                        <p:cond delay="9216"/>
                                      </p:stCondLst>
                                      <p:childTnLst>
                                        <p:animMotion origin="layout" path="M -0.09974 0.35394 L 0.00026 0.71019 " pathEditMode="relative" rAng="0" ptsTypes="AA">
                                          <p:cBhvr>
                                            <p:cTn id="618" dur="640" fill="hold"/>
                                            <p:tgtEl>
                                              <p:spTgt spid="510"/>
                                            </p:tgtEl>
                                            <p:attrNameLst>
                                              <p:attrName>ppt_x</p:attrName>
                                              <p:attrName>ppt_y</p:attrName>
                                            </p:attrNameLst>
                                          </p:cBhvr>
                                          <p:rCtr x="50" y="178"/>
                                        </p:animMotion>
                                      </p:childTnLst>
                                    </p:cTn>
                                  </p:par>
                                  <p:par>
                                    <p:cTn id="619" presetID="63" presetClass="path" presetSubtype="0" fill="hold" nodeType="withEffect">
                                      <p:stCondLst>
                                        <p:cond delay="8576"/>
                                      </p:stCondLst>
                                      <p:childTnLst>
                                        <p:animMotion origin="layout" path="M 0.00026 0.00069 L -0.1 -0.35625 " pathEditMode="relative" rAng="0" ptsTypes="AA">
                                          <p:cBhvr>
                                            <p:cTn id="620" dur="1280" fill="hold"/>
                                            <p:tgtEl>
                                              <p:spTgt spid="511"/>
                                            </p:tgtEl>
                                            <p:attrNameLst>
                                              <p:attrName>ppt_x</p:attrName>
                                              <p:attrName>ppt_y</p:attrName>
                                            </p:attrNameLst>
                                          </p:cBhvr>
                                          <p:rCtr x="-50" y="-178"/>
                                        </p:animMotion>
                                      </p:childTnLst>
                                    </p:cTn>
                                  </p:par>
                                  <p:par>
                                    <p:cTn id="621" presetID="63" presetClass="path" presetSubtype="0" fill="hold" nodeType="withEffect">
                                      <p:stCondLst>
                                        <p:cond delay="8576"/>
                                      </p:stCondLst>
                                      <p:childTnLst>
                                        <p:animMotion origin="layout" path="M 8.33333E-7 3.33333E-6 L -0.28672 3.33333E-6 " pathEditMode="relative" rAng="0" ptsTypes="AA">
                                          <p:cBhvr>
                                            <p:cTn id="622" dur="1280" fill="hold"/>
                                            <p:tgtEl>
                                              <p:spTgt spid="512"/>
                                            </p:tgtEl>
                                            <p:attrNameLst>
                                              <p:attrName>ppt_x</p:attrName>
                                              <p:attrName>ppt_y</p:attrName>
                                            </p:attrNameLst>
                                          </p:cBhvr>
                                          <p:rCtr x="-143" y="0"/>
                                        </p:animMotion>
                                      </p:childTnLst>
                                    </p:cTn>
                                  </p:par>
                                  <p:par>
                                    <p:cTn id="623" presetID="0" presetClass="path" presetSubtype="0" fill="hold" nodeType="withEffect">
                                      <p:stCondLst>
                                        <p:cond delay="8576"/>
                                      </p:stCondLst>
                                      <p:childTnLst>
                                        <p:animMotion origin="layout" path="M -0.00052 -0.00023 L 0.09961 -0.35348 " pathEditMode="relative" rAng="0" ptsTypes="AA">
                                          <p:cBhvr>
                                            <p:cTn id="624" dur="1280" fill="hold"/>
                                            <p:tgtEl>
                                              <p:spTgt spid="513"/>
                                            </p:tgtEl>
                                            <p:attrNameLst>
                                              <p:attrName>ppt_x</p:attrName>
                                              <p:attrName>ppt_y</p:attrName>
                                            </p:attrNameLst>
                                          </p:cBhvr>
                                          <p:rCtr x="50" y="-177"/>
                                        </p:animMotion>
                                      </p:childTnLst>
                                    </p:cTn>
                                  </p:par>
                                  <p:par>
                                    <p:cTn id="625" presetID="22" presetClass="entr" presetSubtype="8" fill="hold" nodeType="withEffect">
                                      <p:stCondLst>
                                        <p:cond delay="8576"/>
                                      </p:stCondLst>
                                      <p:childTnLst>
                                        <p:set>
                                          <p:cBhvr>
                                            <p:cTn id="626" dur="1" fill="hold">
                                              <p:stCondLst>
                                                <p:cond delay="0"/>
                                              </p:stCondLst>
                                            </p:cTn>
                                            <p:tgtEl>
                                              <p:spTgt spid="503"/>
                                            </p:tgtEl>
                                            <p:attrNameLst>
                                              <p:attrName>style.visibility</p:attrName>
                                            </p:attrNameLst>
                                          </p:cBhvr>
                                          <p:to>
                                            <p:strVal val="visible"/>
                                          </p:to>
                                        </p:set>
                                        <p:animEffect transition="in" filter="wipe(left)">
                                          <p:cBhvr>
                                            <p:cTn id="627" dur="1280"/>
                                            <p:tgtEl>
                                              <p:spTgt spid="503"/>
                                            </p:tgtEl>
                                          </p:cBhvr>
                                        </p:animEffect>
                                      </p:childTnLst>
                                    </p:cTn>
                                  </p:par>
                                  <p:par>
                                    <p:cTn id="628" presetID="22" presetClass="entr" presetSubtype="1" fill="hold" nodeType="withEffect">
                                      <p:stCondLst>
                                        <p:cond delay="8576"/>
                                      </p:stCondLst>
                                      <p:childTnLst>
                                        <p:set>
                                          <p:cBhvr>
                                            <p:cTn id="629" dur="1" fill="hold">
                                              <p:stCondLst>
                                                <p:cond delay="0"/>
                                              </p:stCondLst>
                                            </p:cTn>
                                            <p:tgtEl>
                                              <p:spTgt spid="504"/>
                                            </p:tgtEl>
                                            <p:attrNameLst>
                                              <p:attrName>style.visibility</p:attrName>
                                            </p:attrNameLst>
                                          </p:cBhvr>
                                          <p:to>
                                            <p:strVal val="visible"/>
                                          </p:to>
                                        </p:set>
                                        <p:animEffect transition="in" filter="wipe(up)">
                                          <p:cBhvr>
                                            <p:cTn id="630" dur="640"/>
                                            <p:tgtEl>
                                              <p:spTgt spid="504"/>
                                            </p:tgtEl>
                                          </p:cBhvr>
                                        </p:animEffect>
                                      </p:childTnLst>
                                    </p:cTn>
                                  </p:par>
                                  <p:par>
                                    <p:cTn id="631" presetID="22" presetClass="entr" presetSubtype="8" fill="hold" nodeType="withEffect">
                                      <p:stCondLst>
                                        <p:cond delay="9216"/>
                                      </p:stCondLst>
                                      <p:childTnLst>
                                        <p:set>
                                          <p:cBhvr>
                                            <p:cTn id="632" dur="1" fill="hold">
                                              <p:stCondLst>
                                                <p:cond delay="0"/>
                                              </p:stCondLst>
                                            </p:cTn>
                                            <p:tgtEl>
                                              <p:spTgt spid="505"/>
                                            </p:tgtEl>
                                            <p:attrNameLst>
                                              <p:attrName>style.visibility</p:attrName>
                                            </p:attrNameLst>
                                          </p:cBhvr>
                                          <p:to>
                                            <p:strVal val="visible"/>
                                          </p:to>
                                        </p:set>
                                        <p:animEffect transition="in" filter="wipe(left)">
                                          <p:cBhvr>
                                            <p:cTn id="633" dur="640"/>
                                            <p:tgtEl>
                                              <p:spTgt spid="505"/>
                                            </p:tgtEl>
                                          </p:cBhvr>
                                        </p:animEffect>
                                      </p:childTnLst>
                                    </p:cTn>
                                  </p:par>
                                  <p:par>
                                    <p:cTn id="634" presetID="22" presetClass="entr" presetSubtype="2" fill="hold" nodeType="withEffect">
                                      <p:stCondLst>
                                        <p:cond delay="8576"/>
                                      </p:stCondLst>
                                      <p:childTnLst>
                                        <p:set>
                                          <p:cBhvr>
                                            <p:cTn id="635" dur="1" fill="hold">
                                              <p:stCondLst>
                                                <p:cond delay="0"/>
                                              </p:stCondLst>
                                            </p:cTn>
                                            <p:tgtEl>
                                              <p:spTgt spid="506"/>
                                            </p:tgtEl>
                                            <p:attrNameLst>
                                              <p:attrName>style.visibility</p:attrName>
                                            </p:attrNameLst>
                                          </p:cBhvr>
                                          <p:to>
                                            <p:strVal val="visible"/>
                                          </p:to>
                                        </p:set>
                                        <p:animEffect transition="in" filter="wipe(right)">
                                          <p:cBhvr>
                                            <p:cTn id="636" dur="1280"/>
                                            <p:tgtEl>
                                              <p:spTgt spid="506"/>
                                            </p:tgtEl>
                                          </p:cBhvr>
                                        </p:animEffect>
                                      </p:childTnLst>
                                    </p:cTn>
                                  </p:par>
                                  <p:par>
                                    <p:cTn id="637" presetID="22" presetClass="entr" presetSubtype="4" fill="hold" nodeType="withEffect">
                                      <p:stCondLst>
                                        <p:cond delay="8576"/>
                                      </p:stCondLst>
                                      <p:childTnLst>
                                        <p:set>
                                          <p:cBhvr>
                                            <p:cTn id="638" dur="1" fill="hold">
                                              <p:stCondLst>
                                                <p:cond delay="0"/>
                                              </p:stCondLst>
                                            </p:cTn>
                                            <p:tgtEl>
                                              <p:spTgt spid="507"/>
                                            </p:tgtEl>
                                            <p:attrNameLst>
                                              <p:attrName>style.visibility</p:attrName>
                                            </p:attrNameLst>
                                          </p:cBhvr>
                                          <p:to>
                                            <p:strVal val="visible"/>
                                          </p:to>
                                        </p:set>
                                        <p:animEffect transition="in" filter="wipe(down)">
                                          <p:cBhvr>
                                            <p:cTn id="639" dur="1280"/>
                                            <p:tgtEl>
                                              <p:spTgt spid="507"/>
                                            </p:tgtEl>
                                          </p:cBhvr>
                                        </p:animEffect>
                                      </p:childTnLst>
                                    </p:cTn>
                                  </p:par>
                                  <p:par>
                                    <p:cTn id="640" presetID="22" presetClass="entr" presetSubtype="4" fill="hold" nodeType="withEffect">
                                      <p:stCondLst>
                                        <p:cond delay="8576"/>
                                      </p:stCondLst>
                                      <p:childTnLst>
                                        <p:set>
                                          <p:cBhvr>
                                            <p:cTn id="641" dur="1" fill="hold">
                                              <p:stCondLst>
                                                <p:cond delay="0"/>
                                              </p:stCondLst>
                                            </p:cTn>
                                            <p:tgtEl>
                                              <p:spTgt spid="508"/>
                                            </p:tgtEl>
                                            <p:attrNameLst>
                                              <p:attrName>style.visibility</p:attrName>
                                            </p:attrNameLst>
                                          </p:cBhvr>
                                          <p:to>
                                            <p:strVal val="visible"/>
                                          </p:to>
                                        </p:set>
                                        <p:animEffect transition="in" filter="wipe(down)">
                                          <p:cBhvr>
                                            <p:cTn id="642" dur="1280"/>
                                            <p:tgtEl>
                                              <p:spTgt spid="508"/>
                                            </p:tgtEl>
                                          </p:cBhvr>
                                        </p:animEffect>
                                      </p:childTnLst>
                                    </p:cTn>
                                  </p:par>
                                  <p:par>
                                    <p:cTn id="643" presetID="6" presetClass="emph" presetSubtype="0" fill="hold" nodeType="withEffect">
                                      <p:stCondLst>
                                        <p:cond delay="9344"/>
                                      </p:stCondLst>
                                      <p:childTnLst>
                                        <p:animScale>
                                          <p:cBhvr>
                                            <p:cTn id="644" dur="512" fill="hold"/>
                                            <p:tgtEl>
                                              <p:spTgt spid="509"/>
                                            </p:tgtEl>
                                          </p:cBhvr>
                                          <p:by x="0" y="0"/>
                                        </p:animScale>
                                      </p:childTnLst>
                                    </p:cTn>
                                  </p:par>
                                  <p:par>
                                    <p:cTn id="645" presetID="6" presetClass="emph" presetSubtype="0" fill="hold" nodeType="withEffect">
                                      <p:stCondLst>
                                        <p:cond delay="9344"/>
                                      </p:stCondLst>
                                      <p:childTnLst>
                                        <p:animScale>
                                          <p:cBhvr>
                                            <p:cTn id="646" dur="512" fill="hold"/>
                                            <p:tgtEl>
                                              <p:spTgt spid="510"/>
                                            </p:tgtEl>
                                          </p:cBhvr>
                                          <p:by x="0" y="0"/>
                                        </p:animScale>
                                      </p:childTnLst>
                                    </p:cTn>
                                  </p:par>
                                  <p:par>
                                    <p:cTn id="647" presetID="6" presetClass="emph" presetSubtype="0" fill="hold" nodeType="withEffect">
                                      <p:stCondLst>
                                        <p:cond delay="9344"/>
                                      </p:stCondLst>
                                      <p:childTnLst>
                                        <p:animScale>
                                          <p:cBhvr>
                                            <p:cTn id="648" dur="512" fill="hold"/>
                                            <p:tgtEl>
                                              <p:spTgt spid="511"/>
                                            </p:tgtEl>
                                          </p:cBhvr>
                                          <p:by x="0" y="0"/>
                                        </p:animScale>
                                      </p:childTnLst>
                                    </p:cTn>
                                  </p:par>
                                  <p:par>
                                    <p:cTn id="649" presetID="6" presetClass="emph" presetSubtype="0" fill="hold" nodeType="withEffect">
                                      <p:stCondLst>
                                        <p:cond delay="9344"/>
                                      </p:stCondLst>
                                      <p:childTnLst>
                                        <p:animScale>
                                          <p:cBhvr>
                                            <p:cTn id="650" dur="512" fill="hold"/>
                                            <p:tgtEl>
                                              <p:spTgt spid="512"/>
                                            </p:tgtEl>
                                          </p:cBhvr>
                                          <p:by x="0" y="0"/>
                                        </p:animScale>
                                      </p:childTnLst>
                                    </p:cTn>
                                  </p:par>
                                  <p:par>
                                    <p:cTn id="651" presetID="6" presetClass="emph" presetSubtype="0" fill="hold" nodeType="withEffect">
                                      <p:stCondLst>
                                        <p:cond delay="9344"/>
                                      </p:stCondLst>
                                      <p:childTnLst>
                                        <p:animScale>
                                          <p:cBhvr>
                                            <p:cTn id="652" dur="512" fill="hold"/>
                                            <p:tgtEl>
                                              <p:spTgt spid="513"/>
                                            </p:tgtEl>
                                          </p:cBhvr>
                                          <p:by x="0" y="0"/>
                                        </p:animScale>
                                      </p:childTnLst>
                                    </p:cTn>
                                  </p:par>
                                  <p:par>
                                    <p:cTn id="653" presetID="1" presetClass="exit" presetSubtype="0" fill="hold" nodeType="withEffect">
                                      <p:stCondLst>
                                        <p:cond delay="9856"/>
                                      </p:stCondLst>
                                      <p:childTnLst>
                                        <p:set>
                                          <p:cBhvr>
                                            <p:cTn id="654" dur="1" fill="hold">
                                              <p:stCondLst>
                                                <p:cond delay="0"/>
                                              </p:stCondLst>
                                            </p:cTn>
                                            <p:tgtEl>
                                              <p:spTgt spid="503"/>
                                            </p:tgtEl>
                                            <p:attrNameLst>
                                              <p:attrName>style.visibility</p:attrName>
                                            </p:attrNameLst>
                                          </p:cBhvr>
                                          <p:to>
                                            <p:strVal val="hidden"/>
                                          </p:to>
                                        </p:set>
                                      </p:childTnLst>
                                    </p:cTn>
                                  </p:par>
                                  <p:par>
                                    <p:cTn id="655" presetID="1" presetClass="exit" presetSubtype="0" fill="hold" nodeType="withEffect">
                                      <p:stCondLst>
                                        <p:cond delay="9856"/>
                                      </p:stCondLst>
                                      <p:childTnLst>
                                        <p:set>
                                          <p:cBhvr>
                                            <p:cTn id="656" dur="1" fill="hold">
                                              <p:stCondLst>
                                                <p:cond delay="0"/>
                                              </p:stCondLst>
                                            </p:cTn>
                                            <p:tgtEl>
                                              <p:spTgt spid="504"/>
                                            </p:tgtEl>
                                            <p:attrNameLst>
                                              <p:attrName>style.visibility</p:attrName>
                                            </p:attrNameLst>
                                          </p:cBhvr>
                                          <p:to>
                                            <p:strVal val="hidden"/>
                                          </p:to>
                                        </p:set>
                                      </p:childTnLst>
                                    </p:cTn>
                                  </p:par>
                                  <p:par>
                                    <p:cTn id="657" presetID="1" presetClass="exit" presetSubtype="0" fill="hold" nodeType="withEffect">
                                      <p:stCondLst>
                                        <p:cond delay="9856"/>
                                      </p:stCondLst>
                                      <p:childTnLst>
                                        <p:set>
                                          <p:cBhvr>
                                            <p:cTn id="658" dur="1" fill="hold">
                                              <p:stCondLst>
                                                <p:cond delay="0"/>
                                              </p:stCondLst>
                                            </p:cTn>
                                            <p:tgtEl>
                                              <p:spTgt spid="505"/>
                                            </p:tgtEl>
                                            <p:attrNameLst>
                                              <p:attrName>style.visibility</p:attrName>
                                            </p:attrNameLst>
                                          </p:cBhvr>
                                          <p:to>
                                            <p:strVal val="hidden"/>
                                          </p:to>
                                        </p:set>
                                      </p:childTnLst>
                                    </p:cTn>
                                  </p:par>
                                  <p:par>
                                    <p:cTn id="659" presetID="1" presetClass="exit" presetSubtype="0" fill="hold" nodeType="withEffect">
                                      <p:stCondLst>
                                        <p:cond delay="9856"/>
                                      </p:stCondLst>
                                      <p:childTnLst>
                                        <p:set>
                                          <p:cBhvr>
                                            <p:cTn id="660" dur="1" fill="hold">
                                              <p:stCondLst>
                                                <p:cond delay="0"/>
                                              </p:stCondLst>
                                            </p:cTn>
                                            <p:tgtEl>
                                              <p:spTgt spid="506"/>
                                            </p:tgtEl>
                                            <p:attrNameLst>
                                              <p:attrName>style.visibility</p:attrName>
                                            </p:attrNameLst>
                                          </p:cBhvr>
                                          <p:to>
                                            <p:strVal val="hidden"/>
                                          </p:to>
                                        </p:set>
                                      </p:childTnLst>
                                    </p:cTn>
                                  </p:par>
                                  <p:par>
                                    <p:cTn id="661" presetID="1" presetClass="exit" presetSubtype="0" fill="hold" nodeType="withEffect">
                                      <p:stCondLst>
                                        <p:cond delay="9856"/>
                                      </p:stCondLst>
                                      <p:childTnLst>
                                        <p:set>
                                          <p:cBhvr>
                                            <p:cTn id="662" dur="1" fill="hold">
                                              <p:stCondLst>
                                                <p:cond delay="0"/>
                                              </p:stCondLst>
                                            </p:cTn>
                                            <p:tgtEl>
                                              <p:spTgt spid="507"/>
                                            </p:tgtEl>
                                            <p:attrNameLst>
                                              <p:attrName>style.visibility</p:attrName>
                                            </p:attrNameLst>
                                          </p:cBhvr>
                                          <p:to>
                                            <p:strVal val="hidden"/>
                                          </p:to>
                                        </p:set>
                                      </p:childTnLst>
                                    </p:cTn>
                                  </p:par>
                                  <p:par>
                                    <p:cTn id="663" presetID="1" presetClass="exit" presetSubtype="0" fill="hold" nodeType="withEffect">
                                      <p:stCondLst>
                                        <p:cond delay="9856"/>
                                      </p:stCondLst>
                                      <p:childTnLst>
                                        <p:set>
                                          <p:cBhvr>
                                            <p:cTn id="664" dur="1" fill="hold">
                                              <p:stCondLst>
                                                <p:cond delay="0"/>
                                              </p:stCondLst>
                                            </p:cTn>
                                            <p:tgtEl>
                                              <p:spTgt spid="508"/>
                                            </p:tgtEl>
                                            <p:attrNameLst>
                                              <p:attrName>style.visibility</p:attrName>
                                            </p:attrNameLst>
                                          </p:cBhvr>
                                          <p:to>
                                            <p:strVal val="hidden"/>
                                          </p:to>
                                        </p:set>
                                      </p:childTnLst>
                                    </p:cTn>
                                  </p:par>
                                  <p:par>
                                    <p:cTn id="665" presetID="1" presetClass="entr" presetSubtype="0" fill="hold" nodeType="withEffect">
                                      <p:stCondLst>
                                        <p:cond delay="9856"/>
                                      </p:stCondLst>
                                      <p:childTnLst>
                                        <p:set>
                                          <p:cBhvr>
                                            <p:cTn id="666" dur="1" fill="hold">
                                              <p:stCondLst>
                                                <p:cond delay="0"/>
                                              </p:stCondLst>
                                            </p:cTn>
                                            <p:tgtEl>
                                              <p:spTgt spid="514"/>
                                            </p:tgtEl>
                                            <p:attrNameLst>
                                              <p:attrName>style.visibility</p:attrName>
                                            </p:attrNameLst>
                                          </p:cBhvr>
                                          <p:to>
                                            <p:strVal val="visible"/>
                                          </p:to>
                                        </p:set>
                                      </p:childTnLst>
                                    </p:cTn>
                                  </p:par>
                                  <p:par>
                                    <p:cTn id="667" presetID="6" presetClass="emph" presetSubtype="0" accel="50000" fill="hold" nodeType="withEffect">
                                      <p:stCondLst>
                                        <p:cond delay="9856"/>
                                      </p:stCondLst>
                                      <p:childTnLst>
                                        <p:animScale>
                                          <p:cBhvr>
                                            <p:cTn id="668" dur="2560" fill="hold"/>
                                            <p:tgtEl>
                                              <p:spTgt spid="514"/>
                                            </p:tgtEl>
                                          </p:cBhvr>
                                          <p:by x="250000" y="250000"/>
                                        </p:animScale>
                                      </p:childTnLst>
                                    </p:cTn>
                                  </p:par>
                                  <p:par>
                                    <p:cTn id="669" presetID="10" presetClass="exit" presetSubtype="0" fill="hold" nodeType="withEffect">
                                      <p:stCondLst>
                                        <p:cond delay="9856"/>
                                      </p:stCondLst>
                                      <p:childTnLst>
                                        <p:animEffect transition="out" filter="fade">
                                          <p:cBhvr>
                                            <p:cTn id="670" dur="2560"/>
                                            <p:tgtEl>
                                              <p:spTgt spid="514"/>
                                            </p:tgtEl>
                                          </p:cBhvr>
                                        </p:animEffect>
                                        <p:set>
                                          <p:cBhvr>
                                            <p:cTn id="671" dur="1" fill="hold">
                                              <p:stCondLst>
                                                <p:cond delay="2559"/>
                                              </p:stCondLst>
                                            </p:cTn>
                                            <p:tgtEl>
                                              <p:spTgt spid="514"/>
                                            </p:tgtEl>
                                            <p:attrNameLst>
                                              <p:attrName>style.visibility</p:attrName>
                                            </p:attrNameLst>
                                          </p:cBhvr>
                                          <p:to>
                                            <p:strVal val="hidden"/>
                                          </p:to>
                                        </p:set>
                                      </p:childTnLst>
                                    </p:cTn>
                                  </p:par>
                                  <p:par>
                                    <p:cTn id="672" presetID="23" presetClass="entr" presetSubtype="16" fill="hold" nodeType="withEffect">
                                      <p:stCondLst>
                                        <p:cond delay="7808"/>
                                      </p:stCondLst>
                                      <p:childTnLst>
                                        <p:set>
                                          <p:cBhvr>
                                            <p:cTn id="673" dur="1" fill="hold">
                                              <p:stCondLst>
                                                <p:cond delay="0"/>
                                              </p:stCondLst>
                                            </p:cTn>
                                            <p:tgtEl>
                                              <p:spTgt spid="523"/>
                                            </p:tgtEl>
                                            <p:attrNameLst>
                                              <p:attrName>style.visibility</p:attrName>
                                            </p:attrNameLst>
                                          </p:cBhvr>
                                          <p:to>
                                            <p:strVal val="visible"/>
                                          </p:to>
                                        </p:set>
                                        <p:anim calcmode="lin" valueType="num">
                                          <p:cBhvr>
                                            <p:cTn id="674" dur="256" fill="hold"/>
                                            <p:tgtEl>
                                              <p:spTgt spid="523"/>
                                            </p:tgtEl>
                                            <p:attrNameLst>
                                              <p:attrName>ppt_w</p:attrName>
                                            </p:attrNameLst>
                                          </p:cBhvr>
                                          <p:tavLst>
                                            <p:tav tm="0">
                                              <p:val>
                                                <p:fltVal val="0"/>
                                              </p:val>
                                            </p:tav>
                                            <p:tav tm="100000">
                                              <p:val>
                                                <p:strVal val="#ppt_w"/>
                                              </p:val>
                                            </p:tav>
                                          </p:tavLst>
                                        </p:anim>
                                        <p:anim calcmode="lin" valueType="num">
                                          <p:cBhvr>
                                            <p:cTn id="675" dur="256" fill="hold"/>
                                            <p:tgtEl>
                                              <p:spTgt spid="523"/>
                                            </p:tgtEl>
                                            <p:attrNameLst>
                                              <p:attrName>ppt_h</p:attrName>
                                            </p:attrNameLst>
                                          </p:cBhvr>
                                          <p:tavLst>
                                            <p:tav tm="0">
                                              <p:val>
                                                <p:fltVal val="0"/>
                                              </p:val>
                                            </p:tav>
                                            <p:tav tm="100000">
                                              <p:val>
                                                <p:strVal val="#ppt_h"/>
                                              </p:val>
                                            </p:tav>
                                          </p:tavLst>
                                        </p:anim>
                                      </p:childTnLst>
                                    </p:cTn>
                                  </p:par>
                                  <p:par>
                                    <p:cTn id="676" presetID="23" presetClass="entr" presetSubtype="16" fill="hold" nodeType="withEffect">
                                      <p:stCondLst>
                                        <p:cond delay="7808"/>
                                      </p:stCondLst>
                                      <p:childTnLst>
                                        <p:set>
                                          <p:cBhvr>
                                            <p:cTn id="677" dur="1" fill="hold">
                                              <p:stCondLst>
                                                <p:cond delay="0"/>
                                              </p:stCondLst>
                                            </p:cTn>
                                            <p:tgtEl>
                                              <p:spTgt spid="524"/>
                                            </p:tgtEl>
                                            <p:attrNameLst>
                                              <p:attrName>style.visibility</p:attrName>
                                            </p:attrNameLst>
                                          </p:cBhvr>
                                          <p:to>
                                            <p:strVal val="visible"/>
                                          </p:to>
                                        </p:set>
                                        <p:anim calcmode="lin" valueType="num">
                                          <p:cBhvr>
                                            <p:cTn id="678" dur="256" fill="hold"/>
                                            <p:tgtEl>
                                              <p:spTgt spid="524"/>
                                            </p:tgtEl>
                                            <p:attrNameLst>
                                              <p:attrName>ppt_w</p:attrName>
                                            </p:attrNameLst>
                                          </p:cBhvr>
                                          <p:tavLst>
                                            <p:tav tm="0">
                                              <p:val>
                                                <p:fltVal val="0"/>
                                              </p:val>
                                            </p:tav>
                                            <p:tav tm="100000">
                                              <p:val>
                                                <p:strVal val="#ppt_w"/>
                                              </p:val>
                                            </p:tav>
                                          </p:tavLst>
                                        </p:anim>
                                        <p:anim calcmode="lin" valueType="num">
                                          <p:cBhvr>
                                            <p:cTn id="679" dur="256" fill="hold"/>
                                            <p:tgtEl>
                                              <p:spTgt spid="524"/>
                                            </p:tgtEl>
                                            <p:attrNameLst>
                                              <p:attrName>ppt_h</p:attrName>
                                            </p:attrNameLst>
                                          </p:cBhvr>
                                          <p:tavLst>
                                            <p:tav tm="0">
                                              <p:val>
                                                <p:fltVal val="0"/>
                                              </p:val>
                                            </p:tav>
                                            <p:tav tm="100000">
                                              <p:val>
                                                <p:strVal val="#ppt_h"/>
                                              </p:val>
                                            </p:tav>
                                          </p:tavLst>
                                        </p:anim>
                                      </p:childTnLst>
                                    </p:cTn>
                                  </p:par>
                                  <p:par>
                                    <p:cTn id="680" presetID="23" presetClass="entr" presetSubtype="16" fill="hold" nodeType="withEffect">
                                      <p:stCondLst>
                                        <p:cond delay="7808"/>
                                      </p:stCondLst>
                                      <p:childTnLst>
                                        <p:set>
                                          <p:cBhvr>
                                            <p:cTn id="681" dur="1" fill="hold">
                                              <p:stCondLst>
                                                <p:cond delay="0"/>
                                              </p:stCondLst>
                                            </p:cTn>
                                            <p:tgtEl>
                                              <p:spTgt spid="525"/>
                                            </p:tgtEl>
                                            <p:attrNameLst>
                                              <p:attrName>style.visibility</p:attrName>
                                            </p:attrNameLst>
                                          </p:cBhvr>
                                          <p:to>
                                            <p:strVal val="visible"/>
                                          </p:to>
                                        </p:set>
                                        <p:anim calcmode="lin" valueType="num">
                                          <p:cBhvr>
                                            <p:cTn id="682" dur="256" fill="hold"/>
                                            <p:tgtEl>
                                              <p:spTgt spid="525"/>
                                            </p:tgtEl>
                                            <p:attrNameLst>
                                              <p:attrName>ppt_w</p:attrName>
                                            </p:attrNameLst>
                                          </p:cBhvr>
                                          <p:tavLst>
                                            <p:tav tm="0">
                                              <p:val>
                                                <p:fltVal val="0"/>
                                              </p:val>
                                            </p:tav>
                                            <p:tav tm="100000">
                                              <p:val>
                                                <p:strVal val="#ppt_w"/>
                                              </p:val>
                                            </p:tav>
                                          </p:tavLst>
                                        </p:anim>
                                        <p:anim calcmode="lin" valueType="num">
                                          <p:cBhvr>
                                            <p:cTn id="683" dur="256" fill="hold"/>
                                            <p:tgtEl>
                                              <p:spTgt spid="525"/>
                                            </p:tgtEl>
                                            <p:attrNameLst>
                                              <p:attrName>ppt_h</p:attrName>
                                            </p:attrNameLst>
                                          </p:cBhvr>
                                          <p:tavLst>
                                            <p:tav tm="0">
                                              <p:val>
                                                <p:fltVal val="0"/>
                                              </p:val>
                                            </p:tav>
                                            <p:tav tm="100000">
                                              <p:val>
                                                <p:strVal val="#ppt_h"/>
                                              </p:val>
                                            </p:tav>
                                          </p:tavLst>
                                        </p:anim>
                                      </p:childTnLst>
                                    </p:cTn>
                                  </p:par>
                                  <p:par>
                                    <p:cTn id="684" presetID="63" presetClass="path" presetSubtype="0" fill="hold" nodeType="withEffect">
                                      <p:stCondLst>
                                        <p:cond delay="9088"/>
                                      </p:stCondLst>
                                      <p:childTnLst>
                                        <p:animMotion origin="layout" path="M 0 2.22222E-6 L 0.1431 -0.25371 " pathEditMode="relative" rAng="0" ptsTypes="AA">
                                          <p:cBhvr>
                                            <p:cTn id="685" dur="384" fill="hold"/>
                                            <p:tgtEl>
                                              <p:spTgt spid="523"/>
                                            </p:tgtEl>
                                            <p:attrNameLst>
                                              <p:attrName>ppt_x</p:attrName>
                                              <p:attrName>ppt_y</p:attrName>
                                            </p:attrNameLst>
                                          </p:cBhvr>
                                          <p:rCtr x="71" y="-127"/>
                                        </p:animMotion>
                                      </p:childTnLst>
                                    </p:cTn>
                                  </p:par>
                                  <p:par>
                                    <p:cTn id="686" presetID="22" presetClass="entr" presetSubtype="8" fill="hold" nodeType="withEffect">
                                      <p:stCondLst>
                                        <p:cond delay="9088"/>
                                      </p:stCondLst>
                                      <p:childTnLst>
                                        <p:set>
                                          <p:cBhvr>
                                            <p:cTn id="687" dur="1" fill="hold">
                                              <p:stCondLst>
                                                <p:cond delay="0"/>
                                              </p:stCondLst>
                                            </p:cTn>
                                            <p:tgtEl>
                                              <p:spTgt spid="516"/>
                                            </p:tgtEl>
                                            <p:attrNameLst>
                                              <p:attrName>style.visibility</p:attrName>
                                            </p:attrNameLst>
                                          </p:cBhvr>
                                          <p:to>
                                            <p:strVal val="visible"/>
                                          </p:to>
                                        </p:set>
                                        <p:animEffect transition="in" filter="wipe(left)">
                                          <p:cBhvr>
                                            <p:cTn id="688" dur="384"/>
                                            <p:tgtEl>
                                              <p:spTgt spid="516"/>
                                            </p:tgtEl>
                                          </p:cBhvr>
                                        </p:animEffect>
                                      </p:childTnLst>
                                    </p:cTn>
                                  </p:par>
                                  <p:par>
                                    <p:cTn id="689" presetID="63" presetClass="path" presetSubtype="0" fill="hold" nodeType="withEffect">
                                      <p:stCondLst>
                                        <p:cond delay="9472"/>
                                      </p:stCondLst>
                                      <p:childTnLst>
                                        <p:animMotion origin="layout" path="M 0.1431 -0.25371 L 0.3444 -0.25371 " pathEditMode="relative" rAng="0" ptsTypes="AA">
                                          <p:cBhvr>
                                            <p:cTn id="690" dur="384" fill="hold"/>
                                            <p:tgtEl>
                                              <p:spTgt spid="523"/>
                                            </p:tgtEl>
                                            <p:attrNameLst>
                                              <p:attrName>ppt_x</p:attrName>
                                              <p:attrName>ppt_y</p:attrName>
                                            </p:attrNameLst>
                                          </p:cBhvr>
                                          <p:rCtr x="101" y="0"/>
                                        </p:animMotion>
                                      </p:childTnLst>
                                    </p:cTn>
                                  </p:par>
                                  <p:par>
                                    <p:cTn id="691" presetID="22" presetClass="entr" presetSubtype="8" fill="hold" nodeType="withEffect">
                                      <p:stCondLst>
                                        <p:cond delay="9472"/>
                                      </p:stCondLst>
                                      <p:childTnLst>
                                        <p:set>
                                          <p:cBhvr>
                                            <p:cTn id="692" dur="1" fill="hold">
                                              <p:stCondLst>
                                                <p:cond delay="0"/>
                                              </p:stCondLst>
                                            </p:cTn>
                                            <p:tgtEl>
                                              <p:spTgt spid="517"/>
                                            </p:tgtEl>
                                            <p:attrNameLst>
                                              <p:attrName>style.visibility</p:attrName>
                                            </p:attrNameLst>
                                          </p:cBhvr>
                                          <p:to>
                                            <p:strVal val="visible"/>
                                          </p:to>
                                        </p:set>
                                        <p:animEffect transition="in" filter="wipe(left)">
                                          <p:cBhvr>
                                            <p:cTn id="693" dur="384"/>
                                            <p:tgtEl>
                                              <p:spTgt spid="517"/>
                                            </p:tgtEl>
                                          </p:cBhvr>
                                        </p:animEffect>
                                      </p:childTnLst>
                                    </p:cTn>
                                  </p:par>
                                  <p:par>
                                    <p:cTn id="694" presetID="42" presetClass="path" presetSubtype="0" fill="hold" nodeType="withEffect">
                                      <p:stCondLst>
                                        <p:cond delay="9856"/>
                                      </p:stCondLst>
                                      <p:childTnLst>
                                        <p:animMotion origin="layout" path="M 0.3444 -0.25371 L 0.48633 -0.0007 " pathEditMode="relative" rAng="0" ptsTypes="AA">
                                          <p:cBhvr>
                                            <p:cTn id="695" dur="384" fill="hold"/>
                                            <p:tgtEl>
                                              <p:spTgt spid="523"/>
                                            </p:tgtEl>
                                            <p:attrNameLst>
                                              <p:attrName>ppt_x</p:attrName>
                                              <p:attrName>ppt_y</p:attrName>
                                            </p:attrNameLst>
                                          </p:cBhvr>
                                          <p:rCtr x="71" y="126"/>
                                        </p:animMotion>
                                      </p:childTnLst>
                                    </p:cTn>
                                  </p:par>
                                  <p:par>
                                    <p:cTn id="696" presetID="22" presetClass="entr" presetSubtype="8" fill="hold" nodeType="withEffect">
                                      <p:stCondLst>
                                        <p:cond delay="9856"/>
                                      </p:stCondLst>
                                      <p:childTnLst>
                                        <p:set>
                                          <p:cBhvr>
                                            <p:cTn id="697" dur="1" fill="hold">
                                              <p:stCondLst>
                                                <p:cond delay="0"/>
                                              </p:stCondLst>
                                            </p:cTn>
                                            <p:tgtEl>
                                              <p:spTgt spid="522"/>
                                            </p:tgtEl>
                                            <p:attrNameLst>
                                              <p:attrName>style.visibility</p:attrName>
                                            </p:attrNameLst>
                                          </p:cBhvr>
                                          <p:to>
                                            <p:strVal val="visible"/>
                                          </p:to>
                                        </p:set>
                                        <p:animEffect transition="in" filter="wipe(left)">
                                          <p:cBhvr>
                                            <p:cTn id="698" dur="384"/>
                                            <p:tgtEl>
                                              <p:spTgt spid="522"/>
                                            </p:tgtEl>
                                          </p:cBhvr>
                                        </p:animEffect>
                                      </p:childTnLst>
                                    </p:cTn>
                                  </p:par>
                                  <p:par>
                                    <p:cTn id="699" presetID="42" presetClass="path" presetSubtype="0" fill="hold" nodeType="withEffect">
                                      <p:stCondLst>
                                        <p:cond delay="10240"/>
                                      </p:stCondLst>
                                      <p:childTnLst>
                                        <p:animMotion origin="layout" path="M 0.48633 -0.0007 L 0.48633 0.35764 " pathEditMode="relative" rAng="0" ptsTypes="AA">
                                          <p:cBhvr>
                                            <p:cTn id="700" dur="384" fill="hold"/>
                                            <p:tgtEl>
                                              <p:spTgt spid="523"/>
                                            </p:tgtEl>
                                            <p:attrNameLst>
                                              <p:attrName>ppt_x</p:attrName>
                                              <p:attrName>ppt_y</p:attrName>
                                            </p:attrNameLst>
                                          </p:cBhvr>
                                          <p:rCtr x="0" y="179"/>
                                        </p:animMotion>
                                      </p:childTnLst>
                                    </p:cTn>
                                  </p:par>
                                  <p:par>
                                    <p:cTn id="701" presetID="22" presetClass="entr" presetSubtype="1" fill="hold" nodeType="withEffect">
                                      <p:stCondLst>
                                        <p:cond delay="10240"/>
                                      </p:stCondLst>
                                      <p:childTnLst>
                                        <p:set>
                                          <p:cBhvr>
                                            <p:cTn id="702" dur="1" fill="hold">
                                              <p:stCondLst>
                                                <p:cond delay="0"/>
                                              </p:stCondLst>
                                            </p:cTn>
                                            <p:tgtEl>
                                              <p:spTgt spid="521"/>
                                            </p:tgtEl>
                                            <p:attrNameLst>
                                              <p:attrName>style.visibility</p:attrName>
                                            </p:attrNameLst>
                                          </p:cBhvr>
                                          <p:to>
                                            <p:strVal val="visible"/>
                                          </p:to>
                                        </p:set>
                                        <p:animEffect transition="in" filter="wipe(up)">
                                          <p:cBhvr>
                                            <p:cTn id="703" dur="384"/>
                                            <p:tgtEl>
                                              <p:spTgt spid="521"/>
                                            </p:tgtEl>
                                          </p:cBhvr>
                                        </p:animEffect>
                                      </p:childTnLst>
                                    </p:cTn>
                                  </p:par>
                                  <p:par>
                                    <p:cTn id="704" presetID="42" presetClass="path" presetSubtype="0" fill="hold" nodeType="withEffect">
                                      <p:stCondLst>
                                        <p:cond delay="9088"/>
                                      </p:stCondLst>
                                      <p:childTnLst>
                                        <p:animMotion origin="layout" path="M 0 2.22222E-6 L 0 0.35741 " pathEditMode="relative" rAng="0" ptsTypes="AA">
                                          <p:cBhvr>
                                            <p:cTn id="705" dur="768" fill="hold"/>
                                            <p:tgtEl>
                                              <p:spTgt spid="524"/>
                                            </p:tgtEl>
                                            <p:attrNameLst>
                                              <p:attrName>ppt_x</p:attrName>
                                              <p:attrName>ppt_y</p:attrName>
                                            </p:attrNameLst>
                                          </p:cBhvr>
                                          <p:rCtr x="0" y="179"/>
                                        </p:animMotion>
                                      </p:childTnLst>
                                    </p:cTn>
                                  </p:par>
                                  <p:par>
                                    <p:cTn id="706" presetID="22" presetClass="entr" presetSubtype="1" fill="hold" nodeType="withEffect">
                                      <p:stCondLst>
                                        <p:cond delay="9088"/>
                                      </p:stCondLst>
                                      <p:childTnLst>
                                        <p:set>
                                          <p:cBhvr>
                                            <p:cTn id="707" dur="1" fill="hold">
                                              <p:stCondLst>
                                                <p:cond delay="0"/>
                                              </p:stCondLst>
                                            </p:cTn>
                                            <p:tgtEl>
                                              <p:spTgt spid="515"/>
                                            </p:tgtEl>
                                            <p:attrNameLst>
                                              <p:attrName>style.visibility</p:attrName>
                                            </p:attrNameLst>
                                          </p:cBhvr>
                                          <p:to>
                                            <p:strVal val="visible"/>
                                          </p:to>
                                        </p:set>
                                        <p:animEffect transition="in" filter="wipe(up)">
                                          <p:cBhvr>
                                            <p:cTn id="708" dur="768"/>
                                            <p:tgtEl>
                                              <p:spTgt spid="515"/>
                                            </p:tgtEl>
                                          </p:cBhvr>
                                        </p:animEffect>
                                      </p:childTnLst>
                                    </p:cTn>
                                  </p:par>
                                  <p:par>
                                    <p:cTn id="709" presetID="63" presetClass="path" presetSubtype="0" fill="hold" nodeType="withEffect">
                                      <p:stCondLst>
                                        <p:cond delay="9856"/>
                                      </p:stCondLst>
                                      <p:childTnLst>
                                        <p:animMotion origin="layout" path="M 0 0.35741 L 0.14193 0.61018 " pathEditMode="relative" rAng="0" ptsTypes="AA">
                                          <p:cBhvr>
                                            <p:cTn id="710" dur="768" fill="hold"/>
                                            <p:tgtEl>
                                              <p:spTgt spid="524"/>
                                            </p:tgtEl>
                                            <p:attrNameLst>
                                              <p:attrName>ppt_x</p:attrName>
                                              <p:attrName>ppt_y</p:attrName>
                                            </p:attrNameLst>
                                          </p:cBhvr>
                                          <p:rCtr x="71" y="126"/>
                                        </p:animMotion>
                                      </p:childTnLst>
                                    </p:cTn>
                                  </p:par>
                                  <p:par>
                                    <p:cTn id="711" presetID="22" presetClass="entr" presetSubtype="8" fill="hold" nodeType="withEffect">
                                      <p:stCondLst>
                                        <p:cond delay="9856"/>
                                      </p:stCondLst>
                                      <p:childTnLst>
                                        <p:set>
                                          <p:cBhvr>
                                            <p:cTn id="712" dur="1" fill="hold">
                                              <p:stCondLst>
                                                <p:cond delay="0"/>
                                              </p:stCondLst>
                                            </p:cTn>
                                            <p:tgtEl>
                                              <p:spTgt spid="518"/>
                                            </p:tgtEl>
                                            <p:attrNameLst>
                                              <p:attrName>style.visibility</p:attrName>
                                            </p:attrNameLst>
                                          </p:cBhvr>
                                          <p:to>
                                            <p:strVal val="visible"/>
                                          </p:to>
                                        </p:set>
                                        <p:animEffect transition="in" filter="wipe(left)">
                                          <p:cBhvr>
                                            <p:cTn id="713" dur="768"/>
                                            <p:tgtEl>
                                              <p:spTgt spid="518"/>
                                            </p:tgtEl>
                                          </p:cBhvr>
                                        </p:animEffect>
                                      </p:childTnLst>
                                    </p:cTn>
                                  </p:par>
                                  <p:par>
                                    <p:cTn id="714" presetID="42" presetClass="path" presetSubtype="0" fill="hold" nodeType="withEffect">
                                      <p:stCondLst>
                                        <p:cond delay="9088"/>
                                      </p:stCondLst>
                                      <p:childTnLst>
                                        <p:animMotion origin="layout" path="M 2.08333E-6 0.0007 L -0.1418 0.25347 " pathEditMode="relative" rAng="0" ptsTypes="AA">
                                          <p:cBhvr>
                                            <p:cTn id="715" dur="768" fill="hold"/>
                                            <p:tgtEl>
                                              <p:spTgt spid="525"/>
                                            </p:tgtEl>
                                            <p:attrNameLst>
                                              <p:attrName>ppt_x</p:attrName>
                                              <p:attrName>ppt_y</p:attrName>
                                            </p:attrNameLst>
                                          </p:cBhvr>
                                          <p:rCtr x="-71" y="126"/>
                                        </p:animMotion>
                                      </p:childTnLst>
                                    </p:cTn>
                                  </p:par>
                                  <p:par>
                                    <p:cTn id="716" presetID="22" presetClass="entr" presetSubtype="1" fill="hold" nodeType="withEffect">
                                      <p:stCondLst>
                                        <p:cond delay="9088"/>
                                      </p:stCondLst>
                                      <p:childTnLst>
                                        <p:set>
                                          <p:cBhvr>
                                            <p:cTn id="717" dur="1" fill="hold">
                                              <p:stCondLst>
                                                <p:cond delay="0"/>
                                              </p:stCondLst>
                                            </p:cTn>
                                            <p:tgtEl>
                                              <p:spTgt spid="520"/>
                                            </p:tgtEl>
                                            <p:attrNameLst>
                                              <p:attrName>style.visibility</p:attrName>
                                            </p:attrNameLst>
                                          </p:cBhvr>
                                          <p:to>
                                            <p:strVal val="visible"/>
                                          </p:to>
                                        </p:set>
                                        <p:animEffect transition="in" filter="wipe(up)">
                                          <p:cBhvr>
                                            <p:cTn id="718" dur="768"/>
                                            <p:tgtEl>
                                              <p:spTgt spid="520"/>
                                            </p:tgtEl>
                                          </p:cBhvr>
                                        </p:animEffect>
                                      </p:childTnLst>
                                    </p:cTn>
                                  </p:par>
                                  <p:par>
                                    <p:cTn id="719" presetID="63" presetClass="path" presetSubtype="0" fill="hold" nodeType="withEffect">
                                      <p:stCondLst>
                                        <p:cond delay="9856"/>
                                      </p:stCondLst>
                                      <p:childTnLst>
                                        <p:animMotion origin="layout" path="M -0.1418 0.25347 L -0.34388 0.25324 " pathEditMode="relative" rAng="0" ptsTypes="AA">
                                          <p:cBhvr>
                                            <p:cTn id="720" dur="768" fill="hold"/>
                                            <p:tgtEl>
                                              <p:spTgt spid="525"/>
                                            </p:tgtEl>
                                            <p:attrNameLst>
                                              <p:attrName>ppt_x</p:attrName>
                                              <p:attrName>ppt_y</p:attrName>
                                            </p:attrNameLst>
                                          </p:cBhvr>
                                          <p:rCtr x="-101" y="0"/>
                                        </p:animMotion>
                                      </p:childTnLst>
                                    </p:cTn>
                                  </p:par>
                                  <p:par>
                                    <p:cTn id="721" presetID="22" presetClass="entr" presetSubtype="2" fill="hold" nodeType="withEffect">
                                      <p:stCondLst>
                                        <p:cond delay="9856"/>
                                      </p:stCondLst>
                                      <p:childTnLst>
                                        <p:set>
                                          <p:cBhvr>
                                            <p:cTn id="722" dur="1" fill="hold">
                                              <p:stCondLst>
                                                <p:cond delay="0"/>
                                              </p:stCondLst>
                                            </p:cTn>
                                            <p:tgtEl>
                                              <p:spTgt spid="519"/>
                                            </p:tgtEl>
                                            <p:attrNameLst>
                                              <p:attrName>style.visibility</p:attrName>
                                            </p:attrNameLst>
                                          </p:cBhvr>
                                          <p:to>
                                            <p:strVal val="visible"/>
                                          </p:to>
                                        </p:set>
                                        <p:animEffect transition="in" filter="wipe(right)">
                                          <p:cBhvr>
                                            <p:cTn id="723" dur="768"/>
                                            <p:tgtEl>
                                              <p:spTgt spid="519"/>
                                            </p:tgtEl>
                                          </p:cBhvr>
                                        </p:animEffect>
                                      </p:childTnLst>
                                    </p:cTn>
                                  </p:par>
                                  <p:par>
                                    <p:cTn id="724" presetID="6" presetClass="emph" presetSubtype="0" fill="hold" nodeType="withEffect">
                                      <p:stCondLst>
                                        <p:cond delay="10112"/>
                                      </p:stCondLst>
                                      <p:childTnLst>
                                        <p:animScale>
                                          <p:cBhvr>
                                            <p:cTn id="725" dur="512" fill="hold"/>
                                            <p:tgtEl>
                                              <p:spTgt spid="523"/>
                                            </p:tgtEl>
                                          </p:cBhvr>
                                          <p:by x="0" y="0"/>
                                        </p:animScale>
                                      </p:childTnLst>
                                    </p:cTn>
                                  </p:par>
                                  <p:par>
                                    <p:cTn id="726" presetID="6" presetClass="emph" presetSubtype="0" fill="hold" nodeType="withEffect">
                                      <p:stCondLst>
                                        <p:cond delay="10112"/>
                                      </p:stCondLst>
                                      <p:childTnLst>
                                        <p:animScale>
                                          <p:cBhvr>
                                            <p:cTn id="727" dur="512" fill="hold"/>
                                            <p:tgtEl>
                                              <p:spTgt spid="524"/>
                                            </p:tgtEl>
                                          </p:cBhvr>
                                          <p:by x="0" y="0"/>
                                        </p:animScale>
                                      </p:childTnLst>
                                    </p:cTn>
                                  </p:par>
                                  <p:par>
                                    <p:cTn id="728" presetID="6" presetClass="emph" presetSubtype="0" fill="hold" nodeType="withEffect">
                                      <p:stCondLst>
                                        <p:cond delay="10112"/>
                                      </p:stCondLst>
                                      <p:childTnLst>
                                        <p:animScale>
                                          <p:cBhvr>
                                            <p:cTn id="729" dur="512" fill="hold"/>
                                            <p:tgtEl>
                                              <p:spTgt spid="525"/>
                                            </p:tgtEl>
                                          </p:cBhvr>
                                          <p:by x="0" y="0"/>
                                        </p:animScale>
                                      </p:childTnLst>
                                    </p:cTn>
                                  </p:par>
                                  <p:par>
                                    <p:cTn id="730" presetID="1" presetClass="exit" presetSubtype="0" fill="hold" nodeType="withEffect">
                                      <p:stCondLst>
                                        <p:cond delay="10624"/>
                                      </p:stCondLst>
                                      <p:childTnLst>
                                        <p:set>
                                          <p:cBhvr>
                                            <p:cTn id="731" dur="1" fill="hold">
                                              <p:stCondLst>
                                                <p:cond delay="0"/>
                                              </p:stCondLst>
                                            </p:cTn>
                                            <p:tgtEl>
                                              <p:spTgt spid="515"/>
                                            </p:tgtEl>
                                            <p:attrNameLst>
                                              <p:attrName>style.visibility</p:attrName>
                                            </p:attrNameLst>
                                          </p:cBhvr>
                                          <p:to>
                                            <p:strVal val="hidden"/>
                                          </p:to>
                                        </p:set>
                                      </p:childTnLst>
                                    </p:cTn>
                                  </p:par>
                                  <p:par>
                                    <p:cTn id="732" presetID="1" presetClass="exit" presetSubtype="0" fill="hold" nodeType="withEffect">
                                      <p:stCondLst>
                                        <p:cond delay="10624"/>
                                      </p:stCondLst>
                                      <p:childTnLst>
                                        <p:set>
                                          <p:cBhvr>
                                            <p:cTn id="733" dur="1" fill="hold">
                                              <p:stCondLst>
                                                <p:cond delay="0"/>
                                              </p:stCondLst>
                                            </p:cTn>
                                            <p:tgtEl>
                                              <p:spTgt spid="516"/>
                                            </p:tgtEl>
                                            <p:attrNameLst>
                                              <p:attrName>style.visibility</p:attrName>
                                            </p:attrNameLst>
                                          </p:cBhvr>
                                          <p:to>
                                            <p:strVal val="hidden"/>
                                          </p:to>
                                        </p:set>
                                      </p:childTnLst>
                                    </p:cTn>
                                  </p:par>
                                  <p:par>
                                    <p:cTn id="734" presetID="1" presetClass="exit" presetSubtype="0" fill="hold" nodeType="withEffect">
                                      <p:stCondLst>
                                        <p:cond delay="10624"/>
                                      </p:stCondLst>
                                      <p:childTnLst>
                                        <p:set>
                                          <p:cBhvr>
                                            <p:cTn id="735" dur="1" fill="hold">
                                              <p:stCondLst>
                                                <p:cond delay="0"/>
                                              </p:stCondLst>
                                            </p:cTn>
                                            <p:tgtEl>
                                              <p:spTgt spid="517"/>
                                            </p:tgtEl>
                                            <p:attrNameLst>
                                              <p:attrName>style.visibility</p:attrName>
                                            </p:attrNameLst>
                                          </p:cBhvr>
                                          <p:to>
                                            <p:strVal val="hidden"/>
                                          </p:to>
                                        </p:set>
                                      </p:childTnLst>
                                    </p:cTn>
                                  </p:par>
                                  <p:par>
                                    <p:cTn id="736" presetID="1" presetClass="exit" presetSubtype="0" fill="hold" nodeType="withEffect">
                                      <p:stCondLst>
                                        <p:cond delay="10624"/>
                                      </p:stCondLst>
                                      <p:childTnLst>
                                        <p:set>
                                          <p:cBhvr>
                                            <p:cTn id="737" dur="1" fill="hold">
                                              <p:stCondLst>
                                                <p:cond delay="0"/>
                                              </p:stCondLst>
                                            </p:cTn>
                                            <p:tgtEl>
                                              <p:spTgt spid="518"/>
                                            </p:tgtEl>
                                            <p:attrNameLst>
                                              <p:attrName>style.visibility</p:attrName>
                                            </p:attrNameLst>
                                          </p:cBhvr>
                                          <p:to>
                                            <p:strVal val="hidden"/>
                                          </p:to>
                                        </p:set>
                                      </p:childTnLst>
                                    </p:cTn>
                                  </p:par>
                                  <p:par>
                                    <p:cTn id="738" presetID="1" presetClass="exit" presetSubtype="0" fill="hold" nodeType="withEffect">
                                      <p:stCondLst>
                                        <p:cond delay="10624"/>
                                      </p:stCondLst>
                                      <p:childTnLst>
                                        <p:set>
                                          <p:cBhvr>
                                            <p:cTn id="739" dur="1" fill="hold">
                                              <p:stCondLst>
                                                <p:cond delay="0"/>
                                              </p:stCondLst>
                                            </p:cTn>
                                            <p:tgtEl>
                                              <p:spTgt spid="519"/>
                                            </p:tgtEl>
                                            <p:attrNameLst>
                                              <p:attrName>style.visibility</p:attrName>
                                            </p:attrNameLst>
                                          </p:cBhvr>
                                          <p:to>
                                            <p:strVal val="hidden"/>
                                          </p:to>
                                        </p:set>
                                      </p:childTnLst>
                                    </p:cTn>
                                  </p:par>
                                  <p:par>
                                    <p:cTn id="740" presetID="1" presetClass="exit" presetSubtype="0" fill="hold" nodeType="withEffect">
                                      <p:stCondLst>
                                        <p:cond delay="10624"/>
                                      </p:stCondLst>
                                      <p:childTnLst>
                                        <p:set>
                                          <p:cBhvr>
                                            <p:cTn id="741" dur="1" fill="hold">
                                              <p:stCondLst>
                                                <p:cond delay="0"/>
                                              </p:stCondLst>
                                            </p:cTn>
                                            <p:tgtEl>
                                              <p:spTgt spid="520"/>
                                            </p:tgtEl>
                                            <p:attrNameLst>
                                              <p:attrName>style.visibility</p:attrName>
                                            </p:attrNameLst>
                                          </p:cBhvr>
                                          <p:to>
                                            <p:strVal val="hidden"/>
                                          </p:to>
                                        </p:set>
                                      </p:childTnLst>
                                    </p:cTn>
                                  </p:par>
                                  <p:par>
                                    <p:cTn id="742" presetID="1" presetClass="exit" presetSubtype="0" fill="hold" nodeType="withEffect">
                                      <p:stCondLst>
                                        <p:cond delay="10624"/>
                                      </p:stCondLst>
                                      <p:childTnLst>
                                        <p:set>
                                          <p:cBhvr>
                                            <p:cTn id="743" dur="1" fill="hold">
                                              <p:stCondLst>
                                                <p:cond delay="0"/>
                                              </p:stCondLst>
                                            </p:cTn>
                                            <p:tgtEl>
                                              <p:spTgt spid="521"/>
                                            </p:tgtEl>
                                            <p:attrNameLst>
                                              <p:attrName>style.visibility</p:attrName>
                                            </p:attrNameLst>
                                          </p:cBhvr>
                                          <p:to>
                                            <p:strVal val="hidden"/>
                                          </p:to>
                                        </p:set>
                                      </p:childTnLst>
                                    </p:cTn>
                                  </p:par>
                                  <p:par>
                                    <p:cTn id="744" presetID="1" presetClass="exit" presetSubtype="0" fill="hold" nodeType="withEffect">
                                      <p:stCondLst>
                                        <p:cond delay="10624"/>
                                      </p:stCondLst>
                                      <p:childTnLst>
                                        <p:set>
                                          <p:cBhvr>
                                            <p:cTn id="745" dur="1" fill="hold">
                                              <p:stCondLst>
                                                <p:cond delay="0"/>
                                              </p:stCondLst>
                                            </p:cTn>
                                            <p:tgtEl>
                                              <p:spTgt spid="522"/>
                                            </p:tgtEl>
                                            <p:attrNameLst>
                                              <p:attrName>style.visibility</p:attrName>
                                            </p:attrNameLst>
                                          </p:cBhvr>
                                          <p:to>
                                            <p:strVal val="hidden"/>
                                          </p:to>
                                        </p:set>
                                      </p:childTnLst>
                                    </p:cTn>
                                  </p:par>
                                  <p:par>
                                    <p:cTn id="746" presetID="1" presetClass="entr" presetSubtype="0" fill="hold" nodeType="withEffect">
                                      <p:stCondLst>
                                        <p:cond delay="10624"/>
                                      </p:stCondLst>
                                      <p:childTnLst>
                                        <p:set>
                                          <p:cBhvr>
                                            <p:cTn id="747" dur="1" fill="hold">
                                              <p:stCondLst>
                                                <p:cond delay="0"/>
                                              </p:stCondLst>
                                            </p:cTn>
                                            <p:tgtEl>
                                              <p:spTgt spid="526"/>
                                            </p:tgtEl>
                                            <p:attrNameLst>
                                              <p:attrName>style.visibility</p:attrName>
                                            </p:attrNameLst>
                                          </p:cBhvr>
                                          <p:to>
                                            <p:strVal val="visible"/>
                                          </p:to>
                                        </p:set>
                                      </p:childTnLst>
                                    </p:cTn>
                                  </p:par>
                                  <p:par>
                                    <p:cTn id="748" presetID="6" presetClass="emph" presetSubtype="0" accel="50000" fill="hold" nodeType="withEffect">
                                      <p:stCondLst>
                                        <p:cond delay="10624"/>
                                      </p:stCondLst>
                                      <p:childTnLst>
                                        <p:animScale>
                                          <p:cBhvr>
                                            <p:cTn id="749" dur="2560" fill="hold"/>
                                            <p:tgtEl>
                                              <p:spTgt spid="526"/>
                                            </p:tgtEl>
                                          </p:cBhvr>
                                          <p:by x="250000" y="250000"/>
                                        </p:animScale>
                                      </p:childTnLst>
                                    </p:cTn>
                                  </p:par>
                                  <p:par>
                                    <p:cTn id="750" presetID="10" presetClass="exit" presetSubtype="0" fill="hold" nodeType="withEffect">
                                      <p:stCondLst>
                                        <p:cond delay="10624"/>
                                      </p:stCondLst>
                                      <p:childTnLst>
                                        <p:animEffect transition="out" filter="fade">
                                          <p:cBhvr>
                                            <p:cTn id="751" dur="2560"/>
                                            <p:tgtEl>
                                              <p:spTgt spid="526"/>
                                            </p:tgtEl>
                                          </p:cBhvr>
                                        </p:animEffect>
                                        <p:set>
                                          <p:cBhvr>
                                            <p:cTn id="752" dur="1" fill="hold">
                                              <p:stCondLst>
                                                <p:cond delay="2559"/>
                                              </p:stCondLst>
                                            </p:cTn>
                                            <p:tgtEl>
                                              <p:spTgt spid="526"/>
                                            </p:tgtEl>
                                            <p:attrNameLst>
                                              <p:attrName>style.visibility</p:attrName>
                                            </p:attrNameLst>
                                          </p:cBhvr>
                                          <p:to>
                                            <p:strVal val="hidden"/>
                                          </p:to>
                                        </p:set>
                                      </p:childTnLst>
                                    </p:cTn>
                                  </p:par>
                                  <p:par>
                                    <p:cTn id="753" presetID="23" presetClass="entr" presetSubtype="16" fill="hold" nodeType="withEffect">
                                      <p:stCondLst>
                                        <p:cond delay="8320"/>
                                      </p:stCondLst>
                                      <p:childTnLst>
                                        <p:set>
                                          <p:cBhvr>
                                            <p:cTn id="754" dur="1" fill="hold">
                                              <p:stCondLst>
                                                <p:cond delay="0"/>
                                              </p:stCondLst>
                                            </p:cTn>
                                            <p:tgtEl>
                                              <p:spTgt spid="531"/>
                                            </p:tgtEl>
                                            <p:attrNameLst>
                                              <p:attrName>style.visibility</p:attrName>
                                            </p:attrNameLst>
                                          </p:cBhvr>
                                          <p:to>
                                            <p:strVal val="visible"/>
                                          </p:to>
                                        </p:set>
                                        <p:anim calcmode="lin" valueType="num">
                                          <p:cBhvr>
                                            <p:cTn id="755" dur="256" fill="hold"/>
                                            <p:tgtEl>
                                              <p:spTgt spid="531"/>
                                            </p:tgtEl>
                                            <p:attrNameLst>
                                              <p:attrName>ppt_w</p:attrName>
                                            </p:attrNameLst>
                                          </p:cBhvr>
                                          <p:tavLst>
                                            <p:tav tm="0">
                                              <p:val>
                                                <p:fltVal val="0"/>
                                              </p:val>
                                            </p:tav>
                                            <p:tav tm="100000">
                                              <p:val>
                                                <p:strVal val="#ppt_w"/>
                                              </p:val>
                                            </p:tav>
                                          </p:tavLst>
                                        </p:anim>
                                        <p:anim calcmode="lin" valueType="num">
                                          <p:cBhvr>
                                            <p:cTn id="756" dur="256" fill="hold"/>
                                            <p:tgtEl>
                                              <p:spTgt spid="531"/>
                                            </p:tgtEl>
                                            <p:attrNameLst>
                                              <p:attrName>ppt_h</p:attrName>
                                            </p:attrNameLst>
                                          </p:cBhvr>
                                          <p:tavLst>
                                            <p:tav tm="0">
                                              <p:val>
                                                <p:fltVal val="0"/>
                                              </p:val>
                                            </p:tav>
                                            <p:tav tm="100000">
                                              <p:val>
                                                <p:strVal val="#ppt_h"/>
                                              </p:val>
                                            </p:tav>
                                          </p:tavLst>
                                        </p:anim>
                                      </p:childTnLst>
                                    </p:cTn>
                                  </p:par>
                                  <p:par>
                                    <p:cTn id="757" presetID="23" presetClass="entr" presetSubtype="16" fill="hold" nodeType="withEffect">
                                      <p:stCondLst>
                                        <p:cond delay="8320"/>
                                      </p:stCondLst>
                                      <p:childTnLst>
                                        <p:set>
                                          <p:cBhvr>
                                            <p:cTn id="758" dur="1" fill="hold">
                                              <p:stCondLst>
                                                <p:cond delay="0"/>
                                              </p:stCondLst>
                                            </p:cTn>
                                            <p:tgtEl>
                                              <p:spTgt spid="532"/>
                                            </p:tgtEl>
                                            <p:attrNameLst>
                                              <p:attrName>style.visibility</p:attrName>
                                            </p:attrNameLst>
                                          </p:cBhvr>
                                          <p:to>
                                            <p:strVal val="visible"/>
                                          </p:to>
                                        </p:set>
                                        <p:anim calcmode="lin" valueType="num">
                                          <p:cBhvr>
                                            <p:cTn id="759" dur="256" fill="hold"/>
                                            <p:tgtEl>
                                              <p:spTgt spid="532"/>
                                            </p:tgtEl>
                                            <p:attrNameLst>
                                              <p:attrName>ppt_w</p:attrName>
                                            </p:attrNameLst>
                                          </p:cBhvr>
                                          <p:tavLst>
                                            <p:tav tm="0">
                                              <p:val>
                                                <p:fltVal val="0"/>
                                              </p:val>
                                            </p:tav>
                                            <p:tav tm="100000">
                                              <p:val>
                                                <p:strVal val="#ppt_w"/>
                                              </p:val>
                                            </p:tav>
                                          </p:tavLst>
                                        </p:anim>
                                        <p:anim calcmode="lin" valueType="num">
                                          <p:cBhvr>
                                            <p:cTn id="760" dur="256" fill="hold"/>
                                            <p:tgtEl>
                                              <p:spTgt spid="532"/>
                                            </p:tgtEl>
                                            <p:attrNameLst>
                                              <p:attrName>ppt_h</p:attrName>
                                            </p:attrNameLst>
                                          </p:cBhvr>
                                          <p:tavLst>
                                            <p:tav tm="0">
                                              <p:val>
                                                <p:fltVal val="0"/>
                                              </p:val>
                                            </p:tav>
                                            <p:tav tm="100000">
                                              <p:val>
                                                <p:strVal val="#ppt_h"/>
                                              </p:val>
                                            </p:tav>
                                          </p:tavLst>
                                        </p:anim>
                                      </p:childTnLst>
                                    </p:cTn>
                                  </p:par>
                                  <p:par>
                                    <p:cTn id="761" presetID="23" presetClass="entr" presetSubtype="16" fill="hold" nodeType="withEffect">
                                      <p:stCondLst>
                                        <p:cond delay="8320"/>
                                      </p:stCondLst>
                                      <p:childTnLst>
                                        <p:set>
                                          <p:cBhvr>
                                            <p:cTn id="762" dur="1" fill="hold">
                                              <p:stCondLst>
                                                <p:cond delay="0"/>
                                              </p:stCondLst>
                                            </p:cTn>
                                            <p:tgtEl>
                                              <p:spTgt spid="534"/>
                                            </p:tgtEl>
                                            <p:attrNameLst>
                                              <p:attrName>style.visibility</p:attrName>
                                            </p:attrNameLst>
                                          </p:cBhvr>
                                          <p:to>
                                            <p:strVal val="visible"/>
                                          </p:to>
                                        </p:set>
                                        <p:anim calcmode="lin" valueType="num">
                                          <p:cBhvr>
                                            <p:cTn id="763" dur="256" fill="hold"/>
                                            <p:tgtEl>
                                              <p:spTgt spid="534"/>
                                            </p:tgtEl>
                                            <p:attrNameLst>
                                              <p:attrName>ppt_w</p:attrName>
                                            </p:attrNameLst>
                                          </p:cBhvr>
                                          <p:tavLst>
                                            <p:tav tm="0">
                                              <p:val>
                                                <p:fltVal val="0"/>
                                              </p:val>
                                            </p:tav>
                                            <p:tav tm="100000">
                                              <p:val>
                                                <p:strVal val="#ppt_w"/>
                                              </p:val>
                                            </p:tav>
                                          </p:tavLst>
                                        </p:anim>
                                        <p:anim calcmode="lin" valueType="num">
                                          <p:cBhvr>
                                            <p:cTn id="764" dur="256" fill="hold"/>
                                            <p:tgtEl>
                                              <p:spTgt spid="534"/>
                                            </p:tgtEl>
                                            <p:attrNameLst>
                                              <p:attrName>ppt_h</p:attrName>
                                            </p:attrNameLst>
                                          </p:cBhvr>
                                          <p:tavLst>
                                            <p:tav tm="0">
                                              <p:val>
                                                <p:fltVal val="0"/>
                                              </p:val>
                                            </p:tav>
                                            <p:tav tm="100000">
                                              <p:val>
                                                <p:strVal val="#ppt_h"/>
                                              </p:val>
                                            </p:tav>
                                          </p:tavLst>
                                        </p:anim>
                                      </p:childTnLst>
                                    </p:cTn>
                                  </p:par>
                                  <p:par>
                                    <p:cTn id="765" presetID="23" presetClass="entr" presetSubtype="16" fill="hold" nodeType="withEffect">
                                      <p:stCondLst>
                                        <p:cond delay="8320"/>
                                      </p:stCondLst>
                                      <p:childTnLst>
                                        <p:set>
                                          <p:cBhvr>
                                            <p:cTn id="766" dur="1" fill="hold">
                                              <p:stCondLst>
                                                <p:cond delay="0"/>
                                              </p:stCondLst>
                                            </p:cTn>
                                            <p:tgtEl>
                                              <p:spTgt spid="533"/>
                                            </p:tgtEl>
                                            <p:attrNameLst>
                                              <p:attrName>style.visibility</p:attrName>
                                            </p:attrNameLst>
                                          </p:cBhvr>
                                          <p:to>
                                            <p:strVal val="visible"/>
                                          </p:to>
                                        </p:set>
                                        <p:anim calcmode="lin" valueType="num">
                                          <p:cBhvr>
                                            <p:cTn id="767" dur="256" fill="hold"/>
                                            <p:tgtEl>
                                              <p:spTgt spid="533"/>
                                            </p:tgtEl>
                                            <p:attrNameLst>
                                              <p:attrName>ppt_w</p:attrName>
                                            </p:attrNameLst>
                                          </p:cBhvr>
                                          <p:tavLst>
                                            <p:tav tm="0">
                                              <p:val>
                                                <p:fltVal val="0"/>
                                              </p:val>
                                            </p:tav>
                                            <p:tav tm="100000">
                                              <p:val>
                                                <p:strVal val="#ppt_w"/>
                                              </p:val>
                                            </p:tav>
                                          </p:tavLst>
                                        </p:anim>
                                        <p:anim calcmode="lin" valueType="num">
                                          <p:cBhvr>
                                            <p:cTn id="768" dur="256" fill="hold"/>
                                            <p:tgtEl>
                                              <p:spTgt spid="533"/>
                                            </p:tgtEl>
                                            <p:attrNameLst>
                                              <p:attrName>ppt_h</p:attrName>
                                            </p:attrNameLst>
                                          </p:cBhvr>
                                          <p:tavLst>
                                            <p:tav tm="0">
                                              <p:val>
                                                <p:fltVal val="0"/>
                                              </p:val>
                                            </p:tav>
                                            <p:tav tm="100000">
                                              <p:val>
                                                <p:strVal val="#ppt_h"/>
                                              </p:val>
                                            </p:tav>
                                          </p:tavLst>
                                        </p:anim>
                                      </p:childTnLst>
                                    </p:cTn>
                                  </p:par>
                                  <p:par>
                                    <p:cTn id="769" presetID="64" presetClass="path" presetSubtype="0" fill="hold" nodeType="withEffect">
                                      <p:stCondLst>
                                        <p:cond delay="9600"/>
                                      </p:stCondLst>
                                      <p:childTnLst>
                                        <p:animMotion origin="layout" path="M 2.77556E-17 0.00047 L 2.77556E-17 -0.57384 " pathEditMode="relative" rAng="0" ptsTypes="AA">
                                          <p:cBhvr>
                                            <p:cTn id="770" dur="1280" fill="hold"/>
                                            <p:tgtEl>
                                              <p:spTgt spid="531"/>
                                            </p:tgtEl>
                                            <p:attrNameLst>
                                              <p:attrName>ppt_x</p:attrName>
                                              <p:attrName>ppt_y</p:attrName>
                                            </p:attrNameLst>
                                          </p:cBhvr>
                                          <p:rCtr x="0" y="-287"/>
                                        </p:animMotion>
                                      </p:childTnLst>
                                    </p:cTn>
                                  </p:par>
                                  <p:par>
                                    <p:cTn id="771" presetID="35" presetClass="path" presetSubtype="0" fill="hold" nodeType="withEffect">
                                      <p:stCondLst>
                                        <p:cond delay="9600"/>
                                      </p:stCondLst>
                                      <p:childTnLst>
                                        <p:animMotion origin="layout" path="M 2.08333E-7 -2.96296E-6 L -0.53763 -2.96296E-6 " pathEditMode="relative" rAng="0" ptsTypes="AA">
                                          <p:cBhvr>
                                            <p:cTn id="772" dur="1280" fill="hold"/>
                                            <p:tgtEl>
                                              <p:spTgt spid="532"/>
                                            </p:tgtEl>
                                            <p:attrNameLst>
                                              <p:attrName>ppt_x</p:attrName>
                                              <p:attrName>ppt_y</p:attrName>
                                            </p:attrNameLst>
                                          </p:cBhvr>
                                          <p:rCtr x="-269" y="0"/>
                                        </p:animMotion>
                                      </p:childTnLst>
                                    </p:cTn>
                                  </p:par>
                                  <p:par>
                                    <p:cTn id="773" presetID="42" presetClass="path" presetSubtype="0" fill="hold" nodeType="withEffect">
                                      <p:stCondLst>
                                        <p:cond delay="9600"/>
                                      </p:stCondLst>
                                      <p:childTnLst>
                                        <p:animMotion origin="layout" path="M 0.00013 0.00046 L 0.00013 0.57546 " pathEditMode="relative" rAng="0" ptsTypes="AA">
                                          <p:cBhvr>
                                            <p:cTn id="774" dur="1280" fill="hold"/>
                                            <p:tgtEl>
                                              <p:spTgt spid="534"/>
                                            </p:tgtEl>
                                            <p:attrNameLst>
                                              <p:attrName>ppt_x</p:attrName>
                                              <p:attrName>ppt_y</p:attrName>
                                            </p:attrNameLst>
                                          </p:cBhvr>
                                          <p:rCtr x="0" y="287"/>
                                        </p:animMotion>
                                      </p:childTnLst>
                                    </p:cTn>
                                  </p:par>
                                  <p:par>
                                    <p:cTn id="775" presetID="63" presetClass="path" presetSubtype="0" fill="hold" nodeType="withEffect">
                                      <p:stCondLst>
                                        <p:cond delay="9600"/>
                                      </p:stCondLst>
                                      <p:childTnLst>
                                        <p:animMotion origin="layout" path="M 2.77556E-17 -2.96296E-6 L 0.53737 -2.96296E-6 " pathEditMode="relative" rAng="0" ptsTypes="AA">
                                          <p:cBhvr>
                                            <p:cTn id="776" dur="1280" fill="hold"/>
                                            <p:tgtEl>
                                              <p:spTgt spid="533"/>
                                            </p:tgtEl>
                                            <p:attrNameLst>
                                              <p:attrName>ppt_x</p:attrName>
                                              <p:attrName>ppt_y</p:attrName>
                                            </p:attrNameLst>
                                          </p:cBhvr>
                                          <p:rCtr x="269" y="0"/>
                                        </p:animMotion>
                                      </p:childTnLst>
                                    </p:cTn>
                                  </p:par>
                                  <p:par>
                                    <p:cTn id="777" presetID="22" presetClass="entr" presetSubtype="2" fill="hold" nodeType="withEffect">
                                      <p:stCondLst>
                                        <p:cond delay="9600"/>
                                      </p:stCondLst>
                                      <p:childTnLst>
                                        <p:set>
                                          <p:cBhvr>
                                            <p:cTn id="778" dur="1" fill="hold">
                                              <p:stCondLst>
                                                <p:cond delay="0"/>
                                              </p:stCondLst>
                                            </p:cTn>
                                            <p:tgtEl>
                                              <p:spTgt spid="530"/>
                                            </p:tgtEl>
                                            <p:attrNameLst>
                                              <p:attrName>style.visibility</p:attrName>
                                            </p:attrNameLst>
                                          </p:cBhvr>
                                          <p:to>
                                            <p:strVal val="visible"/>
                                          </p:to>
                                        </p:set>
                                        <p:animEffect transition="in" filter="wipe(right)">
                                          <p:cBhvr>
                                            <p:cTn id="779" dur="1280"/>
                                            <p:tgtEl>
                                              <p:spTgt spid="530"/>
                                            </p:tgtEl>
                                          </p:cBhvr>
                                        </p:animEffect>
                                      </p:childTnLst>
                                    </p:cTn>
                                  </p:par>
                                  <p:par>
                                    <p:cTn id="780" presetID="22" presetClass="entr" presetSubtype="1" fill="hold" nodeType="withEffect">
                                      <p:stCondLst>
                                        <p:cond delay="9600"/>
                                      </p:stCondLst>
                                      <p:childTnLst>
                                        <p:set>
                                          <p:cBhvr>
                                            <p:cTn id="781" dur="1" fill="hold">
                                              <p:stCondLst>
                                                <p:cond delay="0"/>
                                              </p:stCondLst>
                                            </p:cTn>
                                            <p:tgtEl>
                                              <p:spTgt spid="529"/>
                                            </p:tgtEl>
                                            <p:attrNameLst>
                                              <p:attrName>style.visibility</p:attrName>
                                            </p:attrNameLst>
                                          </p:cBhvr>
                                          <p:to>
                                            <p:strVal val="visible"/>
                                          </p:to>
                                        </p:set>
                                        <p:animEffect transition="in" filter="wipe(up)">
                                          <p:cBhvr>
                                            <p:cTn id="782" dur="1280"/>
                                            <p:tgtEl>
                                              <p:spTgt spid="529"/>
                                            </p:tgtEl>
                                          </p:cBhvr>
                                        </p:animEffect>
                                      </p:childTnLst>
                                    </p:cTn>
                                  </p:par>
                                  <p:par>
                                    <p:cTn id="783" presetID="22" presetClass="entr" presetSubtype="8" fill="hold" nodeType="withEffect">
                                      <p:stCondLst>
                                        <p:cond delay="9600"/>
                                      </p:stCondLst>
                                      <p:childTnLst>
                                        <p:set>
                                          <p:cBhvr>
                                            <p:cTn id="784" dur="1" fill="hold">
                                              <p:stCondLst>
                                                <p:cond delay="0"/>
                                              </p:stCondLst>
                                            </p:cTn>
                                            <p:tgtEl>
                                              <p:spTgt spid="528"/>
                                            </p:tgtEl>
                                            <p:attrNameLst>
                                              <p:attrName>style.visibility</p:attrName>
                                            </p:attrNameLst>
                                          </p:cBhvr>
                                          <p:to>
                                            <p:strVal val="visible"/>
                                          </p:to>
                                        </p:set>
                                        <p:animEffect transition="in" filter="wipe(left)">
                                          <p:cBhvr>
                                            <p:cTn id="785" dur="1280"/>
                                            <p:tgtEl>
                                              <p:spTgt spid="528"/>
                                            </p:tgtEl>
                                          </p:cBhvr>
                                        </p:animEffect>
                                      </p:childTnLst>
                                    </p:cTn>
                                  </p:par>
                                  <p:par>
                                    <p:cTn id="786" presetID="22" presetClass="entr" presetSubtype="4" fill="hold" nodeType="withEffect">
                                      <p:stCondLst>
                                        <p:cond delay="9600"/>
                                      </p:stCondLst>
                                      <p:childTnLst>
                                        <p:set>
                                          <p:cBhvr>
                                            <p:cTn id="787" dur="1" fill="hold">
                                              <p:stCondLst>
                                                <p:cond delay="0"/>
                                              </p:stCondLst>
                                            </p:cTn>
                                            <p:tgtEl>
                                              <p:spTgt spid="527"/>
                                            </p:tgtEl>
                                            <p:attrNameLst>
                                              <p:attrName>style.visibility</p:attrName>
                                            </p:attrNameLst>
                                          </p:cBhvr>
                                          <p:to>
                                            <p:strVal val="visible"/>
                                          </p:to>
                                        </p:set>
                                        <p:animEffect transition="in" filter="wipe(down)">
                                          <p:cBhvr>
                                            <p:cTn id="788" dur="1280"/>
                                            <p:tgtEl>
                                              <p:spTgt spid="527"/>
                                            </p:tgtEl>
                                          </p:cBhvr>
                                        </p:animEffect>
                                      </p:childTnLst>
                                    </p:cTn>
                                  </p:par>
                                  <p:par>
                                    <p:cTn id="789" presetID="6" presetClass="emph" presetSubtype="0" fill="hold" nodeType="withEffect">
                                      <p:stCondLst>
                                        <p:cond delay="10496"/>
                                      </p:stCondLst>
                                      <p:childTnLst>
                                        <p:animScale>
                                          <p:cBhvr>
                                            <p:cTn id="790" dur="512" fill="hold"/>
                                            <p:tgtEl>
                                              <p:spTgt spid="531"/>
                                            </p:tgtEl>
                                          </p:cBhvr>
                                          <p:by x="0" y="0"/>
                                        </p:animScale>
                                      </p:childTnLst>
                                    </p:cTn>
                                  </p:par>
                                  <p:par>
                                    <p:cTn id="791" presetID="6" presetClass="emph" presetSubtype="0" fill="hold" nodeType="withEffect">
                                      <p:stCondLst>
                                        <p:cond delay="10496"/>
                                      </p:stCondLst>
                                      <p:childTnLst>
                                        <p:animScale>
                                          <p:cBhvr>
                                            <p:cTn id="792" dur="512" fill="hold"/>
                                            <p:tgtEl>
                                              <p:spTgt spid="532"/>
                                            </p:tgtEl>
                                          </p:cBhvr>
                                          <p:by x="0" y="0"/>
                                        </p:animScale>
                                      </p:childTnLst>
                                    </p:cTn>
                                  </p:par>
                                  <p:par>
                                    <p:cTn id="793" presetID="6" presetClass="emph" presetSubtype="0" fill="hold" nodeType="withEffect">
                                      <p:stCondLst>
                                        <p:cond delay="10496"/>
                                      </p:stCondLst>
                                      <p:childTnLst>
                                        <p:animScale>
                                          <p:cBhvr>
                                            <p:cTn id="794" dur="512" fill="hold"/>
                                            <p:tgtEl>
                                              <p:spTgt spid="534"/>
                                            </p:tgtEl>
                                          </p:cBhvr>
                                          <p:by x="0" y="0"/>
                                        </p:animScale>
                                      </p:childTnLst>
                                    </p:cTn>
                                  </p:par>
                                  <p:par>
                                    <p:cTn id="795" presetID="6" presetClass="emph" presetSubtype="0" fill="hold" nodeType="withEffect">
                                      <p:stCondLst>
                                        <p:cond delay="10496"/>
                                      </p:stCondLst>
                                      <p:childTnLst>
                                        <p:animScale>
                                          <p:cBhvr>
                                            <p:cTn id="796" dur="512" fill="hold"/>
                                            <p:tgtEl>
                                              <p:spTgt spid="533"/>
                                            </p:tgtEl>
                                          </p:cBhvr>
                                          <p:by x="0" y="0"/>
                                        </p:animScale>
                                      </p:childTnLst>
                                    </p:cTn>
                                  </p:par>
                                  <p:par>
                                    <p:cTn id="797" presetID="1" presetClass="exit" presetSubtype="0" fill="hold" nodeType="withEffect">
                                      <p:stCondLst>
                                        <p:cond delay="11008"/>
                                      </p:stCondLst>
                                      <p:childTnLst>
                                        <p:set>
                                          <p:cBhvr>
                                            <p:cTn id="798" dur="1" fill="hold">
                                              <p:stCondLst>
                                                <p:cond delay="0"/>
                                              </p:stCondLst>
                                            </p:cTn>
                                            <p:tgtEl>
                                              <p:spTgt spid="527"/>
                                            </p:tgtEl>
                                            <p:attrNameLst>
                                              <p:attrName>style.visibility</p:attrName>
                                            </p:attrNameLst>
                                          </p:cBhvr>
                                          <p:to>
                                            <p:strVal val="hidden"/>
                                          </p:to>
                                        </p:set>
                                      </p:childTnLst>
                                    </p:cTn>
                                  </p:par>
                                  <p:par>
                                    <p:cTn id="799" presetID="1" presetClass="exit" presetSubtype="0" fill="hold" nodeType="withEffect">
                                      <p:stCondLst>
                                        <p:cond delay="11008"/>
                                      </p:stCondLst>
                                      <p:childTnLst>
                                        <p:set>
                                          <p:cBhvr>
                                            <p:cTn id="800" dur="1" fill="hold">
                                              <p:stCondLst>
                                                <p:cond delay="0"/>
                                              </p:stCondLst>
                                            </p:cTn>
                                            <p:tgtEl>
                                              <p:spTgt spid="528"/>
                                            </p:tgtEl>
                                            <p:attrNameLst>
                                              <p:attrName>style.visibility</p:attrName>
                                            </p:attrNameLst>
                                          </p:cBhvr>
                                          <p:to>
                                            <p:strVal val="hidden"/>
                                          </p:to>
                                        </p:set>
                                      </p:childTnLst>
                                    </p:cTn>
                                  </p:par>
                                  <p:par>
                                    <p:cTn id="801" presetID="1" presetClass="exit" presetSubtype="0" fill="hold" nodeType="withEffect">
                                      <p:stCondLst>
                                        <p:cond delay="11008"/>
                                      </p:stCondLst>
                                      <p:childTnLst>
                                        <p:set>
                                          <p:cBhvr>
                                            <p:cTn id="802" dur="1" fill="hold">
                                              <p:stCondLst>
                                                <p:cond delay="0"/>
                                              </p:stCondLst>
                                            </p:cTn>
                                            <p:tgtEl>
                                              <p:spTgt spid="529"/>
                                            </p:tgtEl>
                                            <p:attrNameLst>
                                              <p:attrName>style.visibility</p:attrName>
                                            </p:attrNameLst>
                                          </p:cBhvr>
                                          <p:to>
                                            <p:strVal val="hidden"/>
                                          </p:to>
                                        </p:set>
                                      </p:childTnLst>
                                    </p:cTn>
                                  </p:par>
                                  <p:par>
                                    <p:cTn id="803" presetID="1" presetClass="exit" presetSubtype="0" fill="hold" nodeType="withEffect">
                                      <p:stCondLst>
                                        <p:cond delay="11008"/>
                                      </p:stCondLst>
                                      <p:childTnLst>
                                        <p:set>
                                          <p:cBhvr>
                                            <p:cTn id="804" dur="1" fill="hold">
                                              <p:stCondLst>
                                                <p:cond delay="0"/>
                                              </p:stCondLst>
                                            </p:cTn>
                                            <p:tgtEl>
                                              <p:spTgt spid="530"/>
                                            </p:tgtEl>
                                            <p:attrNameLst>
                                              <p:attrName>style.visibility</p:attrName>
                                            </p:attrNameLst>
                                          </p:cBhvr>
                                          <p:to>
                                            <p:strVal val="hidden"/>
                                          </p:to>
                                        </p:set>
                                      </p:childTnLst>
                                    </p:cTn>
                                  </p:par>
                                  <p:par>
                                    <p:cTn id="805" presetID="1" presetClass="entr" presetSubtype="0" fill="hold" nodeType="withEffect">
                                      <p:stCondLst>
                                        <p:cond delay="11008"/>
                                      </p:stCondLst>
                                      <p:childTnLst>
                                        <p:set>
                                          <p:cBhvr>
                                            <p:cTn id="806" dur="1" fill="hold">
                                              <p:stCondLst>
                                                <p:cond delay="0"/>
                                              </p:stCondLst>
                                            </p:cTn>
                                            <p:tgtEl>
                                              <p:spTgt spid="535"/>
                                            </p:tgtEl>
                                            <p:attrNameLst>
                                              <p:attrName>style.visibility</p:attrName>
                                            </p:attrNameLst>
                                          </p:cBhvr>
                                          <p:to>
                                            <p:strVal val="visible"/>
                                          </p:to>
                                        </p:set>
                                      </p:childTnLst>
                                    </p:cTn>
                                  </p:par>
                                  <p:par>
                                    <p:cTn id="807" presetID="6" presetClass="emph" presetSubtype="0" accel="50000" fill="hold" nodeType="withEffect">
                                      <p:stCondLst>
                                        <p:cond delay="11008"/>
                                      </p:stCondLst>
                                      <p:childTnLst>
                                        <p:animScale>
                                          <p:cBhvr>
                                            <p:cTn id="808" dur="2304" fill="hold"/>
                                            <p:tgtEl>
                                              <p:spTgt spid="535"/>
                                            </p:tgtEl>
                                          </p:cBhvr>
                                          <p:by x="250000" y="250000"/>
                                        </p:animScale>
                                      </p:childTnLst>
                                    </p:cTn>
                                  </p:par>
                                  <p:par>
                                    <p:cTn id="809" presetID="10" presetClass="exit" presetSubtype="0" fill="hold" nodeType="withEffect">
                                      <p:stCondLst>
                                        <p:cond delay="11008"/>
                                      </p:stCondLst>
                                      <p:childTnLst>
                                        <p:animEffect transition="out" filter="fade">
                                          <p:cBhvr>
                                            <p:cTn id="810" dur="2304"/>
                                            <p:tgtEl>
                                              <p:spTgt spid="535"/>
                                            </p:tgtEl>
                                          </p:cBhvr>
                                        </p:animEffect>
                                        <p:set>
                                          <p:cBhvr>
                                            <p:cTn id="811" dur="1" fill="hold">
                                              <p:stCondLst>
                                                <p:cond delay="2303"/>
                                              </p:stCondLst>
                                            </p:cTn>
                                            <p:tgtEl>
                                              <p:spTgt spid="535"/>
                                            </p:tgtEl>
                                            <p:attrNameLst>
                                              <p:attrName>style.visibility</p:attrName>
                                            </p:attrNameLst>
                                          </p:cBhvr>
                                          <p:to>
                                            <p:strVal val="hidden"/>
                                          </p:to>
                                        </p:set>
                                      </p:childTnLst>
                                    </p:cTn>
                                  </p:par>
                                  <p:par>
                                    <p:cTn id="812" presetID="23" presetClass="entr" presetSubtype="16" fill="hold" nodeType="withEffect">
                                      <p:stCondLst>
                                        <p:cond delay="8576"/>
                                      </p:stCondLst>
                                      <p:childTnLst>
                                        <p:set>
                                          <p:cBhvr>
                                            <p:cTn id="813" dur="1" fill="hold">
                                              <p:stCondLst>
                                                <p:cond delay="0"/>
                                              </p:stCondLst>
                                            </p:cTn>
                                            <p:tgtEl>
                                              <p:spTgt spid="540"/>
                                            </p:tgtEl>
                                            <p:attrNameLst>
                                              <p:attrName>style.visibility</p:attrName>
                                            </p:attrNameLst>
                                          </p:cBhvr>
                                          <p:to>
                                            <p:strVal val="visible"/>
                                          </p:to>
                                        </p:set>
                                        <p:anim calcmode="lin" valueType="num">
                                          <p:cBhvr>
                                            <p:cTn id="814" dur="256" fill="hold"/>
                                            <p:tgtEl>
                                              <p:spTgt spid="540"/>
                                            </p:tgtEl>
                                            <p:attrNameLst>
                                              <p:attrName>ppt_w</p:attrName>
                                            </p:attrNameLst>
                                          </p:cBhvr>
                                          <p:tavLst>
                                            <p:tav tm="0">
                                              <p:val>
                                                <p:fltVal val="0"/>
                                              </p:val>
                                            </p:tav>
                                            <p:tav tm="100000">
                                              <p:val>
                                                <p:strVal val="#ppt_w"/>
                                              </p:val>
                                            </p:tav>
                                          </p:tavLst>
                                        </p:anim>
                                        <p:anim calcmode="lin" valueType="num">
                                          <p:cBhvr>
                                            <p:cTn id="815" dur="256" fill="hold"/>
                                            <p:tgtEl>
                                              <p:spTgt spid="540"/>
                                            </p:tgtEl>
                                            <p:attrNameLst>
                                              <p:attrName>ppt_h</p:attrName>
                                            </p:attrNameLst>
                                          </p:cBhvr>
                                          <p:tavLst>
                                            <p:tav tm="0">
                                              <p:val>
                                                <p:fltVal val="0"/>
                                              </p:val>
                                            </p:tav>
                                            <p:tav tm="100000">
                                              <p:val>
                                                <p:strVal val="#ppt_h"/>
                                              </p:val>
                                            </p:tav>
                                          </p:tavLst>
                                        </p:anim>
                                      </p:childTnLst>
                                    </p:cTn>
                                  </p:par>
                                  <p:par>
                                    <p:cTn id="816" presetID="23" presetClass="entr" presetSubtype="16" fill="hold" nodeType="withEffect">
                                      <p:stCondLst>
                                        <p:cond delay="8576"/>
                                      </p:stCondLst>
                                      <p:childTnLst>
                                        <p:set>
                                          <p:cBhvr>
                                            <p:cTn id="817" dur="1" fill="hold">
                                              <p:stCondLst>
                                                <p:cond delay="0"/>
                                              </p:stCondLst>
                                            </p:cTn>
                                            <p:tgtEl>
                                              <p:spTgt spid="541"/>
                                            </p:tgtEl>
                                            <p:attrNameLst>
                                              <p:attrName>style.visibility</p:attrName>
                                            </p:attrNameLst>
                                          </p:cBhvr>
                                          <p:to>
                                            <p:strVal val="visible"/>
                                          </p:to>
                                        </p:set>
                                        <p:anim calcmode="lin" valueType="num">
                                          <p:cBhvr>
                                            <p:cTn id="818" dur="256" fill="hold"/>
                                            <p:tgtEl>
                                              <p:spTgt spid="541"/>
                                            </p:tgtEl>
                                            <p:attrNameLst>
                                              <p:attrName>ppt_w</p:attrName>
                                            </p:attrNameLst>
                                          </p:cBhvr>
                                          <p:tavLst>
                                            <p:tav tm="0">
                                              <p:val>
                                                <p:fltVal val="0"/>
                                              </p:val>
                                            </p:tav>
                                            <p:tav tm="100000">
                                              <p:val>
                                                <p:strVal val="#ppt_w"/>
                                              </p:val>
                                            </p:tav>
                                          </p:tavLst>
                                        </p:anim>
                                        <p:anim calcmode="lin" valueType="num">
                                          <p:cBhvr>
                                            <p:cTn id="819" dur="256" fill="hold"/>
                                            <p:tgtEl>
                                              <p:spTgt spid="541"/>
                                            </p:tgtEl>
                                            <p:attrNameLst>
                                              <p:attrName>ppt_h</p:attrName>
                                            </p:attrNameLst>
                                          </p:cBhvr>
                                          <p:tavLst>
                                            <p:tav tm="0">
                                              <p:val>
                                                <p:fltVal val="0"/>
                                              </p:val>
                                            </p:tav>
                                            <p:tav tm="100000">
                                              <p:val>
                                                <p:strVal val="#ppt_h"/>
                                              </p:val>
                                            </p:tav>
                                          </p:tavLst>
                                        </p:anim>
                                      </p:childTnLst>
                                    </p:cTn>
                                  </p:par>
                                  <p:par>
                                    <p:cTn id="820" presetID="23" presetClass="entr" presetSubtype="16" fill="hold" nodeType="withEffect">
                                      <p:stCondLst>
                                        <p:cond delay="8576"/>
                                      </p:stCondLst>
                                      <p:childTnLst>
                                        <p:set>
                                          <p:cBhvr>
                                            <p:cTn id="821" dur="1" fill="hold">
                                              <p:stCondLst>
                                                <p:cond delay="0"/>
                                              </p:stCondLst>
                                            </p:cTn>
                                            <p:tgtEl>
                                              <p:spTgt spid="542"/>
                                            </p:tgtEl>
                                            <p:attrNameLst>
                                              <p:attrName>style.visibility</p:attrName>
                                            </p:attrNameLst>
                                          </p:cBhvr>
                                          <p:to>
                                            <p:strVal val="visible"/>
                                          </p:to>
                                        </p:set>
                                        <p:anim calcmode="lin" valueType="num">
                                          <p:cBhvr>
                                            <p:cTn id="822" dur="256" fill="hold"/>
                                            <p:tgtEl>
                                              <p:spTgt spid="542"/>
                                            </p:tgtEl>
                                            <p:attrNameLst>
                                              <p:attrName>ppt_w</p:attrName>
                                            </p:attrNameLst>
                                          </p:cBhvr>
                                          <p:tavLst>
                                            <p:tav tm="0">
                                              <p:val>
                                                <p:fltVal val="0"/>
                                              </p:val>
                                            </p:tav>
                                            <p:tav tm="100000">
                                              <p:val>
                                                <p:strVal val="#ppt_w"/>
                                              </p:val>
                                            </p:tav>
                                          </p:tavLst>
                                        </p:anim>
                                        <p:anim calcmode="lin" valueType="num">
                                          <p:cBhvr>
                                            <p:cTn id="823" dur="256" fill="hold"/>
                                            <p:tgtEl>
                                              <p:spTgt spid="542"/>
                                            </p:tgtEl>
                                            <p:attrNameLst>
                                              <p:attrName>ppt_h</p:attrName>
                                            </p:attrNameLst>
                                          </p:cBhvr>
                                          <p:tavLst>
                                            <p:tav tm="0">
                                              <p:val>
                                                <p:fltVal val="0"/>
                                              </p:val>
                                            </p:tav>
                                            <p:tav tm="100000">
                                              <p:val>
                                                <p:strVal val="#ppt_h"/>
                                              </p:val>
                                            </p:tav>
                                          </p:tavLst>
                                        </p:anim>
                                      </p:childTnLst>
                                    </p:cTn>
                                  </p:par>
                                  <p:par>
                                    <p:cTn id="824" presetID="23" presetClass="entr" presetSubtype="16" fill="hold" nodeType="withEffect">
                                      <p:stCondLst>
                                        <p:cond delay="8576"/>
                                      </p:stCondLst>
                                      <p:childTnLst>
                                        <p:set>
                                          <p:cBhvr>
                                            <p:cTn id="825" dur="1" fill="hold">
                                              <p:stCondLst>
                                                <p:cond delay="0"/>
                                              </p:stCondLst>
                                            </p:cTn>
                                            <p:tgtEl>
                                              <p:spTgt spid="543"/>
                                            </p:tgtEl>
                                            <p:attrNameLst>
                                              <p:attrName>style.visibility</p:attrName>
                                            </p:attrNameLst>
                                          </p:cBhvr>
                                          <p:to>
                                            <p:strVal val="visible"/>
                                          </p:to>
                                        </p:set>
                                        <p:anim calcmode="lin" valueType="num">
                                          <p:cBhvr>
                                            <p:cTn id="826" dur="256" fill="hold"/>
                                            <p:tgtEl>
                                              <p:spTgt spid="543"/>
                                            </p:tgtEl>
                                            <p:attrNameLst>
                                              <p:attrName>ppt_w</p:attrName>
                                            </p:attrNameLst>
                                          </p:cBhvr>
                                          <p:tavLst>
                                            <p:tav tm="0">
                                              <p:val>
                                                <p:fltVal val="0"/>
                                              </p:val>
                                            </p:tav>
                                            <p:tav tm="100000">
                                              <p:val>
                                                <p:strVal val="#ppt_w"/>
                                              </p:val>
                                            </p:tav>
                                          </p:tavLst>
                                        </p:anim>
                                        <p:anim calcmode="lin" valueType="num">
                                          <p:cBhvr>
                                            <p:cTn id="827" dur="256" fill="hold"/>
                                            <p:tgtEl>
                                              <p:spTgt spid="543"/>
                                            </p:tgtEl>
                                            <p:attrNameLst>
                                              <p:attrName>ppt_h</p:attrName>
                                            </p:attrNameLst>
                                          </p:cBhvr>
                                          <p:tavLst>
                                            <p:tav tm="0">
                                              <p:val>
                                                <p:fltVal val="0"/>
                                              </p:val>
                                            </p:tav>
                                            <p:tav tm="100000">
                                              <p:val>
                                                <p:strVal val="#ppt_h"/>
                                              </p:val>
                                            </p:tav>
                                          </p:tavLst>
                                        </p:anim>
                                      </p:childTnLst>
                                    </p:cTn>
                                  </p:par>
                                  <p:par>
                                    <p:cTn id="828" presetID="42" presetClass="path" presetSubtype="0" fill="hold" nodeType="withEffect">
                                      <p:stCondLst>
                                        <p:cond delay="9984"/>
                                      </p:stCondLst>
                                      <p:childTnLst>
                                        <p:animMotion origin="layout" path="M -2.08333E-7 1.11111E-6 L 0.24102 0.42986 " pathEditMode="relative" rAng="0" ptsTypes="AA">
                                          <p:cBhvr>
                                            <p:cTn id="829" dur="1280" fill="hold"/>
                                            <p:tgtEl>
                                              <p:spTgt spid="540"/>
                                            </p:tgtEl>
                                            <p:attrNameLst>
                                              <p:attrName>ppt_x</p:attrName>
                                              <p:attrName>ppt_y</p:attrName>
                                            </p:attrNameLst>
                                          </p:cBhvr>
                                          <p:rCtr x="12000" y="21500"/>
                                        </p:animMotion>
                                      </p:childTnLst>
                                    </p:cTn>
                                  </p:par>
                                  <p:par>
                                    <p:cTn id="830" presetID="22" presetClass="entr" presetSubtype="8" fill="hold" nodeType="withEffect">
                                      <p:stCondLst>
                                        <p:cond delay="9984"/>
                                      </p:stCondLst>
                                      <p:childTnLst>
                                        <p:set>
                                          <p:cBhvr>
                                            <p:cTn id="831" dur="1" fill="hold">
                                              <p:stCondLst>
                                                <p:cond delay="0"/>
                                              </p:stCondLst>
                                            </p:cTn>
                                            <p:tgtEl>
                                              <p:spTgt spid="536"/>
                                            </p:tgtEl>
                                            <p:attrNameLst>
                                              <p:attrName>style.visibility</p:attrName>
                                            </p:attrNameLst>
                                          </p:cBhvr>
                                          <p:to>
                                            <p:strVal val="visible"/>
                                          </p:to>
                                        </p:set>
                                        <p:animEffect transition="in" filter="wipe(left)">
                                          <p:cBhvr>
                                            <p:cTn id="832" dur="1280"/>
                                            <p:tgtEl>
                                              <p:spTgt spid="536"/>
                                            </p:tgtEl>
                                          </p:cBhvr>
                                        </p:animEffect>
                                      </p:childTnLst>
                                    </p:cTn>
                                  </p:par>
                                  <p:par>
                                    <p:cTn id="833" presetID="42" presetClass="path" presetSubtype="0" fill="hold" nodeType="withEffect">
                                      <p:stCondLst>
                                        <p:cond delay="9984"/>
                                      </p:stCondLst>
                                      <p:childTnLst>
                                        <p:animMotion origin="layout" path="M -2.08333E-7 1.11111E-6 L -0.2418 0.4294 " pathEditMode="relative" rAng="0" ptsTypes="AA">
                                          <p:cBhvr>
                                            <p:cTn id="834" dur="1280" fill="hold"/>
                                            <p:tgtEl>
                                              <p:spTgt spid="541"/>
                                            </p:tgtEl>
                                            <p:attrNameLst>
                                              <p:attrName>ppt_x</p:attrName>
                                              <p:attrName>ppt_y</p:attrName>
                                            </p:attrNameLst>
                                          </p:cBhvr>
                                          <p:rCtr x="-12100" y="21500"/>
                                        </p:animMotion>
                                      </p:childTnLst>
                                    </p:cTn>
                                  </p:par>
                                  <p:par>
                                    <p:cTn id="835" presetID="22" presetClass="entr" presetSubtype="2" fill="hold" nodeType="withEffect">
                                      <p:stCondLst>
                                        <p:cond delay="9984"/>
                                      </p:stCondLst>
                                      <p:childTnLst>
                                        <p:set>
                                          <p:cBhvr>
                                            <p:cTn id="836" dur="1" fill="hold">
                                              <p:stCondLst>
                                                <p:cond delay="0"/>
                                              </p:stCondLst>
                                            </p:cTn>
                                            <p:tgtEl>
                                              <p:spTgt spid="537"/>
                                            </p:tgtEl>
                                            <p:attrNameLst>
                                              <p:attrName>style.visibility</p:attrName>
                                            </p:attrNameLst>
                                          </p:cBhvr>
                                          <p:to>
                                            <p:strVal val="visible"/>
                                          </p:to>
                                        </p:set>
                                        <p:animEffect transition="in" filter="wipe(right)">
                                          <p:cBhvr>
                                            <p:cTn id="837" dur="1280"/>
                                            <p:tgtEl>
                                              <p:spTgt spid="537"/>
                                            </p:tgtEl>
                                          </p:cBhvr>
                                        </p:animEffect>
                                      </p:childTnLst>
                                    </p:cTn>
                                  </p:par>
                                  <p:par>
                                    <p:cTn id="838" presetID="42" presetClass="path" presetSubtype="0" fill="hold" nodeType="withEffect">
                                      <p:stCondLst>
                                        <p:cond delay="9984"/>
                                      </p:stCondLst>
                                      <p:childTnLst>
                                        <p:animMotion origin="layout" path="M 2.08333E-7 4.81481E-6 L 0.24193 -0.4294 " pathEditMode="relative" rAng="0" ptsTypes="AA">
                                          <p:cBhvr>
                                            <p:cTn id="839" dur="1280" fill="hold"/>
                                            <p:tgtEl>
                                              <p:spTgt spid="542"/>
                                            </p:tgtEl>
                                            <p:attrNameLst>
                                              <p:attrName>ppt_x</p:attrName>
                                              <p:attrName>ppt_y</p:attrName>
                                            </p:attrNameLst>
                                          </p:cBhvr>
                                          <p:rCtr x="12100" y="-21500"/>
                                        </p:animMotion>
                                      </p:childTnLst>
                                    </p:cTn>
                                  </p:par>
                                  <p:par>
                                    <p:cTn id="840" presetID="22" presetClass="entr" presetSubtype="8" fill="hold" nodeType="withEffect">
                                      <p:stCondLst>
                                        <p:cond delay="9984"/>
                                      </p:stCondLst>
                                      <p:childTnLst>
                                        <p:set>
                                          <p:cBhvr>
                                            <p:cTn id="841" dur="1" fill="hold">
                                              <p:stCondLst>
                                                <p:cond delay="0"/>
                                              </p:stCondLst>
                                            </p:cTn>
                                            <p:tgtEl>
                                              <p:spTgt spid="539"/>
                                            </p:tgtEl>
                                            <p:attrNameLst>
                                              <p:attrName>style.visibility</p:attrName>
                                            </p:attrNameLst>
                                          </p:cBhvr>
                                          <p:to>
                                            <p:strVal val="visible"/>
                                          </p:to>
                                        </p:set>
                                        <p:animEffect transition="in" filter="wipe(left)">
                                          <p:cBhvr>
                                            <p:cTn id="842" dur="1280"/>
                                            <p:tgtEl>
                                              <p:spTgt spid="539"/>
                                            </p:tgtEl>
                                          </p:cBhvr>
                                        </p:animEffect>
                                      </p:childTnLst>
                                    </p:cTn>
                                  </p:par>
                                  <p:par>
                                    <p:cTn id="843" presetID="42" presetClass="path" presetSubtype="0" fill="hold" nodeType="withEffect">
                                      <p:stCondLst>
                                        <p:cond delay="9984"/>
                                      </p:stCondLst>
                                      <p:childTnLst>
                                        <p:animMotion origin="layout" path="M 2.08333E-7 4.81481E-6 L -0.24193 -0.4294 " pathEditMode="relative" rAng="0" ptsTypes="AA">
                                          <p:cBhvr>
                                            <p:cTn id="844" dur="1280" fill="hold"/>
                                            <p:tgtEl>
                                              <p:spTgt spid="543"/>
                                            </p:tgtEl>
                                            <p:attrNameLst>
                                              <p:attrName>ppt_x</p:attrName>
                                              <p:attrName>ppt_y</p:attrName>
                                            </p:attrNameLst>
                                          </p:cBhvr>
                                          <p:rCtr x="-12100" y="-21500"/>
                                        </p:animMotion>
                                      </p:childTnLst>
                                    </p:cTn>
                                  </p:par>
                                  <p:par>
                                    <p:cTn id="845" presetID="22" presetClass="entr" presetSubtype="2" fill="hold" nodeType="withEffect">
                                      <p:stCondLst>
                                        <p:cond delay="9984"/>
                                      </p:stCondLst>
                                      <p:childTnLst>
                                        <p:set>
                                          <p:cBhvr>
                                            <p:cTn id="846" dur="1" fill="hold">
                                              <p:stCondLst>
                                                <p:cond delay="0"/>
                                              </p:stCondLst>
                                            </p:cTn>
                                            <p:tgtEl>
                                              <p:spTgt spid="538"/>
                                            </p:tgtEl>
                                            <p:attrNameLst>
                                              <p:attrName>style.visibility</p:attrName>
                                            </p:attrNameLst>
                                          </p:cBhvr>
                                          <p:to>
                                            <p:strVal val="visible"/>
                                          </p:to>
                                        </p:set>
                                        <p:animEffect transition="in" filter="wipe(right)">
                                          <p:cBhvr>
                                            <p:cTn id="847" dur="1280"/>
                                            <p:tgtEl>
                                              <p:spTgt spid="538"/>
                                            </p:tgtEl>
                                          </p:cBhvr>
                                        </p:animEffect>
                                      </p:childTnLst>
                                    </p:cTn>
                                  </p:par>
                                  <p:par>
                                    <p:cTn id="848" presetID="6" presetClass="emph" presetSubtype="0" fill="hold" nodeType="withEffect">
                                      <p:stCondLst>
                                        <p:cond delay="10752"/>
                                      </p:stCondLst>
                                      <p:childTnLst>
                                        <p:animScale>
                                          <p:cBhvr>
                                            <p:cTn id="849" dur="512" fill="hold"/>
                                            <p:tgtEl>
                                              <p:spTgt spid="540"/>
                                            </p:tgtEl>
                                          </p:cBhvr>
                                          <p:by x="0" y="0"/>
                                        </p:animScale>
                                      </p:childTnLst>
                                    </p:cTn>
                                  </p:par>
                                  <p:par>
                                    <p:cTn id="850" presetID="6" presetClass="emph" presetSubtype="0" fill="hold" nodeType="withEffect">
                                      <p:stCondLst>
                                        <p:cond delay="10752"/>
                                      </p:stCondLst>
                                      <p:childTnLst>
                                        <p:animScale>
                                          <p:cBhvr>
                                            <p:cTn id="851" dur="512" fill="hold"/>
                                            <p:tgtEl>
                                              <p:spTgt spid="541"/>
                                            </p:tgtEl>
                                          </p:cBhvr>
                                          <p:by x="0" y="0"/>
                                        </p:animScale>
                                      </p:childTnLst>
                                    </p:cTn>
                                  </p:par>
                                  <p:par>
                                    <p:cTn id="852" presetID="6" presetClass="emph" presetSubtype="0" fill="hold" nodeType="withEffect">
                                      <p:stCondLst>
                                        <p:cond delay="10752"/>
                                      </p:stCondLst>
                                      <p:childTnLst>
                                        <p:animScale>
                                          <p:cBhvr>
                                            <p:cTn id="853" dur="512" fill="hold"/>
                                            <p:tgtEl>
                                              <p:spTgt spid="542"/>
                                            </p:tgtEl>
                                          </p:cBhvr>
                                          <p:by x="0" y="0"/>
                                        </p:animScale>
                                      </p:childTnLst>
                                    </p:cTn>
                                  </p:par>
                                  <p:par>
                                    <p:cTn id="854" presetID="6" presetClass="emph" presetSubtype="0" fill="hold" nodeType="withEffect">
                                      <p:stCondLst>
                                        <p:cond delay="10752"/>
                                      </p:stCondLst>
                                      <p:childTnLst>
                                        <p:animScale>
                                          <p:cBhvr>
                                            <p:cTn id="855" dur="512" fill="hold"/>
                                            <p:tgtEl>
                                              <p:spTgt spid="543"/>
                                            </p:tgtEl>
                                          </p:cBhvr>
                                          <p:by x="0" y="0"/>
                                        </p:animScale>
                                      </p:childTnLst>
                                    </p:cTn>
                                  </p:par>
                                  <p:par>
                                    <p:cTn id="856" presetID="1" presetClass="exit" presetSubtype="0" fill="hold" nodeType="withEffect">
                                      <p:stCondLst>
                                        <p:cond delay="11264"/>
                                      </p:stCondLst>
                                      <p:childTnLst>
                                        <p:set>
                                          <p:cBhvr>
                                            <p:cTn id="857" dur="1" fill="hold">
                                              <p:stCondLst>
                                                <p:cond delay="0"/>
                                              </p:stCondLst>
                                            </p:cTn>
                                            <p:tgtEl>
                                              <p:spTgt spid="536"/>
                                            </p:tgtEl>
                                            <p:attrNameLst>
                                              <p:attrName>style.visibility</p:attrName>
                                            </p:attrNameLst>
                                          </p:cBhvr>
                                          <p:to>
                                            <p:strVal val="hidden"/>
                                          </p:to>
                                        </p:set>
                                      </p:childTnLst>
                                    </p:cTn>
                                  </p:par>
                                  <p:par>
                                    <p:cTn id="858" presetID="1" presetClass="exit" presetSubtype="0" fill="hold" nodeType="withEffect">
                                      <p:stCondLst>
                                        <p:cond delay="11264"/>
                                      </p:stCondLst>
                                      <p:childTnLst>
                                        <p:set>
                                          <p:cBhvr>
                                            <p:cTn id="859" dur="1" fill="hold">
                                              <p:stCondLst>
                                                <p:cond delay="0"/>
                                              </p:stCondLst>
                                            </p:cTn>
                                            <p:tgtEl>
                                              <p:spTgt spid="537"/>
                                            </p:tgtEl>
                                            <p:attrNameLst>
                                              <p:attrName>style.visibility</p:attrName>
                                            </p:attrNameLst>
                                          </p:cBhvr>
                                          <p:to>
                                            <p:strVal val="hidden"/>
                                          </p:to>
                                        </p:set>
                                      </p:childTnLst>
                                    </p:cTn>
                                  </p:par>
                                  <p:par>
                                    <p:cTn id="860" presetID="1" presetClass="exit" presetSubtype="0" fill="hold" nodeType="withEffect">
                                      <p:stCondLst>
                                        <p:cond delay="11264"/>
                                      </p:stCondLst>
                                      <p:childTnLst>
                                        <p:set>
                                          <p:cBhvr>
                                            <p:cTn id="861" dur="1" fill="hold">
                                              <p:stCondLst>
                                                <p:cond delay="0"/>
                                              </p:stCondLst>
                                            </p:cTn>
                                            <p:tgtEl>
                                              <p:spTgt spid="538"/>
                                            </p:tgtEl>
                                            <p:attrNameLst>
                                              <p:attrName>style.visibility</p:attrName>
                                            </p:attrNameLst>
                                          </p:cBhvr>
                                          <p:to>
                                            <p:strVal val="hidden"/>
                                          </p:to>
                                        </p:set>
                                      </p:childTnLst>
                                    </p:cTn>
                                  </p:par>
                                  <p:par>
                                    <p:cTn id="862" presetID="1" presetClass="exit" presetSubtype="0" fill="hold" nodeType="withEffect">
                                      <p:stCondLst>
                                        <p:cond delay="11264"/>
                                      </p:stCondLst>
                                      <p:childTnLst>
                                        <p:set>
                                          <p:cBhvr>
                                            <p:cTn id="863" dur="1" fill="hold">
                                              <p:stCondLst>
                                                <p:cond delay="0"/>
                                              </p:stCondLst>
                                            </p:cTn>
                                            <p:tgtEl>
                                              <p:spTgt spid="539"/>
                                            </p:tgtEl>
                                            <p:attrNameLst>
                                              <p:attrName>style.visibility</p:attrName>
                                            </p:attrNameLst>
                                          </p:cBhvr>
                                          <p:to>
                                            <p:strVal val="hidden"/>
                                          </p:to>
                                        </p:set>
                                      </p:childTnLst>
                                    </p:cTn>
                                  </p:par>
                                  <p:par>
                                    <p:cTn id="864" presetID="1" presetClass="entr" presetSubtype="0" fill="hold" nodeType="withEffect">
                                      <p:stCondLst>
                                        <p:cond delay="11264"/>
                                      </p:stCondLst>
                                      <p:childTnLst>
                                        <p:set>
                                          <p:cBhvr>
                                            <p:cTn id="865" dur="1" fill="hold">
                                              <p:stCondLst>
                                                <p:cond delay="0"/>
                                              </p:stCondLst>
                                            </p:cTn>
                                            <p:tgtEl>
                                              <p:spTgt spid="544"/>
                                            </p:tgtEl>
                                            <p:attrNameLst>
                                              <p:attrName>style.visibility</p:attrName>
                                            </p:attrNameLst>
                                          </p:cBhvr>
                                          <p:to>
                                            <p:strVal val="visible"/>
                                          </p:to>
                                        </p:set>
                                      </p:childTnLst>
                                    </p:cTn>
                                  </p:par>
                                  <p:par>
                                    <p:cTn id="866" presetID="6" presetClass="emph" presetSubtype="0" accel="50000" fill="hold" nodeType="withEffect">
                                      <p:stCondLst>
                                        <p:cond delay="11264"/>
                                      </p:stCondLst>
                                      <p:childTnLst>
                                        <p:animScale>
                                          <p:cBhvr>
                                            <p:cTn id="867" dur="2304" fill="hold"/>
                                            <p:tgtEl>
                                              <p:spTgt spid="544"/>
                                            </p:tgtEl>
                                          </p:cBhvr>
                                          <p:by x="250000" y="250000"/>
                                        </p:animScale>
                                      </p:childTnLst>
                                    </p:cTn>
                                  </p:par>
                                  <p:par>
                                    <p:cTn id="868" presetID="10" presetClass="exit" presetSubtype="0" fill="hold" nodeType="withEffect">
                                      <p:stCondLst>
                                        <p:cond delay="11264"/>
                                      </p:stCondLst>
                                      <p:childTnLst>
                                        <p:animEffect transition="out" filter="fade">
                                          <p:cBhvr>
                                            <p:cTn id="869" dur="2304"/>
                                            <p:tgtEl>
                                              <p:spTgt spid="544"/>
                                            </p:tgtEl>
                                          </p:cBhvr>
                                        </p:animEffect>
                                        <p:set>
                                          <p:cBhvr>
                                            <p:cTn id="870" dur="1" fill="hold">
                                              <p:stCondLst>
                                                <p:cond delay="2303"/>
                                              </p:stCondLst>
                                            </p:cTn>
                                            <p:tgtEl>
                                              <p:spTgt spid="544"/>
                                            </p:tgtEl>
                                            <p:attrNameLst>
                                              <p:attrName>style.visibility</p:attrName>
                                            </p:attrNameLst>
                                          </p:cBhvr>
                                          <p:to>
                                            <p:strVal val="hidden"/>
                                          </p:to>
                                        </p:set>
                                      </p:childTnLst>
                                    </p:cTn>
                                  </p:par>
                                  <p:par>
                                    <p:cTn id="871" presetID="23" presetClass="entr" presetSubtype="16" fill="hold" nodeType="withEffect">
                                      <p:stCondLst>
                                        <p:cond delay="8960"/>
                                      </p:stCondLst>
                                      <p:childTnLst>
                                        <p:set>
                                          <p:cBhvr>
                                            <p:cTn id="872" dur="1" fill="hold">
                                              <p:stCondLst>
                                                <p:cond delay="0"/>
                                              </p:stCondLst>
                                            </p:cTn>
                                            <p:tgtEl>
                                              <p:spTgt spid="551"/>
                                            </p:tgtEl>
                                            <p:attrNameLst>
                                              <p:attrName>style.visibility</p:attrName>
                                            </p:attrNameLst>
                                          </p:cBhvr>
                                          <p:to>
                                            <p:strVal val="visible"/>
                                          </p:to>
                                        </p:set>
                                        <p:anim calcmode="lin" valueType="num">
                                          <p:cBhvr>
                                            <p:cTn id="873" dur="256" fill="hold"/>
                                            <p:tgtEl>
                                              <p:spTgt spid="551"/>
                                            </p:tgtEl>
                                            <p:attrNameLst>
                                              <p:attrName>ppt_w</p:attrName>
                                            </p:attrNameLst>
                                          </p:cBhvr>
                                          <p:tavLst>
                                            <p:tav tm="0">
                                              <p:val>
                                                <p:fltVal val="0"/>
                                              </p:val>
                                            </p:tav>
                                            <p:tav tm="100000">
                                              <p:val>
                                                <p:strVal val="#ppt_w"/>
                                              </p:val>
                                            </p:tav>
                                          </p:tavLst>
                                        </p:anim>
                                        <p:anim calcmode="lin" valueType="num">
                                          <p:cBhvr>
                                            <p:cTn id="874" dur="256" fill="hold"/>
                                            <p:tgtEl>
                                              <p:spTgt spid="551"/>
                                            </p:tgtEl>
                                            <p:attrNameLst>
                                              <p:attrName>ppt_h</p:attrName>
                                            </p:attrNameLst>
                                          </p:cBhvr>
                                          <p:tavLst>
                                            <p:tav tm="0">
                                              <p:val>
                                                <p:fltVal val="0"/>
                                              </p:val>
                                            </p:tav>
                                            <p:tav tm="100000">
                                              <p:val>
                                                <p:strVal val="#ppt_h"/>
                                              </p:val>
                                            </p:tav>
                                          </p:tavLst>
                                        </p:anim>
                                      </p:childTnLst>
                                    </p:cTn>
                                  </p:par>
                                  <p:par>
                                    <p:cTn id="875" presetID="23" presetClass="entr" presetSubtype="16" fill="hold" nodeType="withEffect">
                                      <p:stCondLst>
                                        <p:cond delay="8960"/>
                                      </p:stCondLst>
                                      <p:childTnLst>
                                        <p:set>
                                          <p:cBhvr>
                                            <p:cTn id="876" dur="1" fill="hold">
                                              <p:stCondLst>
                                                <p:cond delay="0"/>
                                              </p:stCondLst>
                                            </p:cTn>
                                            <p:tgtEl>
                                              <p:spTgt spid="552"/>
                                            </p:tgtEl>
                                            <p:attrNameLst>
                                              <p:attrName>style.visibility</p:attrName>
                                            </p:attrNameLst>
                                          </p:cBhvr>
                                          <p:to>
                                            <p:strVal val="visible"/>
                                          </p:to>
                                        </p:set>
                                        <p:anim calcmode="lin" valueType="num">
                                          <p:cBhvr>
                                            <p:cTn id="877" dur="256" fill="hold"/>
                                            <p:tgtEl>
                                              <p:spTgt spid="552"/>
                                            </p:tgtEl>
                                            <p:attrNameLst>
                                              <p:attrName>ppt_w</p:attrName>
                                            </p:attrNameLst>
                                          </p:cBhvr>
                                          <p:tavLst>
                                            <p:tav tm="0">
                                              <p:val>
                                                <p:fltVal val="0"/>
                                              </p:val>
                                            </p:tav>
                                            <p:tav tm="100000">
                                              <p:val>
                                                <p:strVal val="#ppt_w"/>
                                              </p:val>
                                            </p:tav>
                                          </p:tavLst>
                                        </p:anim>
                                        <p:anim calcmode="lin" valueType="num">
                                          <p:cBhvr>
                                            <p:cTn id="878" dur="256" fill="hold"/>
                                            <p:tgtEl>
                                              <p:spTgt spid="552"/>
                                            </p:tgtEl>
                                            <p:attrNameLst>
                                              <p:attrName>ppt_h</p:attrName>
                                            </p:attrNameLst>
                                          </p:cBhvr>
                                          <p:tavLst>
                                            <p:tav tm="0">
                                              <p:val>
                                                <p:fltVal val="0"/>
                                              </p:val>
                                            </p:tav>
                                            <p:tav tm="100000">
                                              <p:val>
                                                <p:strVal val="#ppt_h"/>
                                              </p:val>
                                            </p:tav>
                                          </p:tavLst>
                                        </p:anim>
                                      </p:childTnLst>
                                    </p:cTn>
                                  </p:par>
                                  <p:par>
                                    <p:cTn id="879" presetID="23" presetClass="entr" presetSubtype="16" fill="hold" nodeType="withEffect">
                                      <p:stCondLst>
                                        <p:cond delay="8960"/>
                                      </p:stCondLst>
                                      <p:childTnLst>
                                        <p:set>
                                          <p:cBhvr>
                                            <p:cTn id="880" dur="1" fill="hold">
                                              <p:stCondLst>
                                                <p:cond delay="0"/>
                                              </p:stCondLst>
                                            </p:cTn>
                                            <p:tgtEl>
                                              <p:spTgt spid="553"/>
                                            </p:tgtEl>
                                            <p:attrNameLst>
                                              <p:attrName>style.visibility</p:attrName>
                                            </p:attrNameLst>
                                          </p:cBhvr>
                                          <p:to>
                                            <p:strVal val="visible"/>
                                          </p:to>
                                        </p:set>
                                        <p:anim calcmode="lin" valueType="num">
                                          <p:cBhvr>
                                            <p:cTn id="881" dur="256" fill="hold"/>
                                            <p:tgtEl>
                                              <p:spTgt spid="553"/>
                                            </p:tgtEl>
                                            <p:attrNameLst>
                                              <p:attrName>ppt_w</p:attrName>
                                            </p:attrNameLst>
                                          </p:cBhvr>
                                          <p:tavLst>
                                            <p:tav tm="0">
                                              <p:val>
                                                <p:fltVal val="0"/>
                                              </p:val>
                                            </p:tav>
                                            <p:tav tm="100000">
                                              <p:val>
                                                <p:strVal val="#ppt_w"/>
                                              </p:val>
                                            </p:tav>
                                          </p:tavLst>
                                        </p:anim>
                                        <p:anim calcmode="lin" valueType="num">
                                          <p:cBhvr>
                                            <p:cTn id="882" dur="256" fill="hold"/>
                                            <p:tgtEl>
                                              <p:spTgt spid="553"/>
                                            </p:tgtEl>
                                            <p:attrNameLst>
                                              <p:attrName>ppt_h</p:attrName>
                                            </p:attrNameLst>
                                          </p:cBhvr>
                                          <p:tavLst>
                                            <p:tav tm="0">
                                              <p:val>
                                                <p:fltVal val="0"/>
                                              </p:val>
                                            </p:tav>
                                            <p:tav tm="100000">
                                              <p:val>
                                                <p:strVal val="#ppt_h"/>
                                              </p:val>
                                            </p:tav>
                                          </p:tavLst>
                                        </p:anim>
                                      </p:childTnLst>
                                    </p:cTn>
                                  </p:par>
                                  <p:par>
                                    <p:cTn id="883" presetID="23" presetClass="entr" presetSubtype="16" fill="hold" nodeType="withEffect">
                                      <p:stCondLst>
                                        <p:cond delay="8960"/>
                                      </p:stCondLst>
                                      <p:childTnLst>
                                        <p:set>
                                          <p:cBhvr>
                                            <p:cTn id="884" dur="1" fill="hold">
                                              <p:stCondLst>
                                                <p:cond delay="0"/>
                                              </p:stCondLst>
                                            </p:cTn>
                                            <p:tgtEl>
                                              <p:spTgt spid="554"/>
                                            </p:tgtEl>
                                            <p:attrNameLst>
                                              <p:attrName>style.visibility</p:attrName>
                                            </p:attrNameLst>
                                          </p:cBhvr>
                                          <p:to>
                                            <p:strVal val="visible"/>
                                          </p:to>
                                        </p:set>
                                        <p:anim calcmode="lin" valueType="num">
                                          <p:cBhvr>
                                            <p:cTn id="885" dur="256" fill="hold"/>
                                            <p:tgtEl>
                                              <p:spTgt spid="554"/>
                                            </p:tgtEl>
                                            <p:attrNameLst>
                                              <p:attrName>ppt_w</p:attrName>
                                            </p:attrNameLst>
                                          </p:cBhvr>
                                          <p:tavLst>
                                            <p:tav tm="0">
                                              <p:val>
                                                <p:fltVal val="0"/>
                                              </p:val>
                                            </p:tav>
                                            <p:tav tm="100000">
                                              <p:val>
                                                <p:strVal val="#ppt_w"/>
                                              </p:val>
                                            </p:tav>
                                          </p:tavLst>
                                        </p:anim>
                                        <p:anim calcmode="lin" valueType="num">
                                          <p:cBhvr>
                                            <p:cTn id="886" dur="256" fill="hold"/>
                                            <p:tgtEl>
                                              <p:spTgt spid="554"/>
                                            </p:tgtEl>
                                            <p:attrNameLst>
                                              <p:attrName>ppt_h</p:attrName>
                                            </p:attrNameLst>
                                          </p:cBhvr>
                                          <p:tavLst>
                                            <p:tav tm="0">
                                              <p:val>
                                                <p:fltVal val="0"/>
                                              </p:val>
                                            </p:tav>
                                            <p:tav tm="100000">
                                              <p:val>
                                                <p:strVal val="#ppt_h"/>
                                              </p:val>
                                            </p:tav>
                                          </p:tavLst>
                                        </p:anim>
                                      </p:childTnLst>
                                    </p:cTn>
                                  </p:par>
                                  <p:par>
                                    <p:cTn id="887" presetID="23" presetClass="entr" presetSubtype="16" fill="hold" nodeType="withEffect">
                                      <p:stCondLst>
                                        <p:cond delay="8960"/>
                                      </p:stCondLst>
                                      <p:childTnLst>
                                        <p:set>
                                          <p:cBhvr>
                                            <p:cTn id="888" dur="1" fill="hold">
                                              <p:stCondLst>
                                                <p:cond delay="0"/>
                                              </p:stCondLst>
                                            </p:cTn>
                                            <p:tgtEl>
                                              <p:spTgt spid="555"/>
                                            </p:tgtEl>
                                            <p:attrNameLst>
                                              <p:attrName>style.visibility</p:attrName>
                                            </p:attrNameLst>
                                          </p:cBhvr>
                                          <p:to>
                                            <p:strVal val="visible"/>
                                          </p:to>
                                        </p:set>
                                        <p:anim calcmode="lin" valueType="num">
                                          <p:cBhvr>
                                            <p:cTn id="889" dur="256" fill="hold"/>
                                            <p:tgtEl>
                                              <p:spTgt spid="555"/>
                                            </p:tgtEl>
                                            <p:attrNameLst>
                                              <p:attrName>ppt_w</p:attrName>
                                            </p:attrNameLst>
                                          </p:cBhvr>
                                          <p:tavLst>
                                            <p:tav tm="0">
                                              <p:val>
                                                <p:fltVal val="0"/>
                                              </p:val>
                                            </p:tav>
                                            <p:tav tm="100000">
                                              <p:val>
                                                <p:strVal val="#ppt_w"/>
                                              </p:val>
                                            </p:tav>
                                          </p:tavLst>
                                        </p:anim>
                                        <p:anim calcmode="lin" valueType="num">
                                          <p:cBhvr>
                                            <p:cTn id="890" dur="256" fill="hold"/>
                                            <p:tgtEl>
                                              <p:spTgt spid="555"/>
                                            </p:tgtEl>
                                            <p:attrNameLst>
                                              <p:attrName>ppt_h</p:attrName>
                                            </p:attrNameLst>
                                          </p:cBhvr>
                                          <p:tavLst>
                                            <p:tav tm="0">
                                              <p:val>
                                                <p:fltVal val="0"/>
                                              </p:val>
                                            </p:tav>
                                            <p:tav tm="100000">
                                              <p:val>
                                                <p:strVal val="#ppt_h"/>
                                              </p:val>
                                            </p:tav>
                                          </p:tavLst>
                                        </p:anim>
                                      </p:childTnLst>
                                    </p:cTn>
                                  </p:par>
                                  <p:par>
                                    <p:cTn id="891" presetID="63" presetClass="path" presetSubtype="0" fill="hold" nodeType="withEffect">
                                      <p:stCondLst>
                                        <p:cond delay="9344"/>
                                      </p:stCondLst>
                                      <p:childTnLst>
                                        <p:animMotion origin="layout" path="M -1.25E-6 -3.7037E-7 L 0.28607 -3.7037E-7 " pathEditMode="relative" rAng="0" ptsTypes="AA">
                                          <p:cBhvr>
                                            <p:cTn id="892" dur="1280" fill="hold"/>
                                            <p:tgtEl>
                                              <p:spTgt spid="551"/>
                                            </p:tgtEl>
                                            <p:attrNameLst>
                                              <p:attrName>ppt_x</p:attrName>
                                              <p:attrName>ppt_y</p:attrName>
                                            </p:attrNameLst>
                                          </p:cBhvr>
                                          <p:rCtr x="143" y="0"/>
                                        </p:animMotion>
                                      </p:childTnLst>
                                    </p:cTn>
                                  </p:par>
                                  <p:par>
                                    <p:cTn id="893" presetID="22" presetClass="entr" presetSubtype="8" fill="hold" nodeType="withEffect">
                                      <p:stCondLst>
                                        <p:cond delay="9344"/>
                                      </p:stCondLst>
                                      <p:childTnLst>
                                        <p:set>
                                          <p:cBhvr>
                                            <p:cTn id="894" dur="1" fill="hold">
                                              <p:stCondLst>
                                                <p:cond delay="0"/>
                                              </p:stCondLst>
                                            </p:cTn>
                                            <p:tgtEl>
                                              <p:spTgt spid="545"/>
                                            </p:tgtEl>
                                            <p:attrNameLst>
                                              <p:attrName>style.visibility</p:attrName>
                                            </p:attrNameLst>
                                          </p:cBhvr>
                                          <p:to>
                                            <p:strVal val="visible"/>
                                          </p:to>
                                        </p:set>
                                        <p:animEffect transition="in" filter="wipe(left)">
                                          <p:cBhvr>
                                            <p:cTn id="895" dur="1280"/>
                                            <p:tgtEl>
                                              <p:spTgt spid="545"/>
                                            </p:tgtEl>
                                          </p:cBhvr>
                                        </p:animEffect>
                                      </p:childTnLst>
                                    </p:cTn>
                                  </p:par>
                                  <p:par>
                                    <p:cTn id="896" presetID="6" presetClass="emph" presetSubtype="0" fill="hold" nodeType="withEffect">
                                      <p:stCondLst>
                                        <p:cond delay="10112"/>
                                      </p:stCondLst>
                                      <p:childTnLst>
                                        <p:animScale>
                                          <p:cBhvr>
                                            <p:cTn id="897" dur="512" fill="hold"/>
                                            <p:tgtEl>
                                              <p:spTgt spid="551"/>
                                            </p:tgtEl>
                                          </p:cBhvr>
                                          <p:by x="0" y="0"/>
                                        </p:animScale>
                                      </p:childTnLst>
                                    </p:cTn>
                                  </p:par>
                                  <p:par>
                                    <p:cTn id="898" presetID="63" presetClass="path" presetSubtype="0" fill="hold" nodeType="withEffect">
                                      <p:stCondLst>
                                        <p:cond delay="9344"/>
                                      </p:stCondLst>
                                      <p:childTnLst>
                                        <p:animMotion origin="layout" path="M -1.25E-6 -3.7037E-7 L -0.09974 0.35394 " pathEditMode="relative" rAng="0" ptsTypes="AA">
                                          <p:cBhvr>
                                            <p:cTn id="899" dur="1280" fill="hold"/>
                                            <p:tgtEl>
                                              <p:spTgt spid="552"/>
                                            </p:tgtEl>
                                            <p:attrNameLst>
                                              <p:attrName>ppt_x</p:attrName>
                                              <p:attrName>ppt_y</p:attrName>
                                            </p:attrNameLst>
                                          </p:cBhvr>
                                          <p:rCtr x="-50" y="177"/>
                                        </p:animMotion>
                                      </p:childTnLst>
                                    </p:cTn>
                                  </p:par>
                                  <p:par>
                                    <p:cTn id="900" presetID="22" presetClass="entr" presetSubtype="1" fill="hold" nodeType="withEffect">
                                      <p:stCondLst>
                                        <p:cond delay="9344"/>
                                      </p:stCondLst>
                                      <p:childTnLst>
                                        <p:set>
                                          <p:cBhvr>
                                            <p:cTn id="901" dur="1" fill="hold">
                                              <p:stCondLst>
                                                <p:cond delay="0"/>
                                              </p:stCondLst>
                                            </p:cTn>
                                            <p:tgtEl>
                                              <p:spTgt spid="546"/>
                                            </p:tgtEl>
                                            <p:attrNameLst>
                                              <p:attrName>style.visibility</p:attrName>
                                            </p:attrNameLst>
                                          </p:cBhvr>
                                          <p:to>
                                            <p:strVal val="visible"/>
                                          </p:to>
                                        </p:set>
                                        <p:animEffect transition="in" filter="wipe(up)">
                                          <p:cBhvr>
                                            <p:cTn id="902" dur="1280"/>
                                            <p:tgtEl>
                                              <p:spTgt spid="546"/>
                                            </p:tgtEl>
                                          </p:cBhvr>
                                        </p:animEffect>
                                      </p:childTnLst>
                                    </p:cTn>
                                  </p:par>
                                  <p:par>
                                    <p:cTn id="903" presetID="22" presetClass="entr" presetSubtype="8" fill="hold" nodeType="withEffect">
                                      <p:stCondLst>
                                        <p:cond delay="9344"/>
                                      </p:stCondLst>
                                      <p:childTnLst>
                                        <p:set>
                                          <p:cBhvr>
                                            <p:cTn id="904" dur="1" fill="hold">
                                              <p:stCondLst>
                                                <p:cond delay="0"/>
                                              </p:stCondLst>
                                            </p:cTn>
                                            <p:tgtEl>
                                              <p:spTgt spid="547"/>
                                            </p:tgtEl>
                                            <p:attrNameLst>
                                              <p:attrName>style.visibility</p:attrName>
                                            </p:attrNameLst>
                                          </p:cBhvr>
                                          <p:to>
                                            <p:strVal val="visible"/>
                                          </p:to>
                                        </p:set>
                                        <p:animEffect transition="in" filter="wipe(left)">
                                          <p:cBhvr>
                                            <p:cTn id="905" dur="1280"/>
                                            <p:tgtEl>
                                              <p:spTgt spid="547"/>
                                            </p:tgtEl>
                                          </p:cBhvr>
                                        </p:animEffect>
                                      </p:childTnLst>
                                    </p:cTn>
                                  </p:par>
                                  <p:par>
                                    <p:cTn id="906" presetID="6" presetClass="emph" presetSubtype="0" fill="hold" nodeType="withEffect">
                                      <p:stCondLst>
                                        <p:cond delay="10112"/>
                                      </p:stCondLst>
                                      <p:childTnLst>
                                        <p:animScale>
                                          <p:cBhvr>
                                            <p:cTn id="907" dur="512" fill="hold"/>
                                            <p:tgtEl>
                                              <p:spTgt spid="552"/>
                                            </p:tgtEl>
                                          </p:cBhvr>
                                          <p:by x="0" y="0"/>
                                        </p:animScale>
                                      </p:childTnLst>
                                    </p:cTn>
                                  </p:par>
                                  <p:par>
                                    <p:cTn id="908" presetID="63" presetClass="path" presetSubtype="0" fill="hold" nodeType="withEffect">
                                      <p:stCondLst>
                                        <p:cond delay="9344"/>
                                      </p:stCondLst>
                                      <p:childTnLst>
                                        <p:animMotion origin="layout" path="M -0.00039 -0.00069 L 0.09909 0.35417 " pathEditMode="relative" rAng="0" ptsTypes="AA">
                                          <p:cBhvr>
                                            <p:cTn id="909" dur="1280" fill="hold"/>
                                            <p:tgtEl>
                                              <p:spTgt spid="553"/>
                                            </p:tgtEl>
                                            <p:attrNameLst>
                                              <p:attrName>ppt_x</p:attrName>
                                              <p:attrName>ppt_y</p:attrName>
                                            </p:attrNameLst>
                                          </p:cBhvr>
                                          <p:rCtr x="50" y="177"/>
                                        </p:animMotion>
                                      </p:childTnLst>
                                    </p:cTn>
                                  </p:par>
                                  <p:par>
                                    <p:cTn id="910" presetID="22" presetClass="entr" presetSubtype="2" fill="hold" nodeType="withEffect">
                                      <p:stCondLst>
                                        <p:cond delay="9344"/>
                                      </p:stCondLst>
                                      <p:childTnLst>
                                        <p:set>
                                          <p:cBhvr>
                                            <p:cTn id="911" dur="1" fill="hold">
                                              <p:stCondLst>
                                                <p:cond delay="0"/>
                                              </p:stCondLst>
                                            </p:cTn>
                                            <p:tgtEl>
                                              <p:spTgt spid="548"/>
                                            </p:tgtEl>
                                            <p:attrNameLst>
                                              <p:attrName>style.visibility</p:attrName>
                                            </p:attrNameLst>
                                          </p:cBhvr>
                                          <p:to>
                                            <p:strVal val="visible"/>
                                          </p:to>
                                        </p:set>
                                        <p:animEffect transition="in" filter="wipe(right)">
                                          <p:cBhvr>
                                            <p:cTn id="912" dur="1280"/>
                                            <p:tgtEl>
                                              <p:spTgt spid="548"/>
                                            </p:tgtEl>
                                          </p:cBhvr>
                                        </p:animEffect>
                                      </p:childTnLst>
                                    </p:cTn>
                                  </p:par>
                                  <p:par>
                                    <p:cTn id="913" presetID="6" presetClass="emph" presetSubtype="0" fill="hold" nodeType="withEffect">
                                      <p:stCondLst>
                                        <p:cond delay="10112"/>
                                      </p:stCondLst>
                                      <p:childTnLst>
                                        <p:animScale>
                                          <p:cBhvr>
                                            <p:cTn id="914" dur="512" fill="hold"/>
                                            <p:tgtEl>
                                              <p:spTgt spid="553"/>
                                            </p:tgtEl>
                                          </p:cBhvr>
                                          <p:by x="0" y="0"/>
                                        </p:animScale>
                                      </p:childTnLst>
                                    </p:cTn>
                                  </p:par>
                                  <p:par>
                                    <p:cTn id="915" presetID="63" presetClass="path" presetSubtype="0" fill="hold" nodeType="withEffect">
                                      <p:stCondLst>
                                        <p:cond delay="9344"/>
                                      </p:stCondLst>
                                      <p:childTnLst>
                                        <p:animMotion origin="layout" path="M 8.33333E-7 3.33333E-6 L -0.28672 3.33333E-6 " pathEditMode="relative" rAng="0" ptsTypes="AA">
                                          <p:cBhvr>
                                            <p:cTn id="916" dur="1280" fill="hold"/>
                                            <p:tgtEl>
                                              <p:spTgt spid="554"/>
                                            </p:tgtEl>
                                            <p:attrNameLst>
                                              <p:attrName>ppt_x</p:attrName>
                                              <p:attrName>ppt_y</p:attrName>
                                            </p:attrNameLst>
                                          </p:cBhvr>
                                          <p:rCtr x="-143" y="0"/>
                                        </p:animMotion>
                                      </p:childTnLst>
                                    </p:cTn>
                                  </p:par>
                                  <p:par>
                                    <p:cTn id="917" presetID="22" presetClass="entr" presetSubtype="4" fill="hold" nodeType="withEffect">
                                      <p:stCondLst>
                                        <p:cond delay="9344"/>
                                      </p:stCondLst>
                                      <p:childTnLst>
                                        <p:set>
                                          <p:cBhvr>
                                            <p:cTn id="918" dur="1" fill="hold">
                                              <p:stCondLst>
                                                <p:cond delay="0"/>
                                              </p:stCondLst>
                                            </p:cTn>
                                            <p:tgtEl>
                                              <p:spTgt spid="549"/>
                                            </p:tgtEl>
                                            <p:attrNameLst>
                                              <p:attrName>style.visibility</p:attrName>
                                            </p:attrNameLst>
                                          </p:cBhvr>
                                          <p:to>
                                            <p:strVal val="visible"/>
                                          </p:to>
                                        </p:set>
                                        <p:animEffect transition="in" filter="wipe(down)">
                                          <p:cBhvr>
                                            <p:cTn id="919" dur="640"/>
                                            <p:tgtEl>
                                              <p:spTgt spid="549"/>
                                            </p:tgtEl>
                                          </p:cBhvr>
                                        </p:animEffect>
                                      </p:childTnLst>
                                    </p:cTn>
                                  </p:par>
                                  <p:par>
                                    <p:cTn id="920" presetID="22" presetClass="entr" presetSubtype="4" fill="hold" nodeType="withEffect">
                                      <p:stCondLst>
                                        <p:cond delay="9984"/>
                                      </p:stCondLst>
                                      <p:childTnLst>
                                        <p:set>
                                          <p:cBhvr>
                                            <p:cTn id="921" dur="1" fill="hold">
                                              <p:stCondLst>
                                                <p:cond delay="0"/>
                                              </p:stCondLst>
                                            </p:cTn>
                                            <p:tgtEl>
                                              <p:spTgt spid="550"/>
                                            </p:tgtEl>
                                            <p:attrNameLst>
                                              <p:attrName>style.visibility</p:attrName>
                                            </p:attrNameLst>
                                          </p:cBhvr>
                                          <p:to>
                                            <p:strVal val="visible"/>
                                          </p:to>
                                        </p:set>
                                        <p:animEffect transition="in" filter="wipe(down)">
                                          <p:cBhvr>
                                            <p:cTn id="922" dur="640"/>
                                            <p:tgtEl>
                                              <p:spTgt spid="550"/>
                                            </p:tgtEl>
                                          </p:cBhvr>
                                        </p:animEffect>
                                      </p:childTnLst>
                                    </p:cTn>
                                  </p:par>
                                  <p:par>
                                    <p:cTn id="923" presetID="6" presetClass="emph" presetSubtype="0" fill="hold" nodeType="withEffect">
                                      <p:stCondLst>
                                        <p:cond delay="10112"/>
                                      </p:stCondLst>
                                      <p:childTnLst>
                                        <p:animScale>
                                          <p:cBhvr>
                                            <p:cTn id="924" dur="512" fill="hold"/>
                                            <p:tgtEl>
                                              <p:spTgt spid="554"/>
                                            </p:tgtEl>
                                          </p:cBhvr>
                                          <p:by x="0" y="0"/>
                                        </p:animScale>
                                      </p:childTnLst>
                                    </p:cTn>
                                  </p:par>
                                  <p:par>
                                    <p:cTn id="925" presetID="0" presetClass="path" presetSubtype="0" fill="hold" nodeType="withEffect">
                                      <p:stCondLst>
                                        <p:cond delay="9344"/>
                                      </p:stCondLst>
                                      <p:childTnLst>
                                        <p:animMotion origin="layout" path="M -0.00052 -0.00023 L 0.09961 -0.35348 L 8.33333E-7 -0.7088 " pathEditMode="relative" rAng="0" ptsTypes="AAA">
                                          <p:cBhvr>
                                            <p:cTn id="926" dur="1280" fill="hold"/>
                                            <p:tgtEl>
                                              <p:spTgt spid="555"/>
                                            </p:tgtEl>
                                            <p:attrNameLst>
                                              <p:attrName>ppt_x</p:attrName>
                                              <p:attrName>ppt_y</p:attrName>
                                            </p:attrNameLst>
                                          </p:cBhvr>
                                          <p:rCtr x="50" y="-354"/>
                                        </p:animMotion>
                                      </p:childTnLst>
                                    </p:cTn>
                                  </p:par>
                                  <p:par>
                                    <p:cTn id="927" presetID="6" presetClass="emph" presetSubtype="0" fill="hold" nodeType="withEffect">
                                      <p:stCondLst>
                                        <p:cond delay="10112"/>
                                      </p:stCondLst>
                                      <p:childTnLst>
                                        <p:animScale>
                                          <p:cBhvr>
                                            <p:cTn id="928" dur="512" fill="hold"/>
                                            <p:tgtEl>
                                              <p:spTgt spid="555"/>
                                            </p:tgtEl>
                                          </p:cBhvr>
                                          <p:by x="0" y="0"/>
                                        </p:animScale>
                                      </p:childTnLst>
                                    </p:cTn>
                                  </p:par>
                                  <p:par>
                                    <p:cTn id="929" presetID="1" presetClass="exit" presetSubtype="0" fill="hold" nodeType="withEffect">
                                      <p:stCondLst>
                                        <p:cond delay="10624"/>
                                      </p:stCondLst>
                                      <p:childTnLst>
                                        <p:set>
                                          <p:cBhvr>
                                            <p:cTn id="930" dur="1" fill="hold">
                                              <p:stCondLst>
                                                <p:cond delay="0"/>
                                              </p:stCondLst>
                                            </p:cTn>
                                            <p:tgtEl>
                                              <p:spTgt spid="545"/>
                                            </p:tgtEl>
                                            <p:attrNameLst>
                                              <p:attrName>style.visibility</p:attrName>
                                            </p:attrNameLst>
                                          </p:cBhvr>
                                          <p:to>
                                            <p:strVal val="hidden"/>
                                          </p:to>
                                        </p:set>
                                      </p:childTnLst>
                                    </p:cTn>
                                  </p:par>
                                  <p:par>
                                    <p:cTn id="931" presetID="1" presetClass="exit" presetSubtype="0" fill="hold" nodeType="withEffect">
                                      <p:stCondLst>
                                        <p:cond delay="10624"/>
                                      </p:stCondLst>
                                      <p:childTnLst>
                                        <p:set>
                                          <p:cBhvr>
                                            <p:cTn id="932" dur="1" fill="hold">
                                              <p:stCondLst>
                                                <p:cond delay="0"/>
                                              </p:stCondLst>
                                            </p:cTn>
                                            <p:tgtEl>
                                              <p:spTgt spid="546"/>
                                            </p:tgtEl>
                                            <p:attrNameLst>
                                              <p:attrName>style.visibility</p:attrName>
                                            </p:attrNameLst>
                                          </p:cBhvr>
                                          <p:to>
                                            <p:strVal val="hidden"/>
                                          </p:to>
                                        </p:set>
                                      </p:childTnLst>
                                    </p:cTn>
                                  </p:par>
                                  <p:par>
                                    <p:cTn id="933" presetID="1" presetClass="exit" presetSubtype="0" fill="hold" nodeType="withEffect">
                                      <p:stCondLst>
                                        <p:cond delay="10624"/>
                                      </p:stCondLst>
                                      <p:childTnLst>
                                        <p:set>
                                          <p:cBhvr>
                                            <p:cTn id="934" dur="1" fill="hold">
                                              <p:stCondLst>
                                                <p:cond delay="0"/>
                                              </p:stCondLst>
                                            </p:cTn>
                                            <p:tgtEl>
                                              <p:spTgt spid="547"/>
                                            </p:tgtEl>
                                            <p:attrNameLst>
                                              <p:attrName>style.visibility</p:attrName>
                                            </p:attrNameLst>
                                          </p:cBhvr>
                                          <p:to>
                                            <p:strVal val="hidden"/>
                                          </p:to>
                                        </p:set>
                                      </p:childTnLst>
                                    </p:cTn>
                                  </p:par>
                                  <p:par>
                                    <p:cTn id="935" presetID="1" presetClass="exit" presetSubtype="0" fill="hold" nodeType="withEffect">
                                      <p:stCondLst>
                                        <p:cond delay="10624"/>
                                      </p:stCondLst>
                                      <p:childTnLst>
                                        <p:set>
                                          <p:cBhvr>
                                            <p:cTn id="936" dur="1" fill="hold">
                                              <p:stCondLst>
                                                <p:cond delay="0"/>
                                              </p:stCondLst>
                                            </p:cTn>
                                            <p:tgtEl>
                                              <p:spTgt spid="548"/>
                                            </p:tgtEl>
                                            <p:attrNameLst>
                                              <p:attrName>style.visibility</p:attrName>
                                            </p:attrNameLst>
                                          </p:cBhvr>
                                          <p:to>
                                            <p:strVal val="hidden"/>
                                          </p:to>
                                        </p:set>
                                      </p:childTnLst>
                                    </p:cTn>
                                  </p:par>
                                  <p:par>
                                    <p:cTn id="937" presetID="1" presetClass="exit" presetSubtype="0" fill="hold" nodeType="withEffect">
                                      <p:stCondLst>
                                        <p:cond delay="10624"/>
                                      </p:stCondLst>
                                      <p:childTnLst>
                                        <p:set>
                                          <p:cBhvr>
                                            <p:cTn id="938" dur="1" fill="hold">
                                              <p:stCondLst>
                                                <p:cond delay="0"/>
                                              </p:stCondLst>
                                            </p:cTn>
                                            <p:tgtEl>
                                              <p:spTgt spid="549"/>
                                            </p:tgtEl>
                                            <p:attrNameLst>
                                              <p:attrName>style.visibility</p:attrName>
                                            </p:attrNameLst>
                                          </p:cBhvr>
                                          <p:to>
                                            <p:strVal val="hidden"/>
                                          </p:to>
                                        </p:set>
                                      </p:childTnLst>
                                    </p:cTn>
                                  </p:par>
                                  <p:par>
                                    <p:cTn id="939" presetID="1" presetClass="exit" presetSubtype="0" fill="hold" nodeType="withEffect">
                                      <p:stCondLst>
                                        <p:cond delay="10624"/>
                                      </p:stCondLst>
                                      <p:childTnLst>
                                        <p:set>
                                          <p:cBhvr>
                                            <p:cTn id="940" dur="1" fill="hold">
                                              <p:stCondLst>
                                                <p:cond delay="0"/>
                                              </p:stCondLst>
                                            </p:cTn>
                                            <p:tgtEl>
                                              <p:spTgt spid="550"/>
                                            </p:tgtEl>
                                            <p:attrNameLst>
                                              <p:attrName>style.visibility</p:attrName>
                                            </p:attrNameLst>
                                          </p:cBhvr>
                                          <p:to>
                                            <p:strVal val="hidden"/>
                                          </p:to>
                                        </p:set>
                                      </p:childTnLst>
                                    </p:cTn>
                                  </p:par>
                                  <p:par>
                                    <p:cTn id="941" presetID="1" presetClass="entr" presetSubtype="0" fill="hold" nodeType="withEffect">
                                      <p:stCondLst>
                                        <p:cond delay="10624"/>
                                      </p:stCondLst>
                                      <p:childTnLst>
                                        <p:set>
                                          <p:cBhvr>
                                            <p:cTn id="942" dur="1" fill="hold">
                                              <p:stCondLst>
                                                <p:cond delay="0"/>
                                              </p:stCondLst>
                                            </p:cTn>
                                            <p:tgtEl>
                                              <p:spTgt spid="556"/>
                                            </p:tgtEl>
                                            <p:attrNameLst>
                                              <p:attrName>style.visibility</p:attrName>
                                            </p:attrNameLst>
                                          </p:cBhvr>
                                          <p:to>
                                            <p:strVal val="visible"/>
                                          </p:to>
                                        </p:set>
                                      </p:childTnLst>
                                    </p:cTn>
                                  </p:par>
                                  <p:par>
                                    <p:cTn id="943" presetID="6" presetClass="emph" presetSubtype="0" accel="50000" fill="hold" nodeType="withEffect">
                                      <p:stCondLst>
                                        <p:cond delay="10624"/>
                                      </p:stCondLst>
                                      <p:childTnLst>
                                        <p:animScale>
                                          <p:cBhvr>
                                            <p:cTn id="944" dur="1280" fill="hold"/>
                                            <p:tgtEl>
                                              <p:spTgt spid="556"/>
                                            </p:tgtEl>
                                          </p:cBhvr>
                                          <p:by x="250000" y="250000"/>
                                        </p:animScale>
                                      </p:childTnLst>
                                    </p:cTn>
                                  </p:par>
                                  <p:par>
                                    <p:cTn id="945" presetID="10" presetClass="exit" presetSubtype="0" fill="hold" nodeType="withEffect">
                                      <p:stCondLst>
                                        <p:cond delay="10624"/>
                                      </p:stCondLst>
                                      <p:childTnLst>
                                        <p:animEffect transition="out" filter="fade">
                                          <p:cBhvr>
                                            <p:cTn id="946" dur="1280"/>
                                            <p:tgtEl>
                                              <p:spTgt spid="556"/>
                                            </p:tgtEl>
                                          </p:cBhvr>
                                        </p:animEffect>
                                        <p:set>
                                          <p:cBhvr>
                                            <p:cTn id="947" dur="1" fill="hold">
                                              <p:stCondLst>
                                                <p:cond delay="1279"/>
                                              </p:stCondLst>
                                            </p:cTn>
                                            <p:tgtEl>
                                              <p:spTgt spid="556"/>
                                            </p:tgtEl>
                                            <p:attrNameLst>
                                              <p:attrName>style.visibility</p:attrName>
                                            </p:attrNameLst>
                                          </p:cBhvr>
                                          <p:to>
                                            <p:strVal val="hidden"/>
                                          </p:to>
                                        </p:set>
                                      </p:childTnLst>
                                    </p:cTn>
                                  </p:par>
                                  <p:par>
                                    <p:cTn id="948" presetID="23" presetClass="entr" presetSubtype="16" fill="hold" nodeType="withEffect">
                                      <p:stCondLst>
                                        <p:cond delay="9600"/>
                                      </p:stCondLst>
                                      <p:childTnLst>
                                        <p:set>
                                          <p:cBhvr>
                                            <p:cTn id="949" dur="1" fill="hold">
                                              <p:stCondLst>
                                                <p:cond delay="0"/>
                                              </p:stCondLst>
                                            </p:cTn>
                                            <p:tgtEl>
                                              <p:spTgt spid="558"/>
                                            </p:tgtEl>
                                            <p:attrNameLst>
                                              <p:attrName>style.visibility</p:attrName>
                                            </p:attrNameLst>
                                          </p:cBhvr>
                                          <p:to>
                                            <p:strVal val="visible"/>
                                          </p:to>
                                        </p:set>
                                        <p:anim calcmode="lin" valueType="num">
                                          <p:cBhvr>
                                            <p:cTn id="950" dur="256" fill="hold"/>
                                            <p:tgtEl>
                                              <p:spTgt spid="558"/>
                                            </p:tgtEl>
                                            <p:attrNameLst>
                                              <p:attrName>ppt_w</p:attrName>
                                            </p:attrNameLst>
                                          </p:cBhvr>
                                          <p:tavLst>
                                            <p:tav tm="0">
                                              <p:val>
                                                <p:fltVal val="0"/>
                                              </p:val>
                                            </p:tav>
                                            <p:tav tm="100000">
                                              <p:val>
                                                <p:strVal val="#ppt_w"/>
                                              </p:val>
                                            </p:tav>
                                          </p:tavLst>
                                        </p:anim>
                                        <p:anim calcmode="lin" valueType="num">
                                          <p:cBhvr>
                                            <p:cTn id="951" dur="256" fill="hold"/>
                                            <p:tgtEl>
                                              <p:spTgt spid="558"/>
                                            </p:tgtEl>
                                            <p:attrNameLst>
                                              <p:attrName>ppt_h</p:attrName>
                                            </p:attrNameLst>
                                          </p:cBhvr>
                                          <p:tavLst>
                                            <p:tav tm="0">
                                              <p:val>
                                                <p:fltVal val="0"/>
                                              </p:val>
                                            </p:tav>
                                            <p:tav tm="100000">
                                              <p:val>
                                                <p:strVal val="#ppt_h"/>
                                              </p:val>
                                            </p:tav>
                                          </p:tavLst>
                                        </p:anim>
                                      </p:childTnLst>
                                    </p:cTn>
                                  </p:par>
                                  <p:par>
                                    <p:cTn id="952" presetID="1" presetClass="path" presetSubtype="0" fill="hold" nodeType="withEffect">
                                      <p:stCondLst>
                                        <p:cond delay="11008"/>
                                      </p:stCondLst>
                                      <p:childTnLst>
                                        <p:animMotion origin="layout" path="M 0 -0.00046 C 0.14232 -0.00046 0.25833 0.20579 0.25833 0.46088 C 0.25833 0.71505 0.14232 0.92246 0 0.92246 C -0.14258 0.92246 -0.25833 0.71505 -0.25833 0.46088 C -0.25833 0.20579 -0.14258 -0.00046 0 -0.00046 Z " pathEditMode="fixed" rAng="0" ptsTypes="fffff">
                                          <p:cBhvr>
                                            <p:cTn id="953" dur="1280" spd="-100000" fill="hold"/>
                                            <p:tgtEl>
                                              <p:spTgt spid="558"/>
                                            </p:tgtEl>
                                            <p:attrNameLst>
                                              <p:attrName>ppt_x</p:attrName>
                                              <p:attrName>ppt_y</p:attrName>
                                            </p:attrNameLst>
                                          </p:cBhvr>
                                          <p:rCtr x="0" y="461"/>
                                        </p:animMotion>
                                      </p:childTnLst>
                                    </p:cTn>
                                  </p:par>
                                  <p:par>
                                    <p:cTn id="954" presetID="21" presetClass="entr" presetSubtype="1" fill="hold" nodeType="withEffect">
                                      <p:stCondLst>
                                        <p:cond delay="11008"/>
                                      </p:stCondLst>
                                      <p:childTnLst>
                                        <p:set>
                                          <p:cBhvr>
                                            <p:cTn id="955" dur="1" fill="hold">
                                              <p:stCondLst>
                                                <p:cond delay="0"/>
                                              </p:stCondLst>
                                            </p:cTn>
                                            <p:tgtEl>
                                              <p:spTgt spid="557"/>
                                            </p:tgtEl>
                                            <p:attrNameLst>
                                              <p:attrName>style.visibility</p:attrName>
                                            </p:attrNameLst>
                                          </p:cBhvr>
                                          <p:to>
                                            <p:strVal val="visible"/>
                                          </p:to>
                                        </p:set>
                                        <p:animEffect transition="in" filter="wheel(1)">
                                          <p:cBhvr>
                                            <p:cTn id="956" dur="1280"/>
                                            <p:tgtEl>
                                              <p:spTgt spid="557"/>
                                            </p:tgtEl>
                                          </p:cBhvr>
                                        </p:animEffect>
                                      </p:childTnLst>
                                    </p:cTn>
                                  </p:par>
                                  <p:par>
                                    <p:cTn id="957" presetID="19" presetClass="exit" presetSubtype="10" repeatCount="400" fill="hold" nodeType="withEffect">
                                      <p:stCondLst>
                                        <p:cond delay="11008"/>
                                      </p:stCondLst>
                                      <p:childTnLst>
                                        <p:anim calcmode="lin" valueType="num">
                                          <p:cBhvr>
                                            <p:cTn id="958" dur="13"/>
                                            <p:tgtEl>
                                              <p:spTgt spid="557"/>
                                            </p:tgtEl>
                                            <p:attrNameLst>
                                              <p:attrName>ppt_h</p:attrName>
                                            </p:attrNameLst>
                                          </p:cBhvr>
                                          <p:tavLst>
                                            <p:tav tm="0">
                                              <p:val>
                                                <p:strVal val="ppt_h"/>
                                              </p:val>
                                            </p:tav>
                                            <p:tav tm="100000">
                                              <p:val>
                                                <p:strVal val="ppt_h"/>
                                              </p:val>
                                            </p:tav>
                                          </p:tavLst>
                                        </p:anim>
                                        <p:anim calcmode="lin" valueType="num">
                                          <p:cBhvr>
                                            <p:cTn id="959" dur="13"/>
                                            <p:tgtEl>
                                              <p:spTgt spid="557"/>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set>
                                          <p:cBhvr>
                                            <p:cTn id="960" dur="1" fill="hold">
                                              <p:stCondLst>
                                                <p:cond delay="12"/>
                                              </p:stCondLst>
                                            </p:cTn>
                                            <p:tgtEl>
                                              <p:spTgt spid="557"/>
                                            </p:tgtEl>
                                            <p:attrNameLst>
                                              <p:attrName>style.visibility</p:attrName>
                                            </p:attrNameLst>
                                          </p:cBhvr>
                                          <p:to>
                                            <p:strVal val="hidden"/>
                                          </p:to>
                                        </p:set>
                                      </p:childTnLst>
                                    </p:cTn>
                                  </p:par>
                                  <p:par>
                                    <p:cTn id="961" presetID="6" presetClass="emph" presetSubtype="0" fill="hold" nodeType="withEffect">
                                      <p:stCondLst>
                                        <p:cond delay="11776"/>
                                      </p:stCondLst>
                                      <p:childTnLst>
                                        <p:animScale>
                                          <p:cBhvr>
                                            <p:cTn id="962" dur="512" fill="hold"/>
                                            <p:tgtEl>
                                              <p:spTgt spid="558"/>
                                            </p:tgtEl>
                                          </p:cBhvr>
                                          <p:by x="0" y="0"/>
                                        </p:animScale>
                                      </p:childTnLst>
                                    </p:cTn>
                                  </p:par>
                                  <p:par>
                                    <p:cTn id="963" presetID="6" presetClass="emph" presetSubtype="0" accel="50000" fill="hold" nodeType="withEffect">
                                      <p:stCondLst>
                                        <p:cond delay="12288"/>
                                      </p:stCondLst>
                                      <p:childTnLst>
                                        <p:animScale>
                                          <p:cBhvr>
                                            <p:cTn id="964" dur="2816" fill="hold"/>
                                            <p:tgtEl>
                                              <p:spTgt spid="557"/>
                                            </p:tgtEl>
                                          </p:cBhvr>
                                          <p:by x="200000" y="200000"/>
                                        </p:animScale>
                                      </p:childTnLst>
                                    </p:cTn>
                                  </p:par>
                                  <p:par>
                                    <p:cTn id="965" presetID="10" presetClass="exit" presetSubtype="0" fill="hold" nodeType="withEffect">
                                      <p:stCondLst>
                                        <p:cond delay="12288"/>
                                      </p:stCondLst>
                                      <p:childTnLst>
                                        <p:animEffect transition="out" filter="fade">
                                          <p:cBhvr>
                                            <p:cTn id="966" dur="2816"/>
                                            <p:tgtEl>
                                              <p:spTgt spid="557"/>
                                            </p:tgtEl>
                                          </p:cBhvr>
                                        </p:animEffect>
                                        <p:set>
                                          <p:cBhvr>
                                            <p:cTn id="967" dur="1" fill="hold">
                                              <p:stCondLst>
                                                <p:cond delay="2815"/>
                                              </p:stCondLst>
                                            </p:cTn>
                                            <p:tgtEl>
                                              <p:spTgt spid="557"/>
                                            </p:tgtEl>
                                            <p:attrNameLst>
                                              <p:attrName>style.visibility</p:attrName>
                                            </p:attrNameLst>
                                          </p:cBhvr>
                                          <p:to>
                                            <p:strVal val="hidden"/>
                                          </p:to>
                                        </p:set>
                                      </p:childTnLst>
                                    </p:cTn>
                                  </p:par>
                                  <p:par>
                                    <p:cTn id="968" presetID="10" presetClass="entr" presetSubtype="0" fill="hold" grpId="0" nodeType="withEffect">
                                      <p:stCondLst>
                                        <p:cond delay="12160"/>
                                      </p:stCondLst>
                                      <p:childTnLst>
                                        <p:set>
                                          <p:cBhvr>
                                            <p:cTn id="969" dur="1" fill="hold">
                                              <p:stCondLst>
                                                <p:cond delay="0"/>
                                              </p:stCondLst>
                                            </p:cTn>
                                            <p:tgtEl>
                                              <p:spTgt spid="559"/>
                                            </p:tgtEl>
                                            <p:attrNameLst>
                                              <p:attrName>style.visibility</p:attrName>
                                            </p:attrNameLst>
                                          </p:cBhvr>
                                          <p:to>
                                            <p:strVal val="visible"/>
                                          </p:to>
                                        </p:set>
                                        <p:animEffect transition="in" filter="fade">
                                          <p:cBhvr>
                                            <p:cTn id="970" dur="320"/>
                                            <p:tgtEl>
                                              <p:spTgt spid="559"/>
                                            </p:tgtEl>
                                          </p:cBhvr>
                                        </p:animEffect>
                                      </p:childTnLst>
                                    </p:cTn>
                                  </p:par>
                                  <p:par>
                                    <p:cTn id="971" presetID="10" presetClass="entr" presetSubtype="0" fill="hold" grpId="0" nodeType="withEffect">
                                      <p:stCondLst>
                                        <p:cond delay="12160"/>
                                      </p:stCondLst>
                                      <p:childTnLst>
                                        <p:set>
                                          <p:cBhvr>
                                            <p:cTn id="972" dur="1" fill="hold">
                                              <p:stCondLst>
                                                <p:cond delay="0"/>
                                              </p:stCondLst>
                                            </p:cTn>
                                            <p:tgtEl>
                                              <p:spTgt spid="560"/>
                                            </p:tgtEl>
                                            <p:attrNameLst>
                                              <p:attrName>style.visibility</p:attrName>
                                            </p:attrNameLst>
                                          </p:cBhvr>
                                          <p:to>
                                            <p:strVal val="visible"/>
                                          </p:to>
                                        </p:set>
                                        <p:animEffect transition="in" filter="fade">
                                          <p:cBhvr>
                                            <p:cTn id="973" dur="320"/>
                                            <p:tgtEl>
                                              <p:spTgt spid="560"/>
                                            </p:tgtEl>
                                          </p:cBhvr>
                                        </p:animEffect>
                                      </p:childTnLst>
                                    </p:cTn>
                                  </p:par>
                                  <p:par>
                                    <p:cTn id="974" presetID="10" presetClass="entr" presetSubtype="0" fill="hold" grpId="0" nodeType="withEffect">
                                      <p:stCondLst>
                                        <p:cond delay="12160"/>
                                      </p:stCondLst>
                                      <p:childTnLst>
                                        <p:set>
                                          <p:cBhvr>
                                            <p:cTn id="975" dur="1" fill="hold">
                                              <p:stCondLst>
                                                <p:cond delay="0"/>
                                              </p:stCondLst>
                                            </p:cTn>
                                            <p:tgtEl>
                                              <p:spTgt spid="561"/>
                                            </p:tgtEl>
                                            <p:attrNameLst>
                                              <p:attrName>style.visibility</p:attrName>
                                            </p:attrNameLst>
                                          </p:cBhvr>
                                          <p:to>
                                            <p:strVal val="visible"/>
                                          </p:to>
                                        </p:set>
                                        <p:animEffect transition="in" filter="fade">
                                          <p:cBhvr>
                                            <p:cTn id="976" dur="320"/>
                                            <p:tgtEl>
                                              <p:spTgt spid="561"/>
                                            </p:tgtEl>
                                          </p:cBhvr>
                                        </p:animEffect>
                                      </p:childTnLst>
                                    </p:cTn>
                                  </p:par>
                                  <p:par>
                                    <p:cTn id="977" presetID="10" presetClass="entr" presetSubtype="0" fill="hold" grpId="0" nodeType="withEffect">
                                      <p:stCondLst>
                                        <p:cond delay="12160"/>
                                      </p:stCondLst>
                                      <p:childTnLst>
                                        <p:set>
                                          <p:cBhvr>
                                            <p:cTn id="978" dur="1" fill="hold">
                                              <p:stCondLst>
                                                <p:cond delay="0"/>
                                              </p:stCondLst>
                                            </p:cTn>
                                            <p:tgtEl>
                                              <p:spTgt spid="562"/>
                                            </p:tgtEl>
                                            <p:attrNameLst>
                                              <p:attrName>style.visibility</p:attrName>
                                            </p:attrNameLst>
                                          </p:cBhvr>
                                          <p:to>
                                            <p:strVal val="visible"/>
                                          </p:to>
                                        </p:set>
                                        <p:animEffect transition="in" filter="fade">
                                          <p:cBhvr>
                                            <p:cTn id="979" dur="320"/>
                                            <p:tgtEl>
                                              <p:spTgt spid="562"/>
                                            </p:tgtEl>
                                          </p:cBhvr>
                                        </p:animEffect>
                                      </p:childTnLst>
                                    </p:cTn>
                                  </p:par>
                                  <p:par>
                                    <p:cTn id="980" presetID="10" presetClass="entr" presetSubtype="0" fill="hold" grpId="0" nodeType="withEffect">
                                      <p:stCondLst>
                                        <p:cond delay="12160"/>
                                      </p:stCondLst>
                                      <p:childTnLst>
                                        <p:set>
                                          <p:cBhvr>
                                            <p:cTn id="981" dur="1" fill="hold">
                                              <p:stCondLst>
                                                <p:cond delay="0"/>
                                              </p:stCondLst>
                                            </p:cTn>
                                            <p:tgtEl>
                                              <p:spTgt spid="566"/>
                                            </p:tgtEl>
                                            <p:attrNameLst>
                                              <p:attrName>style.visibility</p:attrName>
                                            </p:attrNameLst>
                                          </p:cBhvr>
                                          <p:to>
                                            <p:strVal val="visible"/>
                                          </p:to>
                                        </p:set>
                                        <p:animEffect transition="in" filter="fade">
                                          <p:cBhvr>
                                            <p:cTn id="982" dur="320"/>
                                            <p:tgtEl>
                                              <p:spTgt spid="566"/>
                                            </p:tgtEl>
                                          </p:cBhvr>
                                        </p:animEffect>
                                      </p:childTnLst>
                                    </p:cTn>
                                  </p:par>
                                  <p:par>
                                    <p:cTn id="983" presetID="10" presetClass="entr" presetSubtype="0" fill="hold" grpId="0" nodeType="withEffect">
                                      <p:stCondLst>
                                        <p:cond delay="12160"/>
                                      </p:stCondLst>
                                      <p:childTnLst>
                                        <p:set>
                                          <p:cBhvr>
                                            <p:cTn id="984" dur="1" fill="hold">
                                              <p:stCondLst>
                                                <p:cond delay="0"/>
                                              </p:stCondLst>
                                            </p:cTn>
                                            <p:tgtEl>
                                              <p:spTgt spid="563"/>
                                            </p:tgtEl>
                                            <p:attrNameLst>
                                              <p:attrName>style.visibility</p:attrName>
                                            </p:attrNameLst>
                                          </p:cBhvr>
                                          <p:to>
                                            <p:strVal val="visible"/>
                                          </p:to>
                                        </p:set>
                                        <p:animEffect transition="in" filter="fade">
                                          <p:cBhvr>
                                            <p:cTn id="985" dur="320"/>
                                            <p:tgtEl>
                                              <p:spTgt spid="563"/>
                                            </p:tgtEl>
                                          </p:cBhvr>
                                        </p:animEffect>
                                      </p:childTnLst>
                                    </p:cTn>
                                  </p:par>
                                  <p:par>
                                    <p:cTn id="986" presetID="6" presetClass="emph" presetSubtype="0" fill="hold" grpId="2" nodeType="withEffect">
                                      <p:stCondLst>
                                        <p:cond delay="12160"/>
                                      </p:stCondLst>
                                      <p:childTnLst>
                                        <p:animScale>
                                          <p:cBhvr>
                                            <p:cTn id="987" dur="13" fill="hold"/>
                                            <p:tgtEl>
                                              <p:spTgt spid="559"/>
                                            </p:tgtEl>
                                          </p:cBhvr>
                                          <p:by x="57000" y="57000"/>
                                        </p:animScale>
                                      </p:childTnLst>
                                    </p:cTn>
                                  </p:par>
                                  <p:par>
                                    <p:cTn id="988" presetID="6" presetClass="emph" presetSubtype="0" fill="hold" grpId="2" nodeType="withEffect">
                                      <p:stCondLst>
                                        <p:cond delay="12160"/>
                                      </p:stCondLst>
                                      <p:childTnLst>
                                        <p:animScale>
                                          <p:cBhvr>
                                            <p:cTn id="989" dur="13" fill="hold"/>
                                            <p:tgtEl>
                                              <p:spTgt spid="560"/>
                                            </p:tgtEl>
                                          </p:cBhvr>
                                          <p:by x="67000" y="67000"/>
                                        </p:animScale>
                                      </p:childTnLst>
                                    </p:cTn>
                                  </p:par>
                                  <p:par>
                                    <p:cTn id="990" presetID="6" presetClass="emph" presetSubtype="0" fill="hold" grpId="2" nodeType="withEffect">
                                      <p:stCondLst>
                                        <p:cond delay="12160"/>
                                      </p:stCondLst>
                                      <p:childTnLst>
                                        <p:animScale>
                                          <p:cBhvr>
                                            <p:cTn id="991" dur="13" fill="hold"/>
                                            <p:tgtEl>
                                              <p:spTgt spid="561"/>
                                            </p:tgtEl>
                                          </p:cBhvr>
                                          <p:by x="79000" y="79000"/>
                                        </p:animScale>
                                      </p:childTnLst>
                                    </p:cTn>
                                  </p:par>
                                  <p:par>
                                    <p:cTn id="992" presetID="6" presetClass="emph" presetSubtype="0" fill="hold" grpId="2" nodeType="withEffect">
                                      <p:stCondLst>
                                        <p:cond delay="12160"/>
                                      </p:stCondLst>
                                      <p:childTnLst>
                                        <p:animScale>
                                          <p:cBhvr>
                                            <p:cTn id="993" dur="13" fill="hold"/>
                                            <p:tgtEl>
                                              <p:spTgt spid="562"/>
                                            </p:tgtEl>
                                          </p:cBhvr>
                                          <p:by x="73000" y="73000"/>
                                        </p:animScale>
                                      </p:childTnLst>
                                    </p:cTn>
                                  </p:par>
                                  <p:par>
                                    <p:cTn id="994" presetID="6" presetClass="emph" presetSubtype="0" fill="hold" grpId="4" nodeType="withEffect">
                                      <p:stCondLst>
                                        <p:cond delay="12160"/>
                                      </p:stCondLst>
                                      <p:childTnLst>
                                        <p:animScale>
                                          <p:cBhvr>
                                            <p:cTn id="995" dur="13" fill="hold"/>
                                            <p:tgtEl>
                                              <p:spTgt spid="566"/>
                                            </p:tgtEl>
                                          </p:cBhvr>
                                          <p:by x="50000" y="50000"/>
                                        </p:animScale>
                                      </p:childTnLst>
                                    </p:cTn>
                                  </p:par>
                                  <p:par>
                                    <p:cTn id="996" presetID="0" presetClass="path" presetSubtype="0" accel="50000" decel="50000" fill="hold" grpId="1" nodeType="withEffect">
                                      <p:stCondLst>
                                        <p:cond delay="13440"/>
                                      </p:stCondLst>
                                      <p:childTnLst>
                                        <p:animMotion origin="layout" path="M -3.95833E-6 -0.00023 C 0.03138 -0.00394 0.10482 -0.01968 0.12982 -0.02917 C 0.15534 -0.03866 0.1642 -0.0338 0.19193 -0.06574 C 0.21967 -0.09769 0.26485 -0.19445 0.29649 -0.2206 C 0.32813 -0.24676 0.3586 -0.23172 0.38191 -0.22246 C 0.40521 -0.2132 0.42123 -0.19028 0.43633 -0.16459 C 0.45144 -0.13889 0.46927 -0.10718 0.47253 -0.06806 C 0.47579 -0.02894 0.48008 0.02801 0.45625 0.07037 C 0.43243 0.11273 0.40157 0.17963 0.32969 0.18657 C 0.17605 0.20115 0.08464 0.12453 0.05938 0.07963 C 0.02149 -0.00718 0.07904 -0.07176 0.1586 -0.09514 " pathEditMode="relative" rAng="0" ptsTypes="aaasaaaaaaa">
                                          <p:cBhvr>
                                            <p:cTn id="997" dur="3328" fill="hold"/>
                                            <p:tgtEl>
                                              <p:spTgt spid="559"/>
                                            </p:tgtEl>
                                            <p:attrNameLst>
                                              <p:attrName>ppt_x</p:attrName>
                                              <p:attrName>ppt_y</p:attrName>
                                            </p:attrNameLst>
                                          </p:cBhvr>
                                          <p:rCtr x="240" y="-23"/>
                                        </p:animMotion>
                                      </p:childTnLst>
                                    </p:cTn>
                                  </p:par>
                                  <p:par>
                                    <p:cTn id="998" presetID="6" presetClass="emph" presetSubtype="0" accel="50000" decel="50000" autoRev="1" fill="hold" grpId="3" nodeType="withEffect">
                                      <p:stCondLst>
                                        <p:cond delay="13824"/>
                                      </p:stCondLst>
                                      <p:childTnLst>
                                        <p:animScale>
                                          <p:cBhvr>
                                            <p:cTn id="999" dur="1280" fill="hold"/>
                                            <p:tgtEl>
                                              <p:spTgt spid="559"/>
                                            </p:tgtEl>
                                          </p:cBhvr>
                                          <p:by x="174000" y="174000"/>
                                        </p:animScale>
                                      </p:childTnLst>
                                    </p:cTn>
                                  </p:par>
                                  <p:par>
                                    <p:cTn id="1000" presetID="0" presetClass="path" presetSubtype="0" accel="50000" decel="50000" fill="hold" grpId="1" nodeType="withEffect">
                                      <p:stCondLst>
                                        <p:cond delay="13440"/>
                                      </p:stCondLst>
                                      <p:childTnLst>
                                        <p:animMotion origin="layout" path="M -0.00078 -4.81481E-6 C -0.00885 0.03149 -0.01197 0.16297 -0.00898 0.19144 C -0.00598 0.21922 0.00612 0.24538 0.02616 0.24167 C 0.04621 0.23797 0.08435 0.20417 0.10465 0.19237 C 0.12469 0.17801 0.15073 0.16297 0.16179 0.16899 C 0.17298 0.17408 0.17533 0.20417 0.17559 0.21505 C 0.17572 0.22292 0.17493 0.23033 0.17246 0.24005 C 0.17012 0.24862 0.16556 0.25672 0.16166 0.26413 C 0.15736 0.27061 0.1506 0.27454 0.14747 0.27547 C 0.14422 0.27547 0.13797 0.27547 0.13172 0.27153 C 0.12561 0.26667 0.10309 0.23704 0.10048 0.20788 C 0.09788 0.17801 0.11025 0.09815 0.13927 0.072 C 0.16843 0.04561 0.27164 0.06227 0.30041 0.18172 C 0.32605 0.28033 0.32032 0.3125 0.31876 0.38982 " pathEditMode="relative" rAng="0" ptsTypes="AAAAAAAAAAAAAA">
                                          <p:cBhvr>
                                            <p:cTn id="1001" dur="3328" fill="hold"/>
                                            <p:tgtEl>
                                              <p:spTgt spid="560"/>
                                            </p:tgtEl>
                                            <p:attrNameLst>
                                              <p:attrName>ppt_x</p:attrName>
                                              <p:attrName>ppt_y</p:attrName>
                                            </p:attrNameLst>
                                          </p:cBhvr>
                                          <p:rCtr x="15580" y="19491"/>
                                        </p:animMotion>
                                      </p:childTnLst>
                                    </p:cTn>
                                  </p:par>
                                  <p:par>
                                    <p:cTn id="1002" presetID="6" presetClass="emph" presetSubtype="0" accel="50000" decel="50000" autoRev="1" fill="hold" grpId="3" nodeType="withEffect">
                                      <p:stCondLst>
                                        <p:cond delay="13440"/>
                                      </p:stCondLst>
                                      <p:childTnLst>
                                        <p:animScale>
                                          <p:cBhvr>
                                            <p:cTn id="1003" dur="1664" fill="hold"/>
                                            <p:tgtEl>
                                              <p:spTgt spid="560"/>
                                            </p:tgtEl>
                                          </p:cBhvr>
                                          <p:by x="150000" y="150000"/>
                                        </p:animScale>
                                      </p:childTnLst>
                                    </p:cTn>
                                  </p:par>
                                  <p:par>
                                    <p:cTn id="1004" presetID="0" presetClass="path" presetSubtype="0" accel="50000" decel="50000" fill="hold" grpId="1" nodeType="withEffect">
                                      <p:stCondLst>
                                        <p:cond delay="13440"/>
                                      </p:stCondLst>
                                      <p:childTnLst>
                                        <p:animMotion origin="layout" path="M -0.00065 -3.7037E-6 C -0.00743 -0.06666 -0.01263 -0.2949 -0.01224 -0.33773 C -0.01185 -0.37939 -0.00821 -0.43912 -0.00013 -0.4868 C 0.00781 -0.53402 0.04817 -0.6618 0.08606 -0.69027 C 0.12382 -0.71875 0.16888 -0.70254 0.19101 -0.68958 C 0.21302 -0.67685 0.22812 -0.65926 0.23984 -0.64768 C 0.2513 -0.63588 0.25338 -0.63055 0.26002 -0.6206 C 0.26666 -0.61064 0.27395 -0.59976 0.27994 -0.58796 C 0.28593 -0.57639 0.29166 -0.56458 0.29609 -0.55 C 0.30052 -0.53564 0.30208 -0.53148 0.30625 -0.50231 C 0.31041 -0.47338 0.31002 -0.42014 0.30677 -0.36805 C 0.30351 -0.3162 0.29869 -0.22152 0.26302 -0.18958 C 0.16797 -0.12731 0.09492 -0.19861 0.04648 -0.24051 C -0.00235 -0.28287 -0.04102 -0.34351 -0.06654 -0.39375 " pathEditMode="relative" rAng="0" ptsTypes="AAAAAAAAAAAAAA">
                                          <p:cBhvr>
                                            <p:cTn id="1005" dur="3328" fill="hold"/>
                                            <p:tgtEl>
                                              <p:spTgt spid="562"/>
                                            </p:tgtEl>
                                            <p:attrNameLst>
                                              <p:attrName>ppt_x</p:attrName>
                                              <p:attrName>ppt_y</p:attrName>
                                            </p:attrNameLst>
                                          </p:cBhvr>
                                          <p:rCtr x="12201" y="-35301"/>
                                        </p:animMotion>
                                      </p:childTnLst>
                                    </p:cTn>
                                  </p:par>
                                  <p:par>
                                    <p:cTn id="1006" presetID="6" presetClass="emph" presetSubtype="0" accel="50000" decel="50000" autoRev="1" fill="hold" grpId="3" nodeType="withEffect">
                                      <p:stCondLst>
                                        <p:cond delay="13440"/>
                                      </p:stCondLst>
                                      <p:childTnLst>
                                        <p:animScale>
                                          <p:cBhvr>
                                            <p:cTn id="1007" dur="1664" fill="hold"/>
                                            <p:tgtEl>
                                              <p:spTgt spid="562"/>
                                            </p:tgtEl>
                                          </p:cBhvr>
                                          <p:by x="137000" y="137000"/>
                                        </p:animScale>
                                      </p:childTnLst>
                                    </p:cTn>
                                  </p:par>
                                  <p:par>
                                    <p:cTn id="1008" presetID="0" presetClass="path" presetSubtype="0" accel="50000" decel="50000" fill="hold" grpId="1" nodeType="withEffect">
                                      <p:stCondLst>
                                        <p:cond delay="13440"/>
                                      </p:stCondLst>
                                      <p:childTnLst>
                                        <p:animMotion origin="layout" path="M -8.33333E-7 3.33333E-6 C -0.0263 -0.00232 -0.11185 -0.00417 -0.13997 -0.00741 C -0.1681 -0.01088 -0.18008 -0.01135 -0.19739 -0.02292 C -0.21471 -0.03449 -0.26172 -0.0544 -0.2776 -0.12963 C -0.29349 -0.20486 -0.27461 -0.23033 -0.26042 -0.25348 C -0.24622 -0.27662 -0.23268 -0.27292 -0.22344 -0.27616 C -0.21406 -0.27917 -0.2112 -0.27709 -0.20417 -0.275 C -0.19779 -0.27338 -0.19075 -0.27037 -0.18437 -0.26736 C -0.17812 -0.26436 -0.17187 -0.26088 -0.16562 -0.25695 C -0.15937 -0.25301 -0.15911 -0.25463 -0.14713 -0.24398 C -0.13516 -0.23311 -0.11862 -0.2213 -0.09375 -0.1926 C -0.06888 -0.16389 -0.03893 -0.12523 -0.03008 -0.0551 C -0.01706 0.04027 -0.0845 0.14537 -0.12721 0.18703 C -0.16992 0.22824 -0.2276 0.20532 -0.25404 0.21018 " pathEditMode="relative" rAng="0" ptsTypes="AAAAAAAAAAAAAA">
                                          <p:cBhvr>
                                            <p:cTn id="1009" dur="3328" fill="hold"/>
                                            <p:tgtEl>
                                              <p:spTgt spid="563"/>
                                            </p:tgtEl>
                                            <p:attrNameLst>
                                              <p:attrName>ppt_x</p:attrName>
                                              <p:attrName>ppt_y</p:attrName>
                                            </p:attrNameLst>
                                          </p:cBhvr>
                                          <p:rCtr x="-14180" y="-3264"/>
                                        </p:animMotion>
                                      </p:childTnLst>
                                    </p:cTn>
                                  </p:par>
                                  <p:par>
                                    <p:cTn id="1010" presetID="0" presetClass="path" presetSubtype="0" accel="50000" decel="50000" fill="hold" grpId="1" nodeType="withEffect">
                                      <p:stCondLst>
                                        <p:cond delay="13440"/>
                                      </p:stCondLst>
                                      <p:childTnLst>
                                        <p:animMotion origin="layout" path="M -0.00065 -2.59259E-6 C 0.0026 0.0426 0.00313 0.1257 0.00013 0.16019 C -0.00312 0.19375 -0.00417 0.20347 -0.01393 0.22871 C -0.02344 0.25394 -0.0474 0.28635 -0.06745 0.29097 C -0.08685 0.29537 -0.10247 0.2676 -0.11016 0.25278 C -0.11784 0.23773 -0.11927 0.21597 -0.1194 0.20278 C -0.11953 0.18982 -0.1181 0.18635 -0.11615 0.17871 C -0.11419 0.17107 -0.11094 0.16389 -0.10794 0.15741 C -0.10495 0.15047 -0.10221 0.14329 -0.09857 0.1382 C -0.09518 0.13218 -0.09075 0.12801 -0.08607 0.12454 C -0.08138 0.1206 -0.06276 0.11644 -0.04844 0.11991 C -0.03398 0.12338 -0.00234 0.14676 0.01823 0.18797 C 0.0388 0.2294 0.08151 0.32385 0.06758 0.4257 C 0.05495 0.50324 -0.00729 0.5 -0.03034 0.49792 " pathEditMode="relative" rAng="0" ptsTypes="AAAAAAAAAAAAAA">
                                          <p:cBhvr>
                                            <p:cTn id="1011" dur="3328" fill="hold"/>
                                            <p:tgtEl>
                                              <p:spTgt spid="561"/>
                                            </p:tgtEl>
                                            <p:attrNameLst>
                                              <p:attrName>ppt_x</p:attrName>
                                              <p:attrName>ppt_y</p:attrName>
                                            </p:attrNameLst>
                                          </p:cBhvr>
                                          <p:rCtr x="-2383" y="24931"/>
                                        </p:animMotion>
                                      </p:childTnLst>
                                    </p:cTn>
                                  </p:par>
                                  <p:par>
                                    <p:cTn id="1012" presetID="6" presetClass="emph" presetSubtype="0" accel="50000" decel="50000" autoRev="1" fill="hold" grpId="3" nodeType="withEffect">
                                      <p:stCondLst>
                                        <p:cond delay="13440"/>
                                      </p:stCondLst>
                                      <p:childTnLst>
                                        <p:animScale>
                                          <p:cBhvr>
                                            <p:cTn id="1013" dur="1664" fill="hold"/>
                                            <p:tgtEl>
                                              <p:spTgt spid="561"/>
                                            </p:tgtEl>
                                          </p:cBhvr>
                                          <p:by x="126000" y="126000"/>
                                        </p:animScale>
                                      </p:childTnLst>
                                    </p:cTn>
                                  </p:par>
                                  <p:par>
                                    <p:cTn id="1014" presetID="0" presetClass="path" presetSubtype="0" accel="50000" decel="50000" fill="hold" grpId="1" nodeType="withEffect">
                                      <p:stCondLst>
                                        <p:cond delay="13440"/>
                                      </p:stCondLst>
                                      <p:childTnLst>
                                        <p:animMotion origin="layout" path="M -0.00052 -0.00023 C -0.01081 -0.03634 -0.04062 -0.14699 -0.05026 -0.18101 C -0.0612 -0.22569 -0.06198 -0.22546 -0.07018 -0.26713 C -0.07812 -0.30949 -0.08906 -0.36365 -0.09141 -0.42083 C -0.09414 -0.47824 -0.09101 -0.50393 -0.08281 -0.53217 C -0.07487 -0.56088 -0.06901 -0.56666 -0.06315 -0.57731 C -0.05742 -0.58726 -0.0526 -0.58958 -0.04726 -0.59444 C -0.04219 -0.59953 -0.03737 -0.60277 -0.03216 -0.60648 C -0.02682 -0.60972 -0.02331 -0.61365 -0.01588 -0.61458 C -0.00885 -0.61574 0.00104 -0.61736 0.01159 -0.6125 C 0.0224 -0.6074 0.03464 -0.6074 0.04792 -0.58449 C 0.0612 -0.56157 0.08789 -0.48495 0.06641 -0.40046 C 0.02018 -0.23009 -0.04062 -0.20601 -0.09023 -0.19236 C -0.13984 -0.1787 -0.20182 -0.25625 -0.22669 -0.28564 " pathEditMode="relative" rAng="0" ptsTypes="AAAAAAAAAAAAAA">
                                          <p:cBhvr>
                                            <p:cTn id="1015" dur="3328" fill="hold"/>
                                            <p:tgtEl>
                                              <p:spTgt spid="566"/>
                                            </p:tgtEl>
                                            <p:attrNameLst>
                                              <p:attrName>ppt_x</p:attrName>
                                              <p:attrName>ppt_y</p:attrName>
                                            </p:attrNameLst>
                                          </p:cBhvr>
                                          <p:rCtr x="-7565" y="-30787"/>
                                        </p:animMotion>
                                      </p:childTnLst>
                                    </p:cTn>
                                  </p:par>
                                  <p:par>
                                    <p:cTn id="1016" presetID="10" presetClass="entr" presetSubtype="0" fill="hold" grpId="1" nodeType="withEffect">
                                      <p:stCondLst>
                                        <p:cond delay="14080"/>
                                      </p:stCondLst>
                                      <p:childTnLst>
                                        <p:set>
                                          <p:cBhvr>
                                            <p:cTn id="1017" dur="1" fill="hold">
                                              <p:stCondLst>
                                                <p:cond delay="0"/>
                                              </p:stCondLst>
                                            </p:cTn>
                                            <p:tgtEl>
                                              <p:spTgt spid="564"/>
                                            </p:tgtEl>
                                            <p:attrNameLst>
                                              <p:attrName>style.visibility</p:attrName>
                                            </p:attrNameLst>
                                          </p:cBhvr>
                                          <p:to>
                                            <p:strVal val="visible"/>
                                          </p:to>
                                        </p:set>
                                        <p:animEffect transition="in" filter="fade">
                                          <p:cBhvr>
                                            <p:cTn id="1018" dur="128"/>
                                            <p:tgtEl>
                                              <p:spTgt spid="564"/>
                                            </p:tgtEl>
                                          </p:cBhvr>
                                        </p:animEffect>
                                      </p:childTnLst>
                                    </p:cTn>
                                  </p:par>
                                  <p:par>
                                    <p:cTn id="1019" presetID="0" presetClass="path" presetSubtype="0" decel="50000" fill="hold" grpId="0" nodeType="withEffect">
                                      <p:stCondLst>
                                        <p:cond delay="14080"/>
                                      </p:stCondLst>
                                      <p:childTnLst>
                                        <p:animMotion origin="layout" path="M -0.00039 -0.00046 C 0.00378 0.0088 0.0056 0.02547 0.0069 0.03403 C 0.00834 0.04236 0.00821 0.04537 0.00808 0.0507 C 0.00795 0.05602 0.00729 0.06297 0.00651 0.06806 C 0.00573 0.07338 0.00573 0.07547 0.00378 0.08264 C 0.00183 0.08982 -0.00351 0.11482 -0.01601 0.13287 C -0.02851 0.15116 -0.05833 0.19607 -0.10195 0.15718 C -0.14505 0.11852 -0.12591 -0.06226 -0.09075 -0.08171 C -0.0556 -0.10115 -0.01758 -0.04375 -0.01849 0.01482 " pathEditMode="relative" rAng="0" ptsTypes="AAAAAAAAA">
                                          <p:cBhvr>
                                            <p:cTn id="1020" dur="2688" fill="hold"/>
                                            <p:tgtEl>
                                              <p:spTgt spid="564"/>
                                            </p:tgtEl>
                                            <p:attrNameLst>
                                              <p:attrName>ppt_x</p:attrName>
                                              <p:attrName>ppt_y</p:attrName>
                                            </p:attrNameLst>
                                          </p:cBhvr>
                                          <p:rCtr x="-5885" y="4398"/>
                                        </p:animMotion>
                                      </p:childTnLst>
                                    </p:cTn>
                                  </p:par>
                                  <p:par>
                                    <p:cTn id="1021" presetID="10" presetClass="entr" presetSubtype="0" fill="hold" grpId="1" nodeType="withEffect">
                                      <p:stCondLst>
                                        <p:cond delay="14208"/>
                                      </p:stCondLst>
                                      <p:childTnLst>
                                        <p:set>
                                          <p:cBhvr>
                                            <p:cTn id="1022" dur="1" fill="hold">
                                              <p:stCondLst>
                                                <p:cond delay="0"/>
                                              </p:stCondLst>
                                            </p:cTn>
                                            <p:tgtEl>
                                              <p:spTgt spid="565"/>
                                            </p:tgtEl>
                                            <p:attrNameLst>
                                              <p:attrName>style.visibility</p:attrName>
                                            </p:attrNameLst>
                                          </p:cBhvr>
                                          <p:to>
                                            <p:strVal val="visible"/>
                                          </p:to>
                                        </p:set>
                                        <p:animEffect transition="in" filter="fade">
                                          <p:cBhvr>
                                            <p:cTn id="1023" dur="128"/>
                                            <p:tgtEl>
                                              <p:spTgt spid="565"/>
                                            </p:tgtEl>
                                          </p:cBhvr>
                                        </p:animEffect>
                                      </p:childTnLst>
                                    </p:cTn>
                                  </p:par>
                                  <p:par>
                                    <p:cTn id="1024" presetID="0" presetClass="path" presetSubtype="0" decel="50000" fill="hold" grpId="0" nodeType="withEffect">
                                      <p:stCondLst>
                                        <p:cond delay="14208"/>
                                      </p:stCondLst>
                                      <p:childTnLst>
                                        <p:animMotion origin="layout" path="M -2.91667E-6 -0.00069 C -0.00429 0.00232 -0.01627 0.00649 -0.022 0.01389 C -0.02799 0.0213 -0.02747 0.03033 -0.03099 0.0375 C -0.0345 0.04468 -0.03815 0.04815 -0.04205 0.05232 C -0.04609 0.05649 -0.05078 0.05996 -0.05508 0.06274 C -0.05989 0.06528 -0.06002 0.06806 -0.06927 0.06783 C -0.07864 0.0676 -0.0944 0.07385 -0.11119 0.06135 C -0.12812 0.04885 -0.15989 0.01389 -0.16119 -0.0375 C -0.1625 -0.08842 -0.08138 -0.20347 -0.03698 -0.15902 C 0.00716 -0.11458 -0.0375 -0.01273 -0.03815 0.02593 " pathEditMode="relative" rAng="0" ptsTypes="AAAAAAAAAA">
                                          <p:cBhvr>
                                            <p:cTn id="1025" dur="2560" fill="hold"/>
                                            <p:tgtEl>
                                              <p:spTgt spid="565"/>
                                            </p:tgtEl>
                                            <p:attrNameLst>
                                              <p:attrName>ppt_x</p:attrName>
                                              <p:attrName>ppt_y</p:attrName>
                                            </p:attrNameLst>
                                          </p:cBhvr>
                                          <p:rCtr x="-8060" y="-4931"/>
                                        </p:animMotion>
                                      </p:childTnLst>
                                    </p:cTn>
                                  </p:par>
                                  <p:par>
                                    <p:cTn id="1026" presetID="42" presetClass="path" presetSubtype="0" accel="50000" fill="hold" grpId="4" nodeType="withEffect">
                                      <p:stCondLst>
                                        <p:cond delay="16768"/>
                                      </p:stCondLst>
                                      <p:childTnLst>
                                        <p:animMotion origin="layout" path="M 0.1586 -0.09514 L 0.24831 -0.0044 " pathEditMode="relative" rAng="0" ptsTypes="AA">
                                          <p:cBhvr>
                                            <p:cTn id="1027" dur="640" fill="hold"/>
                                            <p:tgtEl>
                                              <p:spTgt spid="559"/>
                                            </p:tgtEl>
                                            <p:attrNameLst>
                                              <p:attrName>ppt_x</p:attrName>
                                              <p:attrName>ppt_y</p:attrName>
                                            </p:attrNameLst>
                                          </p:cBhvr>
                                          <p:rCtr x="45" y="45"/>
                                        </p:animMotion>
                                      </p:childTnLst>
                                      <p:subTnLst>
                                        <p:set>
                                          <p:cBhvr override="childStyle">
                                            <p:cTn dur="1" fill="hold" display="0" masterRel="sameClick" afterEffect="1">
                                              <p:stCondLst>
                                                <p:cond evt="end" delay="0">
                                                  <p:tn val="1026"/>
                                                </p:cond>
                                              </p:stCondLst>
                                            </p:cTn>
                                            <p:tgtEl>
                                              <p:spTgt spid="559"/>
                                            </p:tgtEl>
                                            <p:attrNameLst>
                                              <p:attrName>style.visibility</p:attrName>
                                            </p:attrNameLst>
                                          </p:cBhvr>
                                          <p:to>
                                            <p:strVal val="hidden"/>
                                          </p:to>
                                        </p:set>
                                      </p:subTnLst>
                                    </p:cTn>
                                  </p:par>
                                  <p:par>
                                    <p:cTn id="1028" presetID="35" presetClass="path" presetSubtype="0" accel="50000" fill="hold" grpId="4" nodeType="withEffect">
                                      <p:stCondLst>
                                        <p:cond delay="16768"/>
                                      </p:stCondLst>
                                      <p:childTnLst>
                                        <p:animMotion origin="layout" path="M 0.31876 0.38982 L 0.12521 0.38519 " pathEditMode="relative" rAng="0" ptsTypes="AA">
                                          <p:cBhvr>
                                            <p:cTn id="1029" dur="640" fill="hold"/>
                                            <p:tgtEl>
                                              <p:spTgt spid="560"/>
                                            </p:tgtEl>
                                            <p:attrNameLst>
                                              <p:attrName>ppt_x</p:attrName>
                                              <p:attrName>ppt_y</p:attrName>
                                            </p:attrNameLst>
                                          </p:cBhvr>
                                          <p:rCtr x="-9684" y="-231"/>
                                        </p:animMotion>
                                      </p:childTnLst>
                                      <p:subTnLst>
                                        <p:set>
                                          <p:cBhvr override="childStyle">
                                            <p:cTn dur="1" fill="hold" display="0" masterRel="sameClick" afterEffect="1">
                                              <p:stCondLst>
                                                <p:cond evt="end" delay="0">
                                                  <p:tn val="1028"/>
                                                </p:cond>
                                              </p:stCondLst>
                                            </p:cTn>
                                            <p:tgtEl>
                                              <p:spTgt spid="560"/>
                                            </p:tgtEl>
                                            <p:attrNameLst>
                                              <p:attrName>style.visibility</p:attrName>
                                            </p:attrNameLst>
                                          </p:cBhvr>
                                          <p:to>
                                            <p:strVal val="hidden"/>
                                          </p:to>
                                        </p:set>
                                      </p:subTnLst>
                                    </p:cTn>
                                  </p:par>
                                  <p:par>
                                    <p:cTn id="1030" presetID="35" presetClass="path" presetSubtype="0" accel="50000" fill="hold" grpId="4" nodeType="withEffect">
                                      <p:stCondLst>
                                        <p:cond delay="16768"/>
                                      </p:stCondLst>
                                      <p:childTnLst>
                                        <p:animMotion origin="layout" path="M -0.03034 0.49792 L -0.13268 0.38681 " pathEditMode="relative" rAng="0" ptsTypes="AA">
                                          <p:cBhvr>
                                            <p:cTn id="1031" dur="640" fill="hold"/>
                                            <p:tgtEl>
                                              <p:spTgt spid="561"/>
                                            </p:tgtEl>
                                            <p:attrNameLst>
                                              <p:attrName>ppt_x</p:attrName>
                                              <p:attrName>ppt_y</p:attrName>
                                            </p:attrNameLst>
                                          </p:cBhvr>
                                          <p:rCtr x="-51" y="-56"/>
                                        </p:animMotion>
                                      </p:childTnLst>
                                      <p:subTnLst>
                                        <p:set>
                                          <p:cBhvr override="childStyle">
                                            <p:cTn dur="1" fill="hold" display="0" masterRel="sameClick" afterEffect="1">
                                              <p:stCondLst>
                                                <p:cond evt="end" delay="0">
                                                  <p:tn val="1030"/>
                                                </p:cond>
                                              </p:stCondLst>
                                            </p:cTn>
                                            <p:tgtEl>
                                              <p:spTgt spid="561"/>
                                            </p:tgtEl>
                                            <p:attrNameLst>
                                              <p:attrName>style.visibility</p:attrName>
                                            </p:attrNameLst>
                                          </p:cBhvr>
                                          <p:to>
                                            <p:strVal val="hidden"/>
                                          </p:to>
                                        </p:set>
                                      </p:subTnLst>
                                    </p:cTn>
                                  </p:par>
                                  <p:par>
                                    <p:cTn id="1032" presetID="63" presetClass="path" presetSubtype="0" accel="50000" fill="hold" grpId="4" nodeType="withEffect">
                                      <p:stCondLst>
                                        <p:cond delay="16768"/>
                                      </p:stCondLst>
                                      <p:childTnLst>
                                        <p:animMotion origin="layout" path="M -0.06654 -0.39375 L 0.12565 -0.39375 " pathEditMode="relative" rAng="0" ptsTypes="AA">
                                          <p:cBhvr>
                                            <p:cTn id="1033" dur="640" fill="hold"/>
                                            <p:tgtEl>
                                              <p:spTgt spid="562"/>
                                            </p:tgtEl>
                                            <p:attrNameLst>
                                              <p:attrName>ppt_x</p:attrName>
                                              <p:attrName>ppt_y</p:attrName>
                                            </p:attrNameLst>
                                          </p:cBhvr>
                                          <p:rCtr x="96" y="0"/>
                                        </p:animMotion>
                                      </p:childTnLst>
                                      <p:subTnLst>
                                        <p:set>
                                          <p:cBhvr override="childStyle">
                                            <p:cTn dur="1" fill="hold" display="0" masterRel="sameClick" afterEffect="1">
                                              <p:stCondLst>
                                                <p:cond evt="end" delay="0">
                                                  <p:tn val="1032"/>
                                                </p:cond>
                                              </p:stCondLst>
                                            </p:cTn>
                                            <p:tgtEl>
                                              <p:spTgt spid="562"/>
                                            </p:tgtEl>
                                            <p:attrNameLst>
                                              <p:attrName>style.visibility</p:attrName>
                                            </p:attrNameLst>
                                          </p:cBhvr>
                                          <p:to>
                                            <p:strVal val="hidden"/>
                                          </p:to>
                                        </p:set>
                                      </p:subTnLst>
                                    </p:cTn>
                                  </p:par>
                                  <p:par>
                                    <p:cTn id="1034" presetID="6" presetClass="emph" presetSubtype="0" accel="50000" fill="hold" grpId="3" nodeType="withEffect">
                                      <p:stCondLst>
                                        <p:cond delay="16768"/>
                                      </p:stCondLst>
                                      <p:childTnLst>
                                        <p:animScale>
                                          <p:cBhvr>
                                            <p:cTn id="1035" dur="640" fill="hold"/>
                                            <p:tgtEl>
                                              <p:spTgt spid="566"/>
                                            </p:tgtEl>
                                          </p:cBhvr>
                                          <p:by x="200000" y="200000"/>
                                        </p:animScale>
                                      </p:childTnLst>
                                    </p:cTn>
                                  </p:par>
                                  <p:par>
                                    <p:cTn id="1036" presetID="64" presetClass="path" presetSubtype="0" accel="50000" fill="hold" grpId="2" nodeType="withEffect">
                                      <p:stCondLst>
                                        <p:cond delay="16768"/>
                                      </p:stCondLst>
                                      <p:childTnLst>
                                        <p:animMotion origin="layout" path="M -0.2267 -0.28565 L -0.13477 -0.39676 " pathEditMode="relative" rAng="0" ptsTypes="AA">
                                          <p:cBhvr>
                                            <p:cTn id="1037" dur="640" fill="hold"/>
                                            <p:tgtEl>
                                              <p:spTgt spid="566"/>
                                            </p:tgtEl>
                                            <p:attrNameLst>
                                              <p:attrName>ppt_x</p:attrName>
                                              <p:attrName>ppt_y</p:attrName>
                                            </p:attrNameLst>
                                          </p:cBhvr>
                                          <p:rCtr x="46" y="-56"/>
                                        </p:animMotion>
                                      </p:childTnLst>
                                      <p:subTnLst>
                                        <p:set>
                                          <p:cBhvr override="childStyle">
                                            <p:cTn dur="1" fill="hold" display="0" masterRel="sameClick" afterEffect="1">
                                              <p:stCondLst>
                                                <p:cond evt="end" delay="0">
                                                  <p:tn val="1036"/>
                                                </p:cond>
                                              </p:stCondLst>
                                            </p:cTn>
                                            <p:tgtEl>
                                              <p:spTgt spid="566"/>
                                            </p:tgtEl>
                                            <p:attrNameLst>
                                              <p:attrName>style.visibility</p:attrName>
                                            </p:attrNameLst>
                                          </p:cBhvr>
                                          <p:to>
                                            <p:strVal val="hidden"/>
                                          </p:to>
                                        </p:set>
                                      </p:subTnLst>
                                    </p:cTn>
                                  </p:par>
                                  <p:par>
                                    <p:cTn id="1038" presetID="64" presetClass="path" presetSubtype="0" accel="50000" fill="hold" grpId="2" nodeType="withEffect">
                                      <p:stCondLst>
                                        <p:cond delay="16768"/>
                                      </p:stCondLst>
                                      <p:childTnLst>
                                        <p:animMotion origin="layout" path="M -0.25404 0.21018 L -0.25677 0.00069 " pathEditMode="relative" rAng="0" ptsTypes="AA">
                                          <p:cBhvr>
                                            <p:cTn id="1039" dur="640" fill="hold"/>
                                            <p:tgtEl>
                                              <p:spTgt spid="563"/>
                                            </p:tgtEl>
                                            <p:attrNameLst>
                                              <p:attrName>ppt_x</p:attrName>
                                              <p:attrName>ppt_y</p:attrName>
                                            </p:attrNameLst>
                                          </p:cBhvr>
                                          <p:rCtr x="-1" y="-105"/>
                                        </p:animMotion>
                                      </p:childTnLst>
                                      <p:subTnLst>
                                        <p:set>
                                          <p:cBhvr override="childStyle">
                                            <p:cTn dur="1" fill="hold" display="0" masterRel="sameClick" afterEffect="1">
                                              <p:stCondLst>
                                                <p:cond evt="end" delay="0">
                                                  <p:tn val="1038"/>
                                                </p:cond>
                                              </p:stCondLst>
                                            </p:cTn>
                                            <p:tgtEl>
                                              <p:spTgt spid="563"/>
                                            </p:tgtEl>
                                            <p:attrNameLst>
                                              <p:attrName>style.visibility</p:attrName>
                                            </p:attrNameLst>
                                          </p:cBhvr>
                                          <p:to>
                                            <p:strVal val="hidden"/>
                                          </p:to>
                                        </p:set>
                                      </p:subTnLst>
                                    </p:cTn>
                                  </p:par>
                                  <p:par>
                                    <p:cTn id="1040" presetID="42" presetClass="path" presetSubtype="0" accel="50000" fill="hold" grpId="2" nodeType="withEffect">
                                      <p:stCondLst>
                                        <p:cond delay="16768"/>
                                      </p:stCondLst>
                                      <p:childTnLst>
                                        <p:animMotion origin="layout" path="M -0.01849 0.01482 L -0.02057 0.2088 " pathEditMode="relative" rAng="0" ptsTypes="AA">
                                          <p:cBhvr>
                                            <p:cTn id="1041" dur="640" fill="hold"/>
                                            <p:tgtEl>
                                              <p:spTgt spid="564"/>
                                            </p:tgtEl>
                                            <p:attrNameLst>
                                              <p:attrName>ppt_x</p:attrName>
                                              <p:attrName>ppt_y</p:attrName>
                                            </p:attrNameLst>
                                          </p:cBhvr>
                                          <p:rCtr x="-1" y="97"/>
                                        </p:animMotion>
                                      </p:childTnLst>
                                      <p:subTnLst>
                                        <p:set>
                                          <p:cBhvr override="childStyle">
                                            <p:cTn dur="1" fill="hold" display="0" masterRel="sameClick" afterEffect="1">
                                              <p:stCondLst>
                                                <p:cond evt="end" delay="0">
                                                  <p:tn val="1040"/>
                                                </p:cond>
                                              </p:stCondLst>
                                            </p:cTn>
                                            <p:tgtEl>
                                              <p:spTgt spid="564"/>
                                            </p:tgtEl>
                                            <p:attrNameLst>
                                              <p:attrName>style.visibility</p:attrName>
                                            </p:attrNameLst>
                                          </p:cBhvr>
                                          <p:to>
                                            <p:strVal val="hidden"/>
                                          </p:to>
                                        </p:set>
                                      </p:subTnLst>
                                    </p:cTn>
                                  </p:par>
                                  <p:par>
                                    <p:cTn id="1042" presetID="42" presetClass="path" presetSubtype="0" accel="50000" fill="hold" grpId="2" nodeType="withEffect">
                                      <p:stCondLst>
                                        <p:cond delay="16768"/>
                                      </p:stCondLst>
                                      <p:childTnLst>
                                        <p:animMotion origin="layout" path="M -0.03815 0.02593 L -0.13932 0.12431 " pathEditMode="relative" rAng="0" ptsTypes="AA">
                                          <p:cBhvr>
                                            <p:cTn id="1043" dur="640" fill="hold"/>
                                            <p:tgtEl>
                                              <p:spTgt spid="565"/>
                                            </p:tgtEl>
                                            <p:attrNameLst>
                                              <p:attrName>ppt_x</p:attrName>
                                              <p:attrName>ppt_y</p:attrName>
                                            </p:attrNameLst>
                                          </p:cBhvr>
                                          <p:rCtr x="-51" y="49"/>
                                        </p:animMotion>
                                      </p:childTnLst>
                                      <p:subTnLst>
                                        <p:set>
                                          <p:cBhvr override="childStyle">
                                            <p:cTn dur="1" fill="hold" display="0" masterRel="sameClick" afterEffect="1">
                                              <p:stCondLst>
                                                <p:cond evt="end" delay="0">
                                                  <p:tn val="1042"/>
                                                </p:cond>
                                              </p:stCondLst>
                                            </p:cTn>
                                            <p:tgtEl>
                                              <p:spTgt spid="565"/>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3" grpId="0" animBg="1"/>
          <p:bldP spid="414" grpId="0" animBg="1"/>
          <p:bldP spid="415" grpId="0" animBg="1"/>
          <p:bldP spid="416" grpId="0" animBg="1"/>
          <p:bldP spid="559" grpId="0" animBg="1"/>
          <p:bldP spid="559" grpId="1" animBg="1"/>
          <p:bldP spid="559" grpId="2" animBg="1"/>
          <p:bldP spid="559" grpId="3" animBg="1"/>
          <p:bldP spid="559" grpId="4" animBg="1"/>
          <p:bldP spid="560" grpId="0" animBg="1"/>
          <p:bldP spid="560" grpId="1" animBg="1"/>
          <p:bldP spid="560" grpId="2" animBg="1"/>
          <p:bldP spid="560" grpId="3" animBg="1"/>
          <p:bldP spid="560" grpId="4" animBg="1"/>
          <p:bldP spid="561" grpId="0" animBg="1"/>
          <p:bldP spid="561" grpId="1" animBg="1"/>
          <p:bldP spid="561" grpId="2" animBg="1"/>
          <p:bldP spid="561" grpId="3" animBg="1"/>
          <p:bldP spid="561" grpId="4" animBg="1"/>
          <p:bldP spid="562" grpId="0" animBg="1"/>
          <p:bldP spid="562" grpId="1" animBg="1"/>
          <p:bldP spid="562" grpId="2" animBg="1"/>
          <p:bldP spid="562" grpId="3" animBg="1"/>
          <p:bldP spid="562" grpId="4" animBg="1"/>
          <p:bldP spid="563" grpId="0" animBg="1"/>
          <p:bldP spid="563" grpId="1" animBg="1"/>
          <p:bldP spid="563" grpId="2" animBg="1"/>
          <p:bldP spid="564" grpId="0" animBg="1"/>
          <p:bldP spid="564" grpId="1" animBg="1"/>
          <p:bldP spid="564" grpId="2" animBg="1"/>
          <p:bldP spid="565" grpId="0" animBg="1"/>
          <p:bldP spid="565" grpId="1" animBg="1"/>
          <p:bldP spid="565" grpId="2" animBg="1"/>
          <p:bldP spid="566" grpId="0" animBg="1"/>
          <p:bldP spid="566" grpId="1" animBg="1"/>
          <p:bldP spid="566" grpId="2" animBg="1"/>
          <p:bldP spid="566" grpId="3" animBg="1"/>
          <p:bldP spid="566" grpId="4"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59"/>
                                            </p:tgtEl>
                                            <p:attrNameLst>
                                              <p:attrName>style.visibility</p:attrName>
                                            </p:attrNameLst>
                                          </p:cBhvr>
                                          <p:to>
                                            <p:strVal val="visible"/>
                                          </p:to>
                                        </p:set>
                                        <p:anim calcmode="lin" valueType="num">
                                          <p:cBhvr additive="base">
                                            <p:cTn id="7" dur="750" fill="hold"/>
                                            <p:tgtEl>
                                              <p:spTgt spid="359"/>
                                            </p:tgtEl>
                                            <p:attrNameLst>
                                              <p:attrName>ppt_x</p:attrName>
                                            </p:attrNameLst>
                                          </p:cBhvr>
                                          <p:tavLst>
                                            <p:tav tm="0">
                                              <p:val>
                                                <p:strVal val="0-#ppt_w/2"/>
                                              </p:val>
                                            </p:tav>
                                            <p:tav tm="100000">
                                              <p:val>
                                                <p:strVal val="#ppt_x"/>
                                              </p:val>
                                            </p:tav>
                                          </p:tavLst>
                                        </p:anim>
                                        <p:anim calcmode="lin" valueType="num">
                                          <p:cBhvr additive="base">
                                            <p:cTn id="8" dur="750" fill="hold"/>
                                            <p:tgtEl>
                                              <p:spTgt spid="359"/>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100"/>
                                      </p:stCondLst>
                                      <p:childTnLst>
                                        <p:set>
                                          <p:cBhvr>
                                            <p:cTn id="10" dur="1" fill="hold">
                                              <p:stCondLst>
                                                <p:cond delay="0"/>
                                              </p:stCondLst>
                                            </p:cTn>
                                            <p:tgtEl>
                                              <p:spTgt spid="360"/>
                                            </p:tgtEl>
                                            <p:attrNameLst>
                                              <p:attrName>style.visibility</p:attrName>
                                            </p:attrNameLst>
                                          </p:cBhvr>
                                          <p:to>
                                            <p:strVal val="visible"/>
                                          </p:to>
                                        </p:set>
                                        <p:anim calcmode="lin" valueType="num">
                                          <p:cBhvr additive="base">
                                            <p:cTn id="11" dur="750" fill="hold"/>
                                            <p:tgtEl>
                                              <p:spTgt spid="360"/>
                                            </p:tgtEl>
                                            <p:attrNameLst>
                                              <p:attrName>ppt_x</p:attrName>
                                            </p:attrNameLst>
                                          </p:cBhvr>
                                          <p:tavLst>
                                            <p:tav tm="0">
                                              <p:val>
                                                <p:strVal val="0-#ppt_w/2"/>
                                              </p:val>
                                            </p:tav>
                                            <p:tav tm="100000">
                                              <p:val>
                                                <p:strVal val="#ppt_x"/>
                                              </p:val>
                                            </p:tav>
                                          </p:tavLst>
                                        </p:anim>
                                        <p:anim calcmode="lin" valueType="num">
                                          <p:cBhvr additive="base">
                                            <p:cTn id="12" dur="750" fill="hold"/>
                                            <p:tgtEl>
                                              <p:spTgt spid="360"/>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200"/>
                                      </p:stCondLst>
                                      <p:childTnLst>
                                        <p:set>
                                          <p:cBhvr>
                                            <p:cTn id="14" dur="1" fill="hold">
                                              <p:stCondLst>
                                                <p:cond delay="0"/>
                                              </p:stCondLst>
                                            </p:cTn>
                                            <p:tgtEl>
                                              <p:spTgt spid="361"/>
                                            </p:tgtEl>
                                            <p:attrNameLst>
                                              <p:attrName>style.visibility</p:attrName>
                                            </p:attrNameLst>
                                          </p:cBhvr>
                                          <p:to>
                                            <p:strVal val="visible"/>
                                          </p:to>
                                        </p:set>
                                        <p:anim calcmode="lin" valueType="num">
                                          <p:cBhvr additive="base">
                                            <p:cTn id="15" dur="750" fill="hold"/>
                                            <p:tgtEl>
                                              <p:spTgt spid="361"/>
                                            </p:tgtEl>
                                            <p:attrNameLst>
                                              <p:attrName>ppt_x</p:attrName>
                                            </p:attrNameLst>
                                          </p:cBhvr>
                                          <p:tavLst>
                                            <p:tav tm="0">
                                              <p:val>
                                                <p:strVal val="0-#ppt_w/2"/>
                                              </p:val>
                                            </p:tav>
                                            <p:tav tm="100000">
                                              <p:val>
                                                <p:strVal val="#ppt_x"/>
                                              </p:val>
                                            </p:tav>
                                          </p:tavLst>
                                        </p:anim>
                                        <p:anim calcmode="lin" valueType="num">
                                          <p:cBhvr additive="base">
                                            <p:cTn id="16" dur="750" fill="hold"/>
                                            <p:tgtEl>
                                              <p:spTgt spid="361"/>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300"/>
                                      </p:stCondLst>
                                      <p:childTnLst>
                                        <p:set>
                                          <p:cBhvr>
                                            <p:cTn id="18" dur="1" fill="hold">
                                              <p:stCondLst>
                                                <p:cond delay="0"/>
                                              </p:stCondLst>
                                            </p:cTn>
                                            <p:tgtEl>
                                              <p:spTgt spid="362"/>
                                            </p:tgtEl>
                                            <p:attrNameLst>
                                              <p:attrName>style.visibility</p:attrName>
                                            </p:attrNameLst>
                                          </p:cBhvr>
                                          <p:to>
                                            <p:strVal val="visible"/>
                                          </p:to>
                                        </p:set>
                                        <p:anim calcmode="lin" valueType="num">
                                          <p:cBhvr additive="base">
                                            <p:cTn id="19" dur="750" fill="hold"/>
                                            <p:tgtEl>
                                              <p:spTgt spid="362"/>
                                            </p:tgtEl>
                                            <p:attrNameLst>
                                              <p:attrName>ppt_x</p:attrName>
                                            </p:attrNameLst>
                                          </p:cBhvr>
                                          <p:tavLst>
                                            <p:tav tm="0">
                                              <p:val>
                                                <p:strVal val="0-#ppt_w/2"/>
                                              </p:val>
                                            </p:tav>
                                            <p:tav tm="100000">
                                              <p:val>
                                                <p:strVal val="#ppt_x"/>
                                              </p:val>
                                            </p:tav>
                                          </p:tavLst>
                                        </p:anim>
                                        <p:anim calcmode="lin" valueType="num">
                                          <p:cBhvr additive="base">
                                            <p:cTn id="20" dur="750" fill="hold"/>
                                            <p:tgtEl>
                                              <p:spTgt spid="362"/>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400"/>
                                      </p:stCondLst>
                                      <p:childTnLst>
                                        <p:set>
                                          <p:cBhvr>
                                            <p:cTn id="22" dur="1" fill="hold">
                                              <p:stCondLst>
                                                <p:cond delay="0"/>
                                              </p:stCondLst>
                                            </p:cTn>
                                            <p:tgtEl>
                                              <p:spTgt spid="363"/>
                                            </p:tgtEl>
                                            <p:attrNameLst>
                                              <p:attrName>style.visibility</p:attrName>
                                            </p:attrNameLst>
                                          </p:cBhvr>
                                          <p:to>
                                            <p:strVal val="visible"/>
                                          </p:to>
                                        </p:set>
                                        <p:anim calcmode="lin" valueType="num">
                                          <p:cBhvr additive="base">
                                            <p:cTn id="23" dur="750" fill="hold"/>
                                            <p:tgtEl>
                                              <p:spTgt spid="363"/>
                                            </p:tgtEl>
                                            <p:attrNameLst>
                                              <p:attrName>ppt_x</p:attrName>
                                            </p:attrNameLst>
                                          </p:cBhvr>
                                          <p:tavLst>
                                            <p:tav tm="0">
                                              <p:val>
                                                <p:strVal val="0-#ppt_w/2"/>
                                              </p:val>
                                            </p:tav>
                                            <p:tav tm="100000">
                                              <p:val>
                                                <p:strVal val="#ppt_x"/>
                                              </p:val>
                                            </p:tav>
                                          </p:tavLst>
                                        </p:anim>
                                        <p:anim calcmode="lin" valueType="num">
                                          <p:cBhvr additive="base">
                                            <p:cTn id="24" dur="750" fill="hold"/>
                                            <p:tgtEl>
                                              <p:spTgt spid="36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500"/>
                                      </p:stCondLst>
                                      <p:childTnLst>
                                        <p:set>
                                          <p:cBhvr>
                                            <p:cTn id="26" dur="1" fill="hold">
                                              <p:stCondLst>
                                                <p:cond delay="0"/>
                                              </p:stCondLst>
                                            </p:cTn>
                                            <p:tgtEl>
                                              <p:spTgt spid="364"/>
                                            </p:tgtEl>
                                            <p:attrNameLst>
                                              <p:attrName>style.visibility</p:attrName>
                                            </p:attrNameLst>
                                          </p:cBhvr>
                                          <p:to>
                                            <p:strVal val="visible"/>
                                          </p:to>
                                        </p:set>
                                        <p:anim calcmode="lin" valueType="num">
                                          <p:cBhvr additive="base">
                                            <p:cTn id="27" dur="750" fill="hold"/>
                                            <p:tgtEl>
                                              <p:spTgt spid="364"/>
                                            </p:tgtEl>
                                            <p:attrNameLst>
                                              <p:attrName>ppt_x</p:attrName>
                                            </p:attrNameLst>
                                          </p:cBhvr>
                                          <p:tavLst>
                                            <p:tav tm="0">
                                              <p:val>
                                                <p:strVal val="0-#ppt_w/2"/>
                                              </p:val>
                                            </p:tav>
                                            <p:tav tm="100000">
                                              <p:val>
                                                <p:strVal val="#ppt_x"/>
                                              </p:val>
                                            </p:tav>
                                          </p:tavLst>
                                        </p:anim>
                                        <p:anim calcmode="lin" valueType="num">
                                          <p:cBhvr additive="base">
                                            <p:cTn id="28" dur="750" fill="hold"/>
                                            <p:tgtEl>
                                              <p:spTgt spid="364"/>
                                            </p:tgtEl>
                                            <p:attrNameLst>
                                              <p:attrName>ppt_y</p:attrName>
                                            </p:attrNameLst>
                                          </p:cBhvr>
                                          <p:tavLst>
                                            <p:tav tm="0">
                                              <p:val>
                                                <p:strVal val="#ppt_y"/>
                                              </p:val>
                                            </p:tav>
                                            <p:tav tm="100000">
                                              <p:val>
                                                <p:strVal val="#ppt_y"/>
                                              </p:val>
                                            </p:tav>
                                          </p:tavLst>
                                        </p:anim>
                                      </p:childTnLst>
                                    </p:cTn>
                                  </p:par>
                                  <p:par>
                                    <p:cTn id="29" presetID="2" presetClass="entr" presetSubtype="8" fill="hold" nodeType="withEffect">
                                      <p:stCondLst>
                                        <p:cond delay="600"/>
                                      </p:stCondLst>
                                      <p:childTnLst>
                                        <p:set>
                                          <p:cBhvr>
                                            <p:cTn id="30" dur="1" fill="hold">
                                              <p:stCondLst>
                                                <p:cond delay="0"/>
                                              </p:stCondLst>
                                            </p:cTn>
                                            <p:tgtEl>
                                              <p:spTgt spid="365"/>
                                            </p:tgtEl>
                                            <p:attrNameLst>
                                              <p:attrName>style.visibility</p:attrName>
                                            </p:attrNameLst>
                                          </p:cBhvr>
                                          <p:to>
                                            <p:strVal val="visible"/>
                                          </p:to>
                                        </p:set>
                                        <p:anim calcmode="lin" valueType="num">
                                          <p:cBhvr additive="base">
                                            <p:cTn id="31" dur="750" fill="hold"/>
                                            <p:tgtEl>
                                              <p:spTgt spid="365"/>
                                            </p:tgtEl>
                                            <p:attrNameLst>
                                              <p:attrName>ppt_x</p:attrName>
                                            </p:attrNameLst>
                                          </p:cBhvr>
                                          <p:tavLst>
                                            <p:tav tm="0">
                                              <p:val>
                                                <p:strVal val="0-#ppt_w/2"/>
                                              </p:val>
                                            </p:tav>
                                            <p:tav tm="100000">
                                              <p:val>
                                                <p:strVal val="#ppt_x"/>
                                              </p:val>
                                            </p:tav>
                                          </p:tavLst>
                                        </p:anim>
                                        <p:anim calcmode="lin" valueType="num">
                                          <p:cBhvr additive="base">
                                            <p:cTn id="32" dur="750" fill="hold"/>
                                            <p:tgtEl>
                                              <p:spTgt spid="365"/>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700"/>
                                      </p:stCondLst>
                                      <p:childTnLst>
                                        <p:set>
                                          <p:cBhvr>
                                            <p:cTn id="34" dur="1" fill="hold">
                                              <p:stCondLst>
                                                <p:cond delay="0"/>
                                              </p:stCondLst>
                                            </p:cTn>
                                            <p:tgtEl>
                                              <p:spTgt spid="366"/>
                                            </p:tgtEl>
                                            <p:attrNameLst>
                                              <p:attrName>style.visibility</p:attrName>
                                            </p:attrNameLst>
                                          </p:cBhvr>
                                          <p:to>
                                            <p:strVal val="visible"/>
                                          </p:to>
                                        </p:set>
                                        <p:anim calcmode="lin" valueType="num">
                                          <p:cBhvr additive="base">
                                            <p:cTn id="35" dur="750" fill="hold"/>
                                            <p:tgtEl>
                                              <p:spTgt spid="366"/>
                                            </p:tgtEl>
                                            <p:attrNameLst>
                                              <p:attrName>ppt_x</p:attrName>
                                            </p:attrNameLst>
                                          </p:cBhvr>
                                          <p:tavLst>
                                            <p:tav tm="0">
                                              <p:val>
                                                <p:strVal val="0-#ppt_w/2"/>
                                              </p:val>
                                            </p:tav>
                                            <p:tav tm="100000">
                                              <p:val>
                                                <p:strVal val="#ppt_x"/>
                                              </p:val>
                                            </p:tav>
                                          </p:tavLst>
                                        </p:anim>
                                        <p:anim calcmode="lin" valueType="num">
                                          <p:cBhvr additive="base">
                                            <p:cTn id="36" dur="750" fill="hold"/>
                                            <p:tgtEl>
                                              <p:spTgt spid="366"/>
                                            </p:tgtEl>
                                            <p:attrNameLst>
                                              <p:attrName>ppt_y</p:attrName>
                                            </p:attrNameLst>
                                          </p:cBhvr>
                                          <p:tavLst>
                                            <p:tav tm="0">
                                              <p:val>
                                                <p:strVal val="#ppt_y"/>
                                              </p:val>
                                            </p:tav>
                                            <p:tav tm="100000">
                                              <p:val>
                                                <p:strVal val="#ppt_y"/>
                                              </p:val>
                                            </p:tav>
                                          </p:tavLst>
                                        </p:anim>
                                      </p:childTnLst>
                                    </p:cTn>
                                  </p:par>
                                  <p:par>
                                    <p:cTn id="37" presetID="2" presetClass="entr" presetSubtype="8" fill="hold" nodeType="withEffect">
                                      <p:stCondLst>
                                        <p:cond delay="800"/>
                                      </p:stCondLst>
                                      <p:childTnLst>
                                        <p:set>
                                          <p:cBhvr>
                                            <p:cTn id="38" dur="1" fill="hold">
                                              <p:stCondLst>
                                                <p:cond delay="0"/>
                                              </p:stCondLst>
                                            </p:cTn>
                                            <p:tgtEl>
                                              <p:spTgt spid="367"/>
                                            </p:tgtEl>
                                            <p:attrNameLst>
                                              <p:attrName>style.visibility</p:attrName>
                                            </p:attrNameLst>
                                          </p:cBhvr>
                                          <p:to>
                                            <p:strVal val="visible"/>
                                          </p:to>
                                        </p:set>
                                        <p:anim calcmode="lin" valueType="num">
                                          <p:cBhvr additive="base">
                                            <p:cTn id="39" dur="750" fill="hold"/>
                                            <p:tgtEl>
                                              <p:spTgt spid="367"/>
                                            </p:tgtEl>
                                            <p:attrNameLst>
                                              <p:attrName>ppt_x</p:attrName>
                                            </p:attrNameLst>
                                          </p:cBhvr>
                                          <p:tavLst>
                                            <p:tav tm="0">
                                              <p:val>
                                                <p:strVal val="0-#ppt_w/2"/>
                                              </p:val>
                                            </p:tav>
                                            <p:tav tm="100000">
                                              <p:val>
                                                <p:strVal val="#ppt_x"/>
                                              </p:val>
                                            </p:tav>
                                          </p:tavLst>
                                        </p:anim>
                                        <p:anim calcmode="lin" valueType="num">
                                          <p:cBhvr additive="base">
                                            <p:cTn id="40" dur="750" fill="hold"/>
                                            <p:tgtEl>
                                              <p:spTgt spid="367"/>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900"/>
                                      </p:stCondLst>
                                      <p:childTnLst>
                                        <p:set>
                                          <p:cBhvr>
                                            <p:cTn id="42" dur="1" fill="hold">
                                              <p:stCondLst>
                                                <p:cond delay="0"/>
                                              </p:stCondLst>
                                            </p:cTn>
                                            <p:tgtEl>
                                              <p:spTgt spid="368"/>
                                            </p:tgtEl>
                                            <p:attrNameLst>
                                              <p:attrName>style.visibility</p:attrName>
                                            </p:attrNameLst>
                                          </p:cBhvr>
                                          <p:to>
                                            <p:strVal val="visible"/>
                                          </p:to>
                                        </p:set>
                                        <p:anim calcmode="lin" valueType="num">
                                          <p:cBhvr additive="base">
                                            <p:cTn id="43" dur="750" fill="hold"/>
                                            <p:tgtEl>
                                              <p:spTgt spid="368"/>
                                            </p:tgtEl>
                                            <p:attrNameLst>
                                              <p:attrName>ppt_x</p:attrName>
                                            </p:attrNameLst>
                                          </p:cBhvr>
                                          <p:tavLst>
                                            <p:tav tm="0">
                                              <p:val>
                                                <p:strVal val="0-#ppt_w/2"/>
                                              </p:val>
                                            </p:tav>
                                            <p:tav tm="100000">
                                              <p:val>
                                                <p:strVal val="#ppt_x"/>
                                              </p:val>
                                            </p:tav>
                                          </p:tavLst>
                                        </p:anim>
                                        <p:anim calcmode="lin" valueType="num">
                                          <p:cBhvr additive="base">
                                            <p:cTn id="44" dur="750" fill="hold"/>
                                            <p:tgtEl>
                                              <p:spTgt spid="368"/>
                                            </p:tgtEl>
                                            <p:attrNameLst>
                                              <p:attrName>ppt_y</p:attrName>
                                            </p:attrNameLst>
                                          </p:cBhvr>
                                          <p:tavLst>
                                            <p:tav tm="0">
                                              <p:val>
                                                <p:strVal val="#ppt_y"/>
                                              </p:val>
                                            </p:tav>
                                            <p:tav tm="100000">
                                              <p:val>
                                                <p:strVal val="#ppt_y"/>
                                              </p:val>
                                            </p:tav>
                                          </p:tavLst>
                                        </p:anim>
                                      </p:childTnLst>
                                    </p:cTn>
                                  </p:par>
                                  <p:par>
                                    <p:cTn id="45" presetID="2" presetClass="entr" presetSubtype="8" fill="hold" nodeType="withEffect">
                                      <p:stCondLst>
                                        <p:cond delay="0"/>
                                      </p:stCondLst>
                                      <p:childTnLst>
                                        <p:set>
                                          <p:cBhvr>
                                            <p:cTn id="46" dur="1" fill="hold">
                                              <p:stCondLst>
                                                <p:cond delay="0"/>
                                              </p:stCondLst>
                                            </p:cTn>
                                            <p:tgtEl>
                                              <p:spTgt spid="389"/>
                                            </p:tgtEl>
                                            <p:attrNameLst>
                                              <p:attrName>style.visibility</p:attrName>
                                            </p:attrNameLst>
                                          </p:cBhvr>
                                          <p:to>
                                            <p:strVal val="visible"/>
                                          </p:to>
                                        </p:set>
                                        <p:anim calcmode="lin" valueType="num">
                                          <p:cBhvr additive="base">
                                            <p:cTn id="47" dur="750" fill="hold"/>
                                            <p:tgtEl>
                                              <p:spTgt spid="389"/>
                                            </p:tgtEl>
                                            <p:attrNameLst>
                                              <p:attrName>ppt_x</p:attrName>
                                            </p:attrNameLst>
                                          </p:cBhvr>
                                          <p:tavLst>
                                            <p:tav tm="0">
                                              <p:val>
                                                <p:strVal val="0-#ppt_w/2"/>
                                              </p:val>
                                            </p:tav>
                                            <p:tav tm="100000">
                                              <p:val>
                                                <p:strVal val="#ppt_x"/>
                                              </p:val>
                                            </p:tav>
                                          </p:tavLst>
                                        </p:anim>
                                        <p:anim calcmode="lin" valueType="num">
                                          <p:cBhvr additive="base">
                                            <p:cTn id="48" dur="750" fill="hold"/>
                                            <p:tgtEl>
                                              <p:spTgt spid="389"/>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100"/>
                                      </p:stCondLst>
                                      <p:childTnLst>
                                        <p:set>
                                          <p:cBhvr>
                                            <p:cTn id="50" dur="1" fill="hold">
                                              <p:stCondLst>
                                                <p:cond delay="0"/>
                                              </p:stCondLst>
                                            </p:cTn>
                                            <p:tgtEl>
                                              <p:spTgt spid="392"/>
                                            </p:tgtEl>
                                            <p:attrNameLst>
                                              <p:attrName>style.visibility</p:attrName>
                                            </p:attrNameLst>
                                          </p:cBhvr>
                                          <p:to>
                                            <p:strVal val="visible"/>
                                          </p:to>
                                        </p:set>
                                        <p:anim calcmode="lin" valueType="num">
                                          <p:cBhvr additive="base">
                                            <p:cTn id="51" dur="750" fill="hold"/>
                                            <p:tgtEl>
                                              <p:spTgt spid="392"/>
                                            </p:tgtEl>
                                            <p:attrNameLst>
                                              <p:attrName>ppt_x</p:attrName>
                                            </p:attrNameLst>
                                          </p:cBhvr>
                                          <p:tavLst>
                                            <p:tav tm="0">
                                              <p:val>
                                                <p:strVal val="0-#ppt_w/2"/>
                                              </p:val>
                                            </p:tav>
                                            <p:tav tm="100000">
                                              <p:val>
                                                <p:strVal val="#ppt_x"/>
                                              </p:val>
                                            </p:tav>
                                          </p:tavLst>
                                        </p:anim>
                                        <p:anim calcmode="lin" valueType="num">
                                          <p:cBhvr additive="base">
                                            <p:cTn id="52" dur="750" fill="hold"/>
                                            <p:tgtEl>
                                              <p:spTgt spid="392"/>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200"/>
                                      </p:stCondLst>
                                      <p:childTnLst>
                                        <p:set>
                                          <p:cBhvr>
                                            <p:cTn id="54" dur="1" fill="hold">
                                              <p:stCondLst>
                                                <p:cond delay="0"/>
                                              </p:stCondLst>
                                            </p:cTn>
                                            <p:tgtEl>
                                              <p:spTgt spid="393"/>
                                            </p:tgtEl>
                                            <p:attrNameLst>
                                              <p:attrName>style.visibility</p:attrName>
                                            </p:attrNameLst>
                                          </p:cBhvr>
                                          <p:to>
                                            <p:strVal val="visible"/>
                                          </p:to>
                                        </p:set>
                                        <p:anim calcmode="lin" valueType="num">
                                          <p:cBhvr additive="base">
                                            <p:cTn id="55" dur="750" fill="hold"/>
                                            <p:tgtEl>
                                              <p:spTgt spid="393"/>
                                            </p:tgtEl>
                                            <p:attrNameLst>
                                              <p:attrName>ppt_x</p:attrName>
                                            </p:attrNameLst>
                                          </p:cBhvr>
                                          <p:tavLst>
                                            <p:tav tm="0">
                                              <p:val>
                                                <p:strVal val="0-#ppt_w/2"/>
                                              </p:val>
                                            </p:tav>
                                            <p:tav tm="100000">
                                              <p:val>
                                                <p:strVal val="#ppt_x"/>
                                              </p:val>
                                            </p:tav>
                                          </p:tavLst>
                                        </p:anim>
                                        <p:anim calcmode="lin" valueType="num">
                                          <p:cBhvr additive="base">
                                            <p:cTn id="56" dur="750" fill="hold"/>
                                            <p:tgtEl>
                                              <p:spTgt spid="393"/>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300"/>
                                      </p:stCondLst>
                                      <p:childTnLst>
                                        <p:set>
                                          <p:cBhvr>
                                            <p:cTn id="58" dur="1" fill="hold">
                                              <p:stCondLst>
                                                <p:cond delay="0"/>
                                              </p:stCondLst>
                                            </p:cTn>
                                            <p:tgtEl>
                                              <p:spTgt spid="394"/>
                                            </p:tgtEl>
                                            <p:attrNameLst>
                                              <p:attrName>style.visibility</p:attrName>
                                            </p:attrNameLst>
                                          </p:cBhvr>
                                          <p:to>
                                            <p:strVal val="visible"/>
                                          </p:to>
                                        </p:set>
                                        <p:anim calcmode="lin" valueType="num">
                                          <p:cBhvr additive="base">
                                            <p:cTn id="59" dur="750" fill="hold"/>
                                            <p:tgtEl>
                                              <p:spTgt spid="394"/>
                                            </p:tgtEl>
                                            <p:attrNameLst>
                                              <p:attrName>ppt_x</p:attrName>
                                            </p:attrNameLst>
                                          </p:cBhvr>
                                          <p:tavLst>
                                            <p:tav tm="0">
                                              <p:val>
                                                <p:strVal val="0-#ppt_w/2"/>
                                              </p:val>
                                            </p:tav>
                                            <p:tav tm="100000">
                                              <p:val>
                                                <p:strVal val="#ppt_x"/>
                                              </p:val>
                                            </p:tav>
                                          </p:tavLst>
                                        </p:anim>
                                        <p:anim calcmode="lin" valueType="num">
                                          <p:cBhvr additive="base">
                                            <p:cTn id="60" dur="750" fill="hold"/>
                                            <p:tgtEl>
                                              <p:spTgt spid="394"/>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400"/>
                                      </p:stCondLst>
                                      <p:childTnLst>
                                        <p:set>
                                          <p:cBhvr>
                                            <p:cTn id="62" dur="1" fill="hold">
                                              <p:stCondLst>
                                                <p:cond delay="0"/>
                                              </p:stCondLst>
                                            </p:cTn>
                                            <p:tgtEl>
                                              <p:spTgt spid="395"/>
                                            </p:tgtEl>
                                            <p:attrNameLst>
                                              <p:attrName>style.visibility</p:attrName>
                                            </p:attrNameLst>
                                          </p:cBhvr>
                                          <p:to>
                                            <p:strVal val="visible"/>
                                          </p:to>
                                        </p:set>
                                        <p:anim calcmode="lin" valueType="num">
                                          <p:cBhvr additive="base">
                                            <p:cTn id="63" dur="750" fill="hold"/>
                                            <p:tgtEl>
                                              <p:spTgt spid="395"/>
                                            </p:tgtEl>
                                            <p:attrNameLst>
                                              <p:attrName>ppt_x</p:attrName>
                                            </p:attrNameLst>
                                          </p:cBhvr>
                                          <p:tavLst>
                                            <p:tav tm="0">
                                              <p:val>
                                                <p:strVal val="0-#ppt_w/2"/>
                                              </p:val>
                                            </p:tav>
                                            <p:tav tm="100000">
                                              <p:val>
                                                <p:strVal val="#ppt_x"/>
                                              </p:val>
                                            </p:tav>
                                          </p:tavLst>
                                        </p:anim>
                                        <p:anim calcmode="lin" valueType="num">
                                          <p:cBhvr additive="base">
                                            <p:cTn id="64" dur="750" fill="hold"/>
                                            <p:tgtEl>
                                              <p:spTgt spid="395"/>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500"/>
                                      </p:stCondLst>
                                      <p:childTnLst>
                                        <p:set>
                                          <p:cBhvr>
                                            <p:cTn id="66" dur="1" fill="hold">
                                              <p:stCondLst>
                                                <p:cond delay="0"/>
                                              </p:stCondLst>
                                            </p:cTn>
                                            <p:tgtEl>
                                              <p:spTgt spid="396"/>
                                            </p:tgtEl>
                                            <p:attrNameLst>
                                              <p:attrName>style.visibility</p:attrName>
                                            </p:attrNameLst>
                                          </p:cBhvr>
                                          <p:to>
                                            <p:strVal val="visible"/>
                                          </p:to>
                                        </p:set>
                                        <p:anim calcmode="lin" valueType="num">
                                          <p:cBhvr additive="base">
                                            <p:cTn id="67" dur="750" fill="hold"/>
                                            <p:tgtEl>
                                              <p:spTgt spid="396"/>
                                            </p:tgtEl>
                                            <p:attrNameLst>
                                              <p:attrName>ppt_x</p:attrName>
                                            </p:attrNameLst>
                                          </p:cBhvr>
                                          <p:tavLst>
                                            <p:tav tm="0">
                                              <p:val>
                                                <p:strVal val="0-#ppt_w/2"/>
                                              </p:val>
                                            </p:tav>
                                            <p:tav tm="100000">
                                              <p:val>
                                                <p:strVal val="#ppt_x"/>
                                              </p:val>
                                            </p:tav>
                                          </p:tavLst>
                                        </p:anim>
                                        <p:anim calcmode="lin" valueType="num">
                                          <p:cBhvr additive="base">
                                            <p:cTn id="68" dur="750" fill="hold"/>
                                            <p:tgtEl>
                                              <p:spTgt spid="396"/>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600"/>
                                      </p:stCondLst>
                                      <p:childTnLst>
                                        <p:set>
                                          <p:cBhvr>
                                            <p:cTn id="70" dur="1" fill="hold">
                                              <p:stCondLst>
                                                <p:cond delay="0"/>
                                              </p:stCondLst>
                                            </p:cTn>
                                            <p:tgtEl>
                                              <p:spTgt spid="397"/>
                                            </p:tgtEl>
                                            <p:attrNameLst>
                                              <p:attrName>style.visibility</p:attrName>
                                            </p:attrNameLst>
                                          </p:cBhvr>
                                          <p:to>
                                            <p:strVal val="visible"/>
                                          </p:to>
                                        </p:set>
                                        <p:anim calcmode="lin" valueType="num">
                                          <p:cBhvr additive="base">
                                            <p:cTn id="71" dur="750" fill="hold"/>
                                            <p:tgtEl>
                                              <p:spTgt spid="397"/>
                                            </p:tgtEl>
                                            <p:attrNameLst>
                                              <p:attrName>ppt_x</p:attrName>
                                            </p:attrNameLst>
                                          </p:cBhvr>
                                          <p:tavLst>
                                            <p:tav tm="0">
                                              <p:val>
                                                <p:strVal val="0-#ppt_w/2"/>
                                              </p:val>
                                            </p:tav>
                                            <p:tav tm="100000">
                                              <p:val>
                                                <p:strVal val="#ppt_x"/>
                                              </p:val>
                                            </p:tav>
                                          </p:tavLst>
                                        </p:anim>
                                        <p:anim calcmode="lin" valueType="num">
                                          <p:cBhvr additive="base">
                                            <p:cTn id="72" dur="750" fill="hold"/>
                                            <p:tgtEl>
                                              <p:spTgt spid="397"/>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700"/>
                                      </p:stCondLst>
                                      <p:childTnLst>
                                        <p:set>
                                          <p:cBhvr>
                                            <p:cTn id="74" dur="1" fill="hold">
                                              <p:stCondLst>
                                                <p:cond delay="0"/>
                                              </p:stCondLst>
                                            </p:cTn>
                                            <p:tgtEl>
                                              <p:spTgt spid="398"/>
                                            </p:tgtEl>
                                            <p:attrNameLst>
                                              <p:attrName>style.visibility</p:attrName>
                                            </p:attrNameLst>
                                          </p:cBhvr>
                                          <p:to>
                                            <p:strVal val="visible"/>
                                          </p:to>
                                        </p:set>
                                        <p:anim calcmode="lin" valueType="num">
                                          <p:cBhvr additive="base">
                                            <p:cTn id="75" dur="750" fill="hold"/>
                                            <p:tgtEl>
                                              <p:spTgt spid="398"/>
                                            </p:tgtEl>
                                            <p:attrNameLst>
                                              <p:attrName>ppt_x</p:attrName>
                                            </p:attrNameLst>
                                          </p:cBhvr>
                                          <p:tavLst>
                                            <p:tav tm="0">
                                              <p:val>
                                                <p:strVal val="0-#ppt_w/2"/>
                                              </p:val>
                                            </p:tav>
                                            <p:tav tm="100000">
                                              <p:val>
                                                <p:strVal val="#ppt_x"/>
                                              </p:val>
                                            </p:tav>
                                          </p:tavLst>
                                        </p:anim>
                                        <p:anim calcmode="lin" valueType="num">
                                          <p:cBhvr additive="base">
                                            <p:cTn id="76" dur="750" fill="hold"/>
                                            <p:tgtEl>
                                              <p:spTgt spid="398"/>
                                            </p:tgtEl>
                                            <p:attrNameLst>
                                              <p:attrName>ppt_y</p:attrName>
                                            </p:attrNameLst>
                                          </p:cBhvr>
                                          <p:tavLst>
                                            <p:tav tm="0">
                                              <p:val>
                                                <p:strVal val="#ppt_y"/>
                                              </p:val>
                                            </p:tav>
                                            <p:tav tm="100000">
                                              <p:val>
                                                <p:strVal val="#ppt_y"/>
                                              </p:val>
                                            </p:tav>
                                          </p:tavLst>
                                        </p:anim>
                                      </p:childTnLst>
                                    </p:cTn>
                                  </p:par>
                                  <p:par>
                                    <p:cTn id="77" presetID="2" presetClass="entr" presetSubtype="8" fill="hold" nodeType="withEffect">
                                      <p:stCondLst>
                                        <p:cond delay="800"/>
                                      </p:stCondLst>
                                      <p:childTnLst>
                                        <p:set>
                                          <p:cBhvr>
                                            <p:cTn id="78" dur="1" fill="hold">
                                              <p:stCondLst>
                                                <p:cond delay="0"/>
                                              </p:stCondLst>
                                            </p:cTn>
                                            <p:tgtEl>
                                              <p:spTgt spid="399"/>
                                            </p:tgtEl>
                                            <p:attrNameLst>
                                              <p:attrName>style.visibility</p:attrName>
                                            </p:attrNameLst>
                                          </p:cBhvr>
                                          <p:to>
                                            <p:strVal val="visible"/>
                                          </p:to>
                                        </p:set>
                                        <p:anim calcmode="lin" valueType="num">
                                          <p:cBhvr additive="base">
                                            <p:cTn id="79" dur="750" fill="hold"/>
                                            <p:tgtEl>
                                              <p:spTgt spid="399"/>
                                            </p:tgtEl>
                                            <p:attrNameLst>
                                              <p:attrName>ppt_x</p:attrName>
                                            </p:attrNameLst>
                                          </p:cBhvr>
                                          <p:tavLst>
                                            <p:tav tm="0">
                                              <p:val>
                                                <p:strVal val="0-#ppt_w/2"/>
                                              </p:val>
                                            </p:tav>
                                            <p:tav tm="100000">
                                              <p:val>
                                                <p:strVal val="#ppt_x"/>
                                              </p:val>
                                            </p:tav>
                                          </p:tavLst>
                                        </p:anim>
                                        <p:anim calcmode="lin" valueType="num">
                                          <p:cBhvr additive="base">
                                            <p:cTn id="80" dur="750" fill="hold"/>
                                            <p:tgtEl>
                                              <p:spTgt spid="399"/>
                                            </p:tgtEl>
                                            <p:attrNameLst>
                                              <p:attrName>ppt_y</p:attrName>
                                            </p:attrNameLst>
                                          </p:cBhvr>
                                          <p:tavLst>
                                            <p:tav tm="0">
                                              <p:val>
                                                <p:strVal val="#ppt_y"/>
                                              </p:val>
                                            </p:tav>
                                            <p:tav tm="100000">
                                              <p:val>
                                                <p:strVal val="#ppt_y"/>
                                              </p:val>
                                            </p:tav>
                                          </p:tavLst>
                                        </p:anim>
                                      </p:childTnLst>
                                    </p:cTn>
                                  </p:par>
                                  <p:par>
                                    <p:cTn id="81" presetID="2" presetClass="entr" presetSubtype="8" fill="hold" nodeType="withEffect">
                                      <p:stCondLst>
                                        <p:cond delay="900"/>
                                      </p:stCondLst>
                                      <p:childTnLst>
                                        <p:set>
                                          <p:cBhvr>
                                            <p:cTn id="82" dur="1" fill="hold">
                                              <p:stCondLst>
                                                <p:cond delay="0"/>
                                              </p:stCondLst>
                                            </p:cTn>
                                            <p:tgtEl>
                                              <p:spTgt spid="400"/>
                                            </p:tgtEl>
                                            <p:attrNameLst>
                                              <p:attrName>style.visibility</p:attrName>
                                            </p:attrNameLst>
                                          </p:cBhvr>
                                          <p:to>
                                            <p:strVal val="visible"/>
                                          </p:to>
                                        </p:set>
                                        <p:anim calcmode="lin" valueType="num">
                                          <p:cBhvr additive="base">
                                            <p:cTn id="83" dur="750" fill="hold"/>
                                            <p:tgtEl>
                                              <p:spTgt spid="400"/>
                                            </p:tgtEl>
                                            <p:attrNameLst>
                                              <p:attrName>ppt_x</p:attrName>
                                            </p:attrNameLst>
                                          </p:cBhvr>
                                          <p:tavLst>
                                            <p:tav tm="0">
                                              <p:val>
                                                <p:strVal val="0-#ppt_w/2"/>
                                              </p:val>
                                            </p:tav>
                                            <p:tav tm="100000">
                                              <p:val>
                                                <p:strVal val="#ppt_x"/>
                                              </p:val>
                                            </p:tav>
                                          </p:tavLst>
                                        </p:anim>
                                        <p:anim calcmode="lin" valueType="num">
                                          <p:cBhvr additive="base">
                                            <p:cTn id="84" dur="750" fill="hold"/>
                                            <p:tgtEl>
                                              <p:spTgt spid="400"/>
                                            </p:tgtEl>
                                            <p:attrNameLst>
                                              <p:attrName>ppt_y</p:attrName>
                                            </p:attrNameLst>
                                          </p:cBhvr>
                                          <p:tavLst>
                                            <p:tav tm="0">
                                              <p:val>
                                                <p:strVal val="#ppt_y"/>
                                              </p:val>
                                            </p:tav>
                                            <p:tav tm="100000">
                                              <p:val>
                                                <p:strVal val="#ppt_y"/>
                                              </p:val>
                                            </p:tav>
                                          </p:tavLst>
                                        </p:anim>
                                      </p:childTnLst>
                                    </p:cTn>
                                  </p:par>
                                  <p:par>
                                    <p:cTn id="85" presetID="2" presetClass="entr" presetSubtype="8" fill="hold" nodeType="withEffect">
                                      <p:stCondLst>
                                        <p:cond delay="1000"/>
                                      </p:stCondLst>
                                      <p:childTnLst>
                                        <p:set>
                                          <p:cBhvr>
                                            <p:cTn id="86" dur="1" fill="hold">
                                              <p:stCondLst>
                                                <p:cond delay="0"/>
                                              </p:stCondLst>
                                            </p:cTn>
                                            <p:tgtEl>
                                              <p:spTgt spid="401"/>
                                            </p:tgtEl>
                                            <p:attrNameLst>
                                              <p:attrName>style.visibility</p:attrName>
                                            </p:attrNameLst>
                                          </p:cBhvr>
                                          <p:to>
                                            <p:strVal val="visible"/>
                                          </p:to>
                                        </p:set>
                                        <p:anim calcmode="lin" valueType="num">
                                          <p:cBhvr additive="base">
                                            <p:cTn id="87" dur="750" fill="hold"/>
                                            <p:tgtEl>
                                              <p:spTgt spid="401"/>
                                            </p:tgtEl>
                                            <p:attrNameLst>
                                              <p:attrName>ppt_x</p:attrName>
                                            </p:attrNameLst>
                                          </p:cBhvr>
                                          <p:tavLst>
                                            <p:tav tm="0">
                                              <p:val>
                                                <p:strVal val="0-#ppt_w/2"/>
                                              </p:val>
                                            </p:tav>
                                            <p:tav tm="100000">
                                              <p:val>
                                                <p:strVal val="#ppt_x"/>
                                              </p:val>
                                            </p:tav>
                                          </p:tavLst>
                                        </p:anim>
                                        <p:anim calcmode="lin" valueType="num">
                                          <p:cBhvr additive="base">
                                            <p:cTn id="88" dur="750" fill="hold"/>
                                            <p:tgtEl>
                                              <p:spTgt spid="401"/>
                                            </p:tgtEl>
                                            <p:attrNameLst>
                                              <p:attrName>ppt_y</p:attrName>
                                            </p:attrNameLst>
                                          </p:cBhvr>
                                          <p:tavLst>
                                            <p:tav tm="0">
                                              <p:val>
                                                <p:strVal val="#ppt_y"/>
                                              </p:val>
                                            </p:tav>
                                            <p:tav tm="100000">
                                              <p:val>
                                                <p:strVal val="#ppt_y"/>
                                              </p:val>
                                            </p:tav>
                                          </p:tavLst>
                                        </p:anim>
                                      </p:childTnLst>
                                    </p:cTn>
                                  </p:par>
                                  <p:par>
                                    <p:cTn id="89" presetID="2" presetClass="entr" presetSubtype="8" fill="hold" nodeType="withEffect">
                                      <p:stCondLst>
                                        <p:cond delay="1100"/>
                                      </p:stCondLst>
                                      <p:childTnLst>
                                        <p:set>
                                          <p:cBhvr>
                                            <p:cTn id="90" dur="1" fill="hold">
                                              <p:stCondLst>
                                                <p:cond delay="0"/>
                                              </p:stCondLst>
                                            </p:cTn>
                                            <p:tgtEl>
                                              <p:spTgt spid="402"/>
                                            </p:tgtEl>
                                            <p:attrNameLst>
                                              <p:attrName>style.visibility</p:attrName>
                                            </p:attrNameLst>
                                          </p:cBhvr>
                                          <p:to>
                                            <p:strVal val="visible"/>
                                          </p:to>
                                        </p:set>
                                        <p:anim calcmode="lin" valueType="num">
                                          <p:cBhvr additive="base">
                                            <p:cTn id="91" dur="750" fill="hold"/>
                                            <p:tgtEl>
                                              <p:spTgt spid="402"/>
                                            </p:tgtEl>
                                            <p:attrNameLst>
                                              <p:attrName>ppt_x</p:attrName>
                                            </p:attrNameLst>
                                          </p:cBhvr>
                                          <p:tavLst>
                                            <p:tav tm="0">
                                              <p:val>
                                                <p:strVal val="0-#ppt_w/2"/>
                                              </p:val>
                                            </p:tav>
                                            <p:tav tm="100000">
                                              <p:val>
                                                <p:strVal val="#ppt_x"/>
                                              </p:val>
                                            </p:tav>
                                          </p:tavLst>
                                        </p:anim>
                                        <p:anim calcmode="lin" valueType="num">
                                          <p:cBhvr additive="base">
                                            <p:cTn id="92" dur="750" fill="hold"/>
                                            <p:tgtEl>
                                              <p:spTgt spid="402"/>
                                            </p:tgtEl>
                                            <p:attrNameLst>
                                              <p:attrName>ppt_y</p:attrName>
                                            </p:attrNameLst>
                                          </p:cBhvr>
                                          <p:tavLst>
                                            <p:tav tm="0">
                                              <p:val>
                                                <p:strVal val="#ppt_y"/>
                                              </p:val>
                                            </p:tav>
                                            <p:tav tm="100000">
                                              <p:val>
                                                <p:strVal val="#ppt_y"/>
                                              </p:val>
                                            </p:tav>
                                          </p:tavLst>
                                        </p:anim>
                                      </p:childTnLst>
                                    </p:cTn>
                                  </p:par>
                                  <p:par>
                                    <p:cTn id="93" presetID="2" presetClass="entr" presetSubtype="8" fill="hold" nodeType="withEffect">
                                      <p:stCondLst>
                                        <p:cond delay="1200"/>
                                      </p:stCondLst>
                                      <p:childTnLst>
                                        <p:set>
                                          <p:cBhvr>
                                            <p:cTn id="94" dur="1" fill="hold">
                                              <p:stCondLst>
                                                <p:cond delay="0"/>
                                              </p:stCondLst>
                                            </p:cTn>
                                            <p:tgtEl>
                                              <p:spTgt spid="403"/>
                                            </p:tgtEl>
                                            <p:attrNameLst>
                                              <p:attrName>style.visibility</p:attrName>
                                            </p:attrNameLst>
                                          </p:cBhvr>
                                          <p:to>
                                            <p:strVal val="visible"/>
                                          </p:to>
                                        </p:set>
                                        <p:anim calcmode="lin" valueType="num">
                                          <p:cBhvr additive="base">
                                            <p:cTn id="95" dur="750" fill="hold"/>
                                            <p:tgtEl>
                                              <p:spTgt spid="403"/>
                                            </p:tgtEl>
                                            <p:attrNameLst>
                                              <p:attrName>ppt_x</p:attrName>
                                            </p:attrNameLst>
                                          </p:cBhvr>
                                          <p:tavLst>
                                            <p:tav tm="0">
                                              <p:val>
                                                <p:strVal val="0-#ppt_w/2"/>
                                              </p:val>
                                            </p:tav>
                                            <p:tav tm="100000">
                                              <p:val>
                                                <p:strVal val="#ppt_x"/>
                                              </p:val>
                                            </p:tav>
                                          </p:tavLst>
                                        </p:anim>
                                        <p:anim calcmode="lin" valueType="num">
                                          <p:cBhvr additive="base">
                                            <p:cTn id="96" dur="750" fill="hold"/>
                                            <p:tgtEl>
                                              <p:spTgt spid="403"/>
                                            </p:tgtEl>
                                            <p:attrNameLst>
                                              <p:attrName>ppt_y</p:attrName>
                                            </p:attrNameLst>
                                          </p:cBhvr>
                                          <p:tavLst>
                                            <p:tav tm="0">
                                              <p:val>
                                                <p:strVal val="#ppt_y"/>
                                              </p:val>
                                            </p:tav>
                                            <p:tav tm="100000">
                                              <p:val>
                                                <p:strVal val="#ppt_y"/>
                                              </p:val>
                                            </p:tav>
                                          </p:tavLst>
                                        </p:anim>
                                      </p:childTnLst>
                                    </p:cTn>
                                  </p:par>
                                  <p:par>
                                    <p:cTn id="97" presetID="2" presetClass="entr" presetSubtype="8" fill="hold" nodeType="withEffect">
                                      <p:stCondLst>
                                        <p:cond delay="1300"/>
                                      </p:stCondLst>
                                      <p:childTnLst>
                                        <p:set>
                                          <p:cBhvr>
                                            <p:cTn id="98" dur="1" fill="hold">
                                              <p:stCondLst>
                                                <p:cond delay="0"/>
                                              </p:stCondLst>
                                            </p:cTn>
                                            <p:tgtEl>
                                              <p:spTgt spid="404"/>
                                            </p:tgtEl>
                                            <p:attrNameLst>
                                              <p:attrName>style.visibility</p:attrName>
                                            </p:attrNameLst>
                                          </p:cBhvr>
                                          <p:to>
                                            <p:strVal val="visible"/>
                                          </p:to>
                                        </p:set>
                                        <p:anim calcmode="lin" valueType="num">
                                          <p:cBhvr additive="base">
                                            <p:cTn id="99" dur="750" fill="hold"/>
                                            <p:tgtEl>
                                              <p:spTgt spid="404"/>
                                            </p:tgtEl>
                                            <p:attrNameLst>
                                              <p:attrName>ppt_x</p:attrName>
                                            </p:attrNameLst>
                                          </p:cBhvr>
                                          <p:tavLst>
                                            <p:tav tm="0">
                                              <p:val>
                                                <p:strVal val="0-#ppt_w/2"/>
                                              </p:val>
                                            </p:tav>
                                            <p:tav tm="100000">
                                              <p:val>
                                                <p:strVal val="#ppt_x"/>
                                              </p:val>
                                            </p:tav>
                                          </p:tavLst>
                                        </p:anim>
                                        <p:anim calcmode="lin" valueType="num">
                                          <p:cBhvr additive="base">
                                            <p:cTn id="100" dur="750" fill="hold"/>
                                            <p:tgtEl>
                                              <p:spTgt spid="404"/>
                                            </p:tgtEl>
                                            <p:attrNameLst>
                                              <p:attrName>ppt_y</p:attrName>
                                            </p:attrNameLst>
                                          </p:cBhvr>
                                          <p:tavLst>
                                            <p:tav tm="0">
                                              <p:val>
                                                <p:strVal val="#ppt_y"/>
                                              </p:val>
                                            </p:tav>
                                            <p:tav tm="100000">
                                              <p:val>
                                                <p:strVal val="#ppt_y"/>
                                              </p:val>
                                            </p:tav>
                                          </p:tavLst>
                                        </p:anim>
                                      </p:childTnLst>
                                    </p:cTn>
                                  </p:par>
                                  <p:par>
                                    <p:cTn id="101" presetID="2" presetClass="entr" presetSubtype="8" fill="hold" nodeType="withEffect">
                                      <p:stCondLst>
                                        <p:cond delay="1400"/>
                                      </p:stCondLst>
                                      <p:childTnLst>
                                        <p:set>
                                          <p:cBhvr>
                                            <p:cTn id="102" dur="1" fill="hold">
                                              <p:stCondLst>
                                                <p:cond delay="0"/>
                                              </p:stCondLst>
                                            </p:cTn>
                                            <p:tgtEl>
                                              <p:spTgt spid="405"/>
                                            </p:tgtEl>
                                            <p:attrNameLst>
                                              <p:attrName>style.visibility</p:attrName>
                                            </p:attrNameLst>
                                          </p:cBhvr>
                                          <p:to>
                                            <p:strVal val="visible"/>
                                          </p:to>
                                        </p:set>
                                        <p:anim calcmode="lin" valueType="num">
                                          <p:cBhvr additive="base">
                                            <p:cTn id="103" dur="750" fill="hold"/>
                                            <p:tgtEl>
                                              <p:spTgt spid="405"/>
                                            </p:tgtEl>
                                            <p:attrNameLst>
                                              <p:attrName>ppt_x</p:attrName>
                                            </p:attrNameLst>
                                          </p:cBhvr>
                                          <p:tavLst>
                                            <p:tav tm="0">
                                              <p:val>
                                                <p:strVal val="0-#ppt_w/2"/>
                                              </p:val>
                                            </p:tav>
                                            <p:tav tm="100000">
                                              <p:val>
                                                <p:strVal val="#ppt_x"/>
                                              </p:val>
                                            </p:tav>
                                          </p:tavLst>
                                        </p:anim>
                                        <p:anim calcmode="lin" valueType="num">
                                          <p:cBhvr additive="base">
                                            <p:cTn id="104" dur="750" fill="hold"/>
                                            <p:tgtEl>
                                              <p:spTgt spid="405"/>
                                            </p:tgtEl>
                                            <p:attrNameLst>
                                              <p:attrName>ppt_y</p:attrName>
                                            </p:attrNameLst>
                                          </p:cBhvr>
                                          <p:tavLst>
                                            <p:tav tm="0">
                                              <p:val>
                                                <p:strVal val="#ppt_y"/>
                                              </p:val>
                                            </p:tav>
                                            <p:tav tm="100000">
                                              <p:val>
                                                <p:strVal val="#ppt_y"/>
                                              </p:val>
                                            </p:tav>
                                          </p:tavLst>
                                        </p:anim>
                                      </p:childTnLst>
                                    </p:cTn>
                                  </p:par>
                                  <p:par>
                                    <p:cTn id="105" presetID="2" presetClass="entr" presetSubtype="8" fill="hold" nodeType="withEffect">
                                      <p:stCondLst>
                                        <p:cond delay="1500"/>
                                      </p:stCondLst>
                                      <p:childTnLst>
                                        <p:set>
                                          <p:cBhvr>
                                            <p:cTn id="106" dur="1" fill="hold">
                                              <p:stCondLst>
                                                <p:cond delay="0"/>
                                              </p:stCondLst>
                                            </p:cTn>
                                            <p:tgtEl>
                                              <p:spTgt spid="406"/>
                                            </p:tgtEl>
                                            <p:attrNameLst>
                                              <p:attrName>style.visibility</p:attrName>
                                            </p:attrNameLst>
                                          </p:cBhvr>
                                          <p:to>
                                            <p:strVal val="visible"/>
                                          </p:to>
                                        </p:set>
                                        <p:anim calcmode="lin" valueType="num">
                                          <p:cBhvr additive="base">
                                            <p:cTn id="107" dur="750" fill="hold"/>
                                            <p:tgtEl>
                                              <p:spTgt spid="406"/>
                                            </p:tgtEl>
                                            <p:attrNameLst>
                                              <p:attrName>ppt_x</p:attrName>
                                            </p:attrNameLst>
                                          </p:cBhvr>
                                          <p:tavLst>
                                            <p:tav tm="0">
                                              <p:val>
                                                <p:strVal val="0-#ppt_w/2"/>
                                              </p:val>
                                            </p:tav>
                                            <p:tav tm="100000">
                                              <p:val>
                                                <p:strVal val="#ppt_x"/>
                                              </p:val>
                                            </p:tav>
                                          </p:tavLst>
                                        </p:anim>
                                        <p:anim calcmode="lin" valueType="num">
                                          <p:cBhvr additive="base">
                                            <p:cTn id="108" dur="750" fill="hold"/>
                                            <p:tgtEl>
                                              <p:spTgt spid="406"/>
                                            </p:tgtEl>
                                            <p:attrNameLst>
                                              <p:attrName>ppt_y</p:attrName>
                                            </p:attrNameLst>
                                          </p:cBhvr>
                                          <p:tavLst>
                                            <p:tav tm="0">
                                              <p:val>
                                                <p:strVal val="#ppt_y"/>
                                              </p:val>
                                            </p:tav>
                                            <p:tav tm="100000">
                                              <p:val>
                                                <p:strVal val="#ppt_y"/>
                                              </p:val>
                                            </p:tav>
                                          </p:tavLst>
                                        </p:anim>
                                      </p:childTnLst>
                                    </p:cTn>
                                  </p:par>
                                  <p:par>
                                    <p:cTn id="109" presetID="10" presetClass="entr" presetSubtype="0" fill="hold" grpId="0" nodeType="withEffect">
                                      <p:stCondLst>
                                        <p:cond delay="600"/>
                                      </p:stCondLst>
                                      <p:childTnLst>
                                        <p:set>
                                          <p:cBhvr>
                                            <p:cTn id="110" dur="1" fill="hold">
                                              <p:stCondLst>
                                                <p:cond delay="0"/>
                                              </p:stCondLst>
                                            </p:cTn>
                                            <p:tgtEl>
                                              <p:spTgt spid="413"/>
                                            </p:tgtEl>
                                            <p:attrNameLst>
                                              <p:attrName>style.visibility</p:attrName>
                                            </p:attrNameLst>
                                          </p:cBhvr>
                                          <p:to>
                                            <p:strVal val="visible"/>
                                          </p:to>
                                        </p:set>
                                        <p:animEffect transition="in" filter="fade">
                                          <p:cBhvr>
                                            <p:cTn id="111" dur="384"/>
                                            <p:tgtEl>
                                              <p:spTgt spid="413"/>
                                            </p:tgtEl>
                                          </p:cBhvr>
                                        </p:animEffect>
                                      </p:childTnLst>
                                    </p:cTn>
                                  </p:par>
                                  <p:par>
                                    <p:cTn id="112" presetID="10" presetClass="entr" presetSubtype="0" fill="hold" grpId="0" nodeType="withEffect">
                                      <p:stCondLst>
                                        <p:cond delay="1024"/>
                                      </p:stCondLst>
                                      <p:childTnLst>
                                        <p:set>
                                          <p:cBhvr>
                                            <p:cTn id="113" dur="1" fill="hold">
                                              <p:stCondLst>
                                                <p:cond delay="0"/>
                                              </p:stCondLst>
                                            </p:cTn>
                                            <p:tgtEl>
                                              <p:spTgt spid="414"/>
                                            </p:tgtEl>
                                            <p:attrNameLst>
                                              <p:attrName>style.visibility</p:attrName>
                                            </p:attrNameLst>
                                          </p:cBhvr>
                                          <p:to>
                                            <p:strVal val="visible"/>
                                          </p:to>
                                        </p:set>
                                        <p:animEffect transition="in" filter="fade">
                                          <p:cBhvr>
                                            <p:cTn id="114" dur="384"/>
                                            <p:tgtEl>
                                              <p:spTgt spid="414"/>
                                            </p:tgtEl>
                                          </p:cBhvr>
                                        </p:animEffect>
                                      </p:childTnLst>
                                    </p:cTn>
                                  </p:par>
                                  <p:par>
                                    <p:cTn id="115" presetID="10" presetClass="entr" presetSubtype="0" fill="hold" grpId="0" nodeType="withEffect">
                                      <p:stCondLst>
                                        <p:cond delay="1280"/>
                                      </p:stCondLst>
                                      <p:childTnLst>
                                        <p:set>
                                          <p:cBhvr>
                                            <p:cTn id="116" dur="1" fill="hold">
                                              <p:stCondLst>
                                                <p:cond delay="0"/>
                                              </p:stCondLst>
                                            </p:cTn>
                                            <p:tgtEl>
                                              <p:spTgt spid="415"/>
                                            </p:tgtEl>
                                            <p:attrNameLst>
                                              <p:attrName>style.visibility</p:attrName>
                                            </p:attrNameLst>
                                          </p:cBhvr>
                                          <p:to>
                                            <p:strVal val="visible"/>
                                          </p:to>
                                        </p:set>
                                        <p:animEffect transition="in" filter="fade">
                                          <p:cBhvr>
                                            <p:cTn id="117" dur="384"/>
                                            <p:tgtEl>
                                              <p:spTgt spid="415"/>
                                            </p:tgtEl>
                                          </p:cBhvr>
                                        </p:animEffect>
                                      </p:childTnLst>
                                    </p:cTn>
                                  </p:par>
                                  <p:par>
                                    <p:cTn id="118" presetID="10" presetClass="entr" presetSubtype="0" fill="hold" grpId="0" nodeType="withEffect">
                                      <p:stCondLst>
                                        <p:cond delay="1536"/>
                                      </p:stCondLst>
                                      <p:childTnLst>
                                        <p:set>
                                          <p:cBhvr>
                                            <p:cTn id="119" dur="1" fill="hold">
                                              <p:stCondLst>
                                                <p:cond delay="0"/>
                                              </p:stCondLst>
                                            </p:cTn>
                                            <p:tgtEl>
                                              <p:spTgt spid="416"/>
                                            </p:tgtEl>
                                            <p:attrNameLst>
                                              <p:attrName>style.visibility</p:attrName>
                                            </p:attrNameLst>
                                          </p:cBhvr>
                                          <p:to>
                                            <p:strVal val="visible"/>
                                          </p:to>
                                        </p:set>
                                        <p:animEffect transition="in" filter="fade">
                                          <p:cBhvr>
                                            <p:cTn id="120" dur="384"/>
                                            <p:tgtEl>
                                              <p:spTgt spid="416"/>
                                            </p:tgtEl>
                                          </p:cBhvr>
                                        </p:animEffect>
                                      </p:childTnLst>
                                    </p:cTn>
                                  </p:par>
                                  <p:par>
                                    <p:cTn id="121" presetID="64" presetClass="path" presetSubtype="0" fill="hold" nodeType="withEffect">
                                      <p:stCondLst>
                                        <p:cond delay="1920"/>
                                      </p:stCondLst>
                                      <p:childTnLst>
                                        <p:animMotion origin="layout" path="M -1.66667E-6 2.59259E-6 L -1.66667E-6 -0.55185 " pathEditMode="relative" rAng="0" ptsTypes="AA">
                                          <p:cBhvr>
                                            <p:cTn id="122" dur="1280" fill="hold"/>
                                            <p:tgtEl>
                                              <p:spTgt spid="413"/>
                                            </p:tgtEl>
                                            <p:attrNameLst>
                                              <p:attrName>ppt_x</p:attrName>
                                              <p:attrName>ppt_y</p:attrName>
                                            </p:attrNameLst>
                                          </p:cBhvr>
                                          <p:rCtr x="0" y="-27593"/>
                                        </p:animMotion>
                                      </p:childTnLst>
                                    </p:cTn>
                                  </p:par>
                                  <p:par>
                                    <p:cTn id="123" presetID="17" presetClass="entr" presetSubtype="4" fill="hold" nodeType="withEffect">
                                      <p:stCondLst>
                                        <p:cond delay="1920"/>
                                      </p:stCondLst>
                                      <p:childTnLst>
                                        <p:set>
                                          <p:cBhvr>
                                            <p:cTn id="124" dur="1" fill="hold">
                                              <p:stCondLst>
                                                <p:cond delay="0"/>
                                              </p:stCondLst>
                                            </p:cTn>
                                            <p:tgtEl>
                                              <p:spTgt spid="409"/>
                                            </p:tgtEl>
                                            <p:attrNameLst>
                                              <p:attrName>style.visibility</p:attrName>
                                            </p:attrNameLst>
                                          </p:cBhvr>
                                          <p:to>
                                            <p:strVal val="visible"/>
                                          </p:to>
                                        </p:set>
                                        <p:anim calcmode="lin" valueType="num">
                                          <p:cBhvr>
                                            <p:cTn id="125" dur="1280" fill="hold"/>
                                            <p:tgtEl>
                                              <p:spTgt spid="409"/>
                                            </p:tgtEl>
                                            <p:attrNameLst>
                                              <p:attrName>ppt_x</p:attrName>
                                            </p:attrNameLst>
                                          </p:cBhvr>
                                          <p:tavLst>
                                            <p:tav tm="0">
                                              <p:val>
                                                <p:strVal val="#ppt_x"/>
                                              </p:val>
                                            </p:tav>
                                            <p:tav tm="100000">
                                              <p:val>
                                                <p:strVal val="#ppt_x"/>
                                              </p:val>
                                            </p:tav>
                                          </p:tavLst>
                                        </p:anim>
                                        <p:anim calcmode="lin" valueType="num">
                                          <p:cBhvr>
                                            <p:cTn id="126" dur="1280" fill="hold"/>
                                            <p:tgtEl>
                                              <p:spTgt spid="409"/>
                                            </p:tgtEl>
                                            <p:attrNameLst>
                                              <p:attrName>ppt_y</p:attrName>
                                            </p:attrNameLst>
                                          </p:cBhvr>
                                          <p:tavLst>
                                            <p:tav tm="0">
                                              <p:val>
                                                <p:strVal val="#ppt_y+#ppt_h/2"/>
                                              </p:val>
                                            </p:tav>
                                            <p:tav tm="100000">
                                              <p:val>
                                                <p:strVal val="#ppt_y"/>
                                              </p:val>
                                            </p:tav>
                                          </p:tavLst>
                                        </p:anim>
                                        <p:anim calcmode="lin" valueType="num">
                                          <p:cBhvr>
                                            <p:cTn id="127" dur="1280" fill="hold"/>
                                            <p:tgtEl>
                                              <p:spTgt spid="409"/>
                                            </p:tgtEl>
                                            <p:attrNameLst>
                                              <p:attrName>ppt_w</p:attrName>
                                            </p:attrNameLst>
                                          </p:cBhvr>
                                          <p:tavLst>
                                            <p:tav tm="0">
                                              <p:val>
                                                <p:strVal val="#ppt_w"/>
                                              </p:val>
                                            </p:tav>
                                            <p:tav tm="100000">
                                              <p:val>
                                                <p:strVal val="#ppt_w"/>
                                              </p:val>
                                            </p:tav>
                                          </p:tavLst>
                                        </p:anim>
                                        <p:anim calcmode="lin" valueType="num">
                                          <p:cBhvr>
                                            <p:cTn id="128" dur="1280" fill="hold"/>
                                            <p:tgtEl>
                                              <p:spTgt spid="409"/>
                                            </p:tgtEl>
                                            <p:attrNameLst>
                                              <p:attrName>ppt_h</p:attrName>
                                            </p:attrNameLst>
                                          </p:cBhvr>
                                          <p:tavLst>
                                            <p:tav tm="0">
                                              <p:val>
                                                <p:fltVal val="0"/>
                                              </p:val>
                                            </p:tav>
                                            <p:tav tm="100000">
                                              <p:val>
                                                <p:strVal val="#ppt_h"/>
                                              </p:val>
                                            </p:tav>
                                          </p:tavLst>
                                        </p:anim>
                                      </p:childTnLst>
                                      <p:subTnLst>
                                        <p:set>
                                          <p:cBhvr override="childStyle">
                                            <p:cTn dur="1" fill="hold" display="0" masterRel="sameClick" afterEffect="1">
                                              <p:stCondLst>
                                                <p:cond evt="end" delay="0">
                                                  <p:tn val="123"/>
                                                </p:cond>
                                              </p:stCondLst>
                                            </p:cTn>
                                            <p:tgtEl>
                                              <p:spTgt spid="409"/>
                                            </p:tgtEl>
                                            <p:attrNameLst>
                                              <p:attrName>style.visibility</p:attrName>
                                            </p:attrNameLst>
                                          </p:cBhvr>
                                          <p:to>
                                            <p:strVal val="hidden"/>
                                          </p:to>
                                        </p:set>
                                      </p:subTnLst>
                                    </p:cTn>
                                  </p:par>
                                  <p:par>
                                    <p:cTn id="129" presetID="23" presetClass="exit" presetSubtype="32" fill="hold" nodeType="withEffect">
                                      <p:stCondLst>
                                        <p:cond delay="2560"/>
                                      </p:stCondLst>
                                      <p:childTnLst>
                                        <p:anim calcmode="lin" valueType="num">
                                          <p:cBhvr>
                                            <p:cTn id="130" dur="640"/>
                                            <p:tgtEl>
                                              <p:spTgt spid="413"/>
                                            </p:tgtEl>
                                            <p:attrNameLst>
                                              <p:attrName>ppt_w</p:attrName>
                                            </p:attrNameLst>
                                          </p:cBhvr>
                                          <p:tavLst>
                                            <p:tav tm="0">
                                              <p:val>
                                                <p:strVal val="ppt_w"/>
                                              </p:val>
                                            </p:tav>
                                            <p:tav tm="100000">
                                              <p:val>
                                                <p:fltVal val="0"/>
                                              </p:val>
                                            </p:tav>
                                          </p:tavLst>
                                        </p:anim>
                                        <p:anim calcmode="lin" valueType="num">
                                          <p:cBhvr>
                                            <p:cTn id="131" dur="640"/>
                                            <p:tgtEl>
                                              <p:spTgt spid="413"/>
                                            </p:tgtEl>
                                            <p:attrNameLst>
                                              <p:attrName>ppt_h</p:attrName>
                                            </p:attrNameLst>
                                          </p:cBhvr>
                                          <p:tavLst>
                                            <p:tav tm="0">
                                              <p:val>
                                                <p:strVal val="ppt_h"/>
                                              </p:val>
                                            </p:tav>
                                            <p:tav tm="100000">
                                              <p:val>
                                                <p:fltVal val="0"/>
                                              </p:val>
                                            </p:tav>
                                          </p:tavLst>
                                        </p:anim>
                                        <p:set>
                                          <p:cBhvr>
                                            <p:cTn id="132" dur="1" fill="hold">
                                              <p:stCondLst>
                                                <p:cond delay="639"/>
                                              </p:stCondLst>
                                            </p:cTn>
                                            <p:tgtEl>
                                              <p:spTgt spid="413"/>
                                            </p:tgtEl>
                                            <p:attrNameLst>
                                              <p:attrName>style.visibility</p:attrName>
                                            </p:attrNameLst>
                                          </p:cBhvr>
                                          <p:to>
                                            <p:strVal val="hidden"/>
                                          </p:to>
                                        </p:set>
                                      </p:childTnLst>
                                    </p:cTn>
                                  </p:par>
                                  <p:par>
                                    <p:cTn id="133" presetID="35" presetClass="path" presetSubtype="0" fill="hold" nodeType="withEffect">
                                      <p:stCondLst>
                                        <p:cond delay="1920"/>
                                      </p:stCondLst>
                                      <p:childTnLst>
                                        <p:animMotion origin="layout" path="M 1.875E-6 2.59259E-6 L -0.31029 2.59259E-6 " pathEditMode="relative" rAng="0" ptsTypes="AA">
                                          <p:cBhvr>
                                            <p:cTn id="134" dur="1280" fill="hold"/>
                                            <p:tgtEl>
                                              <p:spTgt spid="414"/>
                                            </p:tgtEl>
                                            <p:attrNameLst>
                                              <p:attrName>ppt_x</p:attrName>
                                              <p:attrName>ppt_y</p:attrName>
                                            </p:attrNameLst>
                                          </p:cBhvr>
                                          <p:rCtr x="-15521" y="0"/>
                                        </p:animMotion>
                                      </p:childTnLst>
                                    </p:cTn>
                                  </p:par>
                                  <p:par>
                                    <p:cTn id="135" presetID="17" presetClass="entr" presetSubtype="2" fill="hold" nodeType="withEffect">
                                      <p:stCondLst>
                                        <p:cond delay="1920"/>
                                      </p:stCondLst>
                                      <p:childTnLst>
                                        <p:set>
                                          <p:cBhvr>
                                            <p:cTn id="136" dur="1" fill="hold">
                                              <p:stCondLst>
                                                <p:cond delay="0"/>
                                              </p:stCondLst>
                                            </p:cTn>
                                            <p:tgtEl>
                                              <p:spTgt spid="411"/>
                                            </p:tgtEl>
                                            <p:attrNameLst>
                                              <p:attrName>style.visibility</p:attrName>
                                            </p:attrNameLst>
                                          </p:cBhvr>
                                          <p:to>
                                            <p:strVal val="visible"/>
                                          </p:to>
                                        </p:set>
                                        <p:anim calcmode="lin" valueType="num">
                                          <p:cBhvr>
                                            <p:cTn id="137" dur="1280" fill="hold"/>
                                            <p:tgtEl>
                                              <p:spTgt spid="411"/>
                                            </p:tgtEl>
                                            <p:attrNameLst>
                                              <p:attrName>ppt_x</p:attrName>
                                            </p:attrNameLst>
                                          </p:cBhvr>
                                          <p:tavLst>
                                            <p:tav tm="0">
                                              <p:val>
                                                <p:strVal val="#ppt_x+#ppt_w/2"/>
                                              </p:val>
                                            </p:tav>
                                            <p:tav tm="100000">
                                              <p:val>
                                                <p:strVal val="#ppt_x"/>
                                              </p:val>
                                            </p:tav>
                                          </p:tavLst>
                                        </p:anim>
                                        <p:anim calcmode="lin" valueType="num">
                                          <p:cBhvr>
                                            <p:cTn id="138" dur="1280" fill="hold"/>
                                            <p:tgtEl>
                                              <p:spTgt spid="411"/>
                                            </p:tgtEl>
                                            <p:attrNameLst>
                                              <p:attrName>ppt_y</p:attrName>
                                            </p:attrNameLst>
                                          </p:cBhvr>
                                          <p:tavLst>
                                            <p:tav tm="0">
                                              <p:val>
                                                <p:strVal val="#ppt_y"/>
                                              </p:val>
                                            </p:tav>
                                            <p:tav tm="100000">
                                              <p:val>
                                                <p:strVal val="#ppt_y"/>
                                              </p:val>
                                            </p:tav>
                                          </p:tavLst>
                                        </p:anim>
                                        <p:anim calcmode="lin" valueType="num">
                                          <p:cBhvr>
                                            <p:cTn id="139" dur="1280" fill="hold"/>
                                            <p:tgtEl>
                                              <p:spTgt spid="411"/>
                                            </p:tgtEl>
                                            <p:attrNameLst>
                                              <p:attrName>ppt_w</p:attrName>
                                            </p:attrNameLst>
                                          </p:cBhvr>
                                          <p:tavLst>
                                            <p:tav tm="0">
                                              <p:val>
                                                <p:fltVal val="0"/>
                                              </p:val>
                                            </p:tav>
                                            <p:tav tm="100000">
                                              <p:val>
                                                <p:strVal val="#ppt_w"/>
                                              </p:val>
                                            </p:tav>
                                          </p:tavLst>
                                        </p:anim>
                                        <p:anim calcmode="lin" valueType="num">
                                          <p:cBhvr>
                                            <p:cTn id="140" dur="1280" fill="hold"/>
                                            <p:tgtEl>
                                              <p:spTgt spid="411"/>
                                            </p:tgtEl>
                                            <p:attrNameLst>
                                              <p:attrName>ppt_h</p:attrName>
                                            </p:attrNameLst>
                                          </p:cBhvr>
                                          <p:tavLst>
                                            <p:tav tm="0">
                                              <p:val>
                                                <p:strVal val="#ppt_h"/>
                                              </p:val>
                                            </p:tav>
                                            <p:tav tm="100000">
                                              <p:val>
                                                <p:strVal val="#ppt_h"/>
                                              </p:val>
                                            </p:tav>
                                          </p:tavLst>
                                        </p:anim>
                                      </p:childTnLst>
                                      <p:subTnLst>
                                        <p:set>
                                          <p:cBhvr override="childStyle">
                                            <p:cTn dur="1" fill="hold" display="0" masterRel="sameClick" afterEffect="1">
                                              <p:stCondLst>
                                                <p:cond evt="end" delay="0">
                                                  <p:tn val="135"/>
                                                </p:cond>
                                              </p:stCondLst>
                                            </p:cTn>
                                            <p:tgtEl>
                                              <p:spTgt spid="411"/>
                                            </p:tgtEl>
                                            <p:attrNameLst>
                                              <p:attrName>style.visibility</p:attrName>
                                            </p:attrNameLst>
                                          </p:cBhvr>
                                          <p:to>
                                            <p:strVal val="hidden"/>
                                          </p:to>
                                        </p:set>
                                      </p:subTnLst>
                                    </p:cTn>
                                  </p:par>
                                  <p:par>
                                    <p:cTn id="141" presetID="23" presetClass="exit" presetSubtype="32" fill="hold" nodeType="withEffect">
                                      <p:stCondLst>
                                        <p:cond delay="2560"/>
                                      </p:stCondLst>
                                      <p:childTnLst>
                                        <p:anim calcmode="lin" valueType="num">
                                          <p:cBhvr>
                                            <p:cTn id="142" dur="640"/>
                                            <p:tgtEl>
                                              <p:spTgt spid="414"/>
                                            </p:tgtEl>
                                            <p:attrNameLst>
                                              <p:attrName>ppt_w</p:attrName>
                                            </p:attrNameLst>
                                          </p:cBhvr>
                                          <p:tavLst>
                                            <p:tav tm="0">
                                              <p:val>
                                                <p:strVal val="ppt_w"/>
                                              </p:val>
                                            </p:tav>
                                            <p:tav tm="100000">
                                              <p:val>
                                                <p:fltVal val="0"/>
                                              </p:val>
                                            </p:tav>
                                          </p:tavLst>
                                        </p:anim>
                                        <p:anim calcmode="lin" valueType="num">
                                          <p:cBhvr>
                                            <p:cTn id="143" dur="640"/>
                                            <p:tgtEl>
                                              <p:spTgt spid="414"/>
                                            </p:tgtEl>
                                            <p:attrNameLst>
                                              <p:attrName>ppt_h</p:attrName>
                                            </p:attrNameLst>
                                          </p:cBhvr>
                                          <p:tavLst>
                                            <p:tav tm="0">
                                              <p:val>
                                                <p:strVal val="ppt_h"/>
                                              </p:val>
                                            </p:tav>
                                            <p:tav tm="100000">
                                              <p:val>
                                                <p:fltVal val="0"/>
                                              </p:val>
                                            </p:tav>
                                          </p:tavLst>
                                        </p:anim>
                                        <p:set>
                                          <p:cBhvr>
                                            <p:cTn id="144" dur="1" fill="hold">
                                              <p:stCondLst>
                                                <p:cond delay="639"/>
                                              </p:stCondLst>
                                            </p:cTn>
                                            <p:tgtEl>
                                              <p:spTgt spid="414"/>
                                            </p:tgtEl>
                                            <p:attrNameLst>
                                              <p:attrName>style.visibility</p:attrName>
                                            </p:attrNameLst>
                                          </p:cBhvr>
                                          <p:to>
                                            <p:strVal val="hidden"/>
                                          </p:to>
                                        </p:set>
                                      </p:childTnLst>
                                    </p:cTn>
                                  </p:par>
                                  <p:par>
                                    <p:cTn id="145" presetID="42" presetClass="path" presetSubtype="0" fill="hold" nodeType="withEffect">
                                      <p:stCondLst>
                                        <p:cond delay="1920"/>
                                      </p:stCondLst>
                                      <p:childTnLst>
                                        <p:animMotion origin="layout" path="M 1.875E-6 -2.59259E-6 L 1.875E-6 0.55232 " pathEditMode="relative" rAng="0" ptsTypes="AA">
                                          <p:cBhvr>
                                            <p:cTn id="146" dur="1280" fill="hold"/>
                                            <p:tgtEl>
                                              <p:spTgt spid="415"/>
                                            </p:tgtEl>
                                            <p:attrNameLst>
                                              <p:attrName>ppt_x</p:attrName>
                                              <p:attrName>ppt_y</p:attrName>
                                            </p:attrNameLst>
                                          </p:cBhvr>
                                          <p:rCtr x="0" y="27593"/>
                                        </p:animMotion>
                                      </p:childTnLst>
                                    </p:cTn>
                                  </p:par>
                                  <p:par>
                                    <p:cTn id="147" presetID="17" presetClass="entr" presetSubtype="1" fill="hold" nodeType="withEffect">
                                      <p:stCondLst>
                                        <p:cond delay="1920"/>
                                      </p:stCondLst>
                                      <p:childTnLst>
                                        <p:set>
                                          <p:cBhvr>
                                            <p:cTn id="148" dur="1" fill="hold">
                                              <p:stCondLst>
                                                <p:cond delay="0"/>
                                              </p:stCondLst>
                                            </p:cTn>
                                            <p:tgtEl>
                                              <p:spTgt spid="412"/>
                                            </p:tgtEl>
                                            <p:attrNameLst>
                                              <p:attrName>style.visibility</p:attrName>
                                            </p:attrNameLst>
                                          </p:cBhvr>
                                          <p:to>
                                            <p:strVal val="visible"/>
                                          </p:to>
                                        </p:set>
                                        <p:anim calcmode="lin" valueType="num">
                                          <p:cBhvr>
                                            <p:cTn id="149" dur="1280" fill="hold"/>
                                            <p:tgtEl>
                                              <p:spTgt spid="412"/>
                                            </p:tgtEl>
                                            <p:attrNameLst>
                                              <p:attrName>ppt_x</p:attrName>
                                            </p:attrNameLst>
                                          </p:cBhvr>
                                          <p:tavLst>
                                            <p:tav tm="0">
                                              <p:val>
                                                <p:strVal val="#ppt_x"/>
                                              </p:val>
                                            </p:tav>
                                            <p:tav tm="100000">
                                              <p:val>
                                                <p:strVal val="#ppt_x"/>
                                              </p:val>
                                            </p:tav>
                                          </p:tavLst>
                                        </p:anim>
                                        <p:anim calcmode="lin" valueType="num">
                                          <p:cBhvr>
                                            <p:cTn id="150" dur="1280" fill="hold"/>
                                            <p:tgtEl>
                                              <p:spTgt spid="412"/>
                                            </p:tgtEl>
                                            <p:attrNameLst>
                                              <p:attrName>ppt_y</p:attrName>
                                            </p:attrNameLst>
                                          </p:cBhvr>
                                          <p:tavLst>
                                            <p:tav tm="0">
                                              <p:val>
                                                <p:strVal val="#ppt_y-#ppt_h/2"/>
                                              </p:val>
                                            </p:tav>
                                            <p:tav tm="100000">
                                              <p:val>
                                                <p:strVal val="#ppt_y"/>
                                              </p:val>
                                            </p:tav>
                                          </p:tavLst>
                                        </p:anim>
                                        <p:anim calcmode="lin" valueType="num">
                                          <p:cBhvr>
                                            <p:cTn id="151" dur="1280" fill="hold"/>
                                            <p:tgtEl>
                                              <p:spTgt spid="412"/>
                                            </p:tgtEl>
                                            <p:attrNameLst>
                                              <p:attrName>ppt_w</p:attrName>
                                            </p:attrNameLst>
                                          </p:cBhvr>
                                          <p:tavLst>
                                            <p:tav tm="0">
                                              <p:val>
                                                <p:strVal val="#ppt_w"/>
                                              </p:val>
                                            </p:tav>
                                            <p:tav tm="100000">
                                              <p:val>
                                                <p:strVal val="#ppt_w"/>
                                              </p:val>
                                            </p:tav>
                                          </p:tavLst>
                                        </p:anim>
                                        <p:anim calcmode="lin" valueType="num">
                                          <p:cBhvr>
                                            <p:cTn id="152" dur="1280" fill="hold"/>
                                            <p:tgtEl>
                                              <p:spTgt spid="412"/>
                                            </p:tgtEl>
                                            <p:attrNameLst>
                                              <p:attrName>ppt_h</p:attrName>
                                            </p:attrNameLst>
                                          </p:cBhvr>
                                          <p:tavLst>
                                            <p:tav tm="0">
                                              <p:val>
                                                <p:fltVal val="0"/>
                                              </p:val>
                                            </p:tav>
                                            <p:tav tm="100000">
                                              <p:val>
                                                <p:strVal val="#ppt_h"/>
                                              </p:val>
                                            </p:tav>
                                          </p:tavLst>
                                        </p:anim>
                                      </p:childTnLst>
                                      <p:subTnLst>
                                        <p:set>
                                          <p:cBhvr override="childStyle">
                                            <p:cTn dur="1" fill="hold" display="0" masterRel="sameClick" afterEffect="1">
                                              <p:stCondLst>
                                                <p:cond evt="end" delay="0">
                                                  <p:tn val="147"/>
                                                </p:cond>
                                              </p:stCondLst>
                                            </p:cTn>
                                            <p:tgtEl>
                                              <p:spTgt spid="412"/>
                                            </p:tgtEl>
                                            <p:attrNameLst>
                                              <p:attrName>style.visibility</p:attrName>
                                            </p:attrNameLst>
                                          </p:cBhvr>
                                          <p:to>
                                            <p:strVal val="hidden"/>
                                          </p:to>
                                        </p:set>
                                      </p:subTnLst>
                                    </p:cTn>
                                  </p:par>
                                  <p:par>
                                    <p:cTn id="153" presetID="23" presetClass="exit" presetSubtype="32" fill="hold" nodeType="withEffect">
                                      <p:stCondLst>
                                        <p:cond delay="2560"/>
                                      </p:stCondLst>
                                      <p:childTnLst>
                                        <p:anim calcmode="lin" valueType="num">
                                          <p:cBhvr>
                                            <p:cTn id="154" dur="640"/>
                                            <p:tgtEl>
                                              <p:spTgt spid="415"/>
                                            </p:tgtEl>
                                            <p:attrNameLst>
                                              <p:attrName>ppt_w</p:attrName>
                                            </p:attrNameLst>
                                          </p:cBhvr>
                                          <p:tavLst>
                                            <p:tav tm="0">
                                              <p:val>
                                                <p:strVal val="ppt_w"/>
                                              </p:val>
                                            </p:tav>
                                            <p:tav tm="100000">
                                              <p:val>
                                                <p:fltVal val="0"/>
                                              </p:val>
                                            </p:tav>
                                          </p:tavLst>
                                        </p:anim>
                                        <p:anim calcmode="lin" valueType="num">
                                          <p:cBhvr>
                                            <p:cTn id="155" dur="640"/>
                                            <p:tgtEl>
                                              <p:spTgt spid="415"/>
                                            </p:tgtEl>
                                            <p:attrNameLst>
                                              <p:attrName>ppt_h</p:attrName>
                                            </p:attrNameLst>
                                          </p:cBhvr>
                                          <p:tavLst>
                                            <p:tav tm="0">
                                              <p:val>
                                                <p:strVal val="ppt_h"/>
                                              </p:val>
                                            </p:tav>
                                            <p:tav tm="100000">
                                              <p:val>
                                                <p:fltVal val="0"/>
                                              </p:val>
                                            </p:tav>
                                          </p:tavLst>
                                        </p:anim>
                                        <p:set>
                                          <p:cBhvr>
                                            <p:cTn id="156" dur="1" fill="hold">
                                              <p:stCondLst>
                                                <p:cond delay="639"/>
                                              </p:stCondLst>
                                            </p:cTn>
                                            <p:tgtEl>
                                              <p:spTgt spid="415"/>
                                            </p:tgtEl>
                                            <p:attrNameLst>
                                              <p:attrName>style.visibility</p:attrName>
                                            </p:attrNameLst>
                                          </p:cBhvr>
                                          <p:to>
                                            <p:strVal val="hidden"/>
                                          </p:to>
                                        </p:set>
                                      </p:childTnLst>
                                    </p:cTn>
                                  </p:par>
                                  <p:par>
                                    <p:cTn id="157" presetID="63" presetClass="path" presetSubtype="0" fill="hold" nodeType="withEffect">
                                      <p:stCondLst>
                                        <p:cond delay="1920"/>
                                      </p:stCondLst>
                                      <p:childTnLst>
                                        <p:animMotion origin="layout" path="M -1.66667E-6 -0.00023 L 0.31029 -0.00093 " pathEditMode="relative" rAng="0" ptsTypes="AA">
                                          <p:cBhvr>
                                            <p:cTn id="158" dur="1280" fill="hold"/>
                                            <p:tgtEl>
                                              <p:spTgt spid="416"/>
                                            </p:tgtEl>
                                            <p:attrNameLst>
                                              <p:attrName>ppt_x</p:attrName>
                                              <p:attrName>ppt_y</p:attrName>
                                            </p:attrNameLst>
                                          </p:cBhvr>
                                          <p:rCtr x="155" y="0"/>
                                        </p:animMotion>
                                      </p:childTnLst>
                                    </p:cTn>
                                  </p:par>
                                  <p:par>
                                    <p:cTn id="159" presetID="17" presetClass="entr" presetSubtype="8" fill="hold" nodeType="withEffect">
                                      <p:stCondLst>
                                        <p:cond delay="1920"/>
                                      </p:stCondLst>
                                      <p:childTnLst>
                                        <p:set>
                                          <p:cBhvr>
                                            <p:cTn id="160" dur="1" fill="hold">
                                              <p:stCondLst>
                                                <p:cond delay="0"/>
                                              </p:stCondLst>
                                            </p:cTn>
                                            <p:tgtEl>
                                              <p:spTgt spid="410"/>
                                            </p:tgtEl>
                                            <p:attrNameLst>
                                              <p:attrName>style.visibility</p:attrName>
                                            </p:attrNameLst>
                                          </p:cBhvr>
                                          <p:to>
                                            <p:strVal val="visible"/>
                                          </p:to>
                                        </p:set>
                                        <p:anim calcmode="lin" valueType="num">
                                          <p:cBhvr>
                                            <p:cTn id="161" dur="1280" fill="hold"/>
                                            <p:tgtEl>
                                              <p:spTgt spid="410"/>
                                            </p:tgtEl>
                                            <p:attrNameLst>
                                              <p:attrName>ppt_x</p:attrName>
                                            </p:attrNameLst>
                                          </p:cBhvr>
                                          <p:tavLst>
                                            <p:tav tm="0">
                                              <p:val>
                                                <p:strVal val="#ppt_x-#ppt_w/2"/>
                                              </p:val>
                                            </p:tav>
                                            <p:tav tm="100000">
                                              <p:val>
                                                <p:strVal val="#ppt_x"/>
                                              </p:val>
                                            </p:tav>
                                          </p:tavLst>
                                        </p:anim>
                                        <p:anim calcmode="lin" valueType="num">
                                          <p:cBhvr>
                                            <p:cTn id="162" dur="1280" fill="hold"/>
                                            <p:tgtEl>
                                              <p:spTgt spid="410"/>
                                            </p:tgtEl>
                                            <p:attrNameLst>
                                              <p:attrName>ppt_y</p:attrName>
                                            </p:attrNameLst>
                                          </p:cBhvr>
                                          <p:tavLst>
                                            <p:tav tm="0">
                                              <p:val>
                                                <p:strVal val="#ppt_y"/>
                                              </p:val>
                                            </p:tav>
                                            <p:tav tm="100000">
                                              <p:val>
                                                <p:strVal val="#ppt_y"/>
                                              </p:val>
                                            </p:tav>
                                          </p:tavLst>
                                        </p:anim>
                                        <p:anim calcmode="lin" valueType="num">
                                          <p:cBhvr>
                                            <p:cTn id="163" dur="1280" fill="hold"/>
                                            <p:tgtEl>
                                              <p:spTgt spid="410"/>
                                            </p:tgtEl>
                                            <p:attrNameLst>
                                              <p:attrName>ppt_w</p:attrName>
                                            </p:attrNameLst>
                                          </p:cBhvr>
                                          <p:tavLst>
                                            <p:tav tm="0">
                                              <p:val>
                                                <p:fltVal val="0"/>
                                              </p:val>
                                            </p:tav>
                                            <p:tav tm="100000">
                                              <p:val>
                                                <p:strVal val="#ppt_w"/>
                                              </p:val>
                                            </p:tav>
                                          </p:tavLst>
                                        </p:anim>
                                        <p:anim calcmode="lin" valueType="num">
                                          <p:cBhvr>
                                            <p:cTn id="164" dur="1280" fill="hold"/>
                                            <p:tgtEl>
                                              <p:spTgt spid="410"/>
                                            </p:tgtEl>
                                            <p:attrNameLst>
                                              <p:attrName>ppt_h</p:attrName>
                                            </p:attrNameLst>
                                          </p:cBhvr>
                                          <p:tavLst>
                                            <p:tav tm="0">
                                              <p:val>
                                                <p:strVal val="#ppt_h"/>
                                              </p:val>
                                            </p:tav>
                                            <p:tav tm="100000">
                                              <p:val>
                                                <p:strVal val="#ppt_h"/>
                                              </p:val>
                                            </p:tav>
                                          </p:tavLst>
                                        </p:anim>
                                      </p:childTnLst>
                                      <p:subTnLst>
                                        <p:set>
                                          <p:cBhvr override="childStyle">
                                            <p:cTn dur="1" fill="hold" display="0" masterRel="sameClick" afterEffect="1">
                                              <p:stCondLst>
                                                <p:cond evt="end" delay="0">
                                                  <p:tn val="159"/>
                                                </p:cond>
                                              </p:stCondLst>
                                            </p:cTn>
                                            <p:tgtEl>
                                              <p:spTgt spid="410"/>
                                            </p:tgtEl>
                                            <p:attrNameLst>
                                              <p:attrName>style.visibility</p:attrName>
                                            </p:attrNameLst>
                                          </p:cBhvr>
                                          <p:to>
                                            <p:strVal val="hidden"/>
                                          </p:to>
                                        </p:set>
                                      </p:subTnLst>
                                    </p:cTn>
                                  </p:par>
                                  <p:par>
                                    <p:cTn id="165" presetID="23" presetClass="exit" presetSubtype="32" fill="hold" nodeType="withEffect">
                                      <p:stCondLst>
                                        <p:cond delay="2560"/>
                                      </p:stCondLst>
                                      <p:childTnLst>
                                        <p:anim calcmode="lin" valueType="num">
                                          <p:cBhvr>
                                            <p:cTn id="166" dur="640"/>
                                            <p:tgtEl>
                                              <p:spTgt spid="416"/>
                                            </p:tgtEl>
                                            <p:attrNameLst>
                                              <p:attrName>ppt_w</p:attrName>
                                            </p:attrNameLst>
                                          </p:cBhvr>
                                          <p:tavLst>
                                            <p:tav tm="0">
                                              <p:val>
                                                <p:strVal val="ppt_w"/>
                                              </p:val>
                                            </p:tav>
                                            <p:tav tm="100000">
                                              <p:val>
                                                <p:fltVal val="0"/>
                                              </p:val>
                                            </p:tav>
                                          </p:tavLst>
                                        </p:anim>
                                        <p:anim calcmode="lin" valueType="num">
                                          <p:cBhvr>
                                            <p:cTn id="167" dur="640"/>
                                            <p:tgtEl>
                                              <p:spTgt spid="416"/>
                                            </p:tgtEl>
                                            <p:attrNameLst>
                                              <p:attrName>ppt_h</p:attrName>
                                            </p:attrNameLst>
                                          </p:cBhvr>
                                          <p:tavLst>
                                            <p:tav tm="0">
                                              <p:val>
                                                <p:strVal val="ppt_h"/>
                                              </p:val>
                                            </p:tav>
                                            <p:tav tm="100000">
                                              <p:val>
                                                <p:fltVal val="0"/>
                                              </p:val>
                                            </p:tav>
                                          </p:tavLst>
                                        </p:anim>
                                        <p:set>
                                          <p:cBhvr>
                                            <p:cTn id="168" dur="1" fill="hold">
                                              <p:stCondLst>
                                                <p:cond delay="639"/>
                                              </p:stCondLst>
                                            </p:cTn>
                                            <p:tgtEl>
                                              <p:spTgt spid="416"/>
                                            </p:tgtEl>
                                            <p:attrNameLst>
                                              <p:attrName>style.visibility</p:attrName>
                                            </p:attrNameLst>
                                          </p:cBhvr>
                                          <p:to>
                                            <p:strVal val="hidden"/>
                                          </p:to>
                                        </p:set>
                                      </p:childTnLst>
                                    </p:cTn>
                                  </p:par>
                                  <p:par>
                                    <p:cTn id="169" presetID="1" presetClass="entr" presetSubtype="0" fill="hold" nodeType="withEffect">
                                      <p:stCondLst>
                                        <p:cond delay="3200"/>
                                      </p:stCondLst>
                                      <p:childTnLst>
                                        <p:set>
                                          <p:cBhvr>
                                            <p:cTn id="170" dur="1" fill="hold">
                                              <p:stCondLst>
                                                <p:cond delay="0"/>
                                              </p:stCondLst>
                                            </p:cTn>
                                            <p:tgtEl>
                                              <p:spTgt spid="417"/>
                                            </p:tgtEl>
                                            <p:attrNameLst>
                                              <p:attrName>style.visibility</p:attrName>
                                            </p:attrNameLst>
                                          </p:cBhvr>
                                          <p:to>
                                            <p:strVal val="visible"/>
                                          </p:to>
                                        </p:set>
                                      </p:childTnLst>
                                    </p:cTn>
                                  </p:par>
                                  <p:par>
                                    <p:cTn id="171" presetID="6" presetClass="emph" presetSubtype="0" accel="50000" fill="hold" nodeType="withEffect">
                                      <p:stCondLst>
                                        <p:cond delay="3200"/>
                                      </p:stCondLst>
                                      <p:childTnLst>
                                        <p:animScale>
                                          <p:cBhvr>
                                            <p:cTn id="172" dur="3840" fill="hold"/>
                                            <p:tgtEl>
                                              <p:spTgt spid="417"/>
                                            </p:tgtEl>
                                          </p:cBhvr>
                                          <p:by x="250000" y="250000"/>
                                        </p:animScale>
                                      </p:childTnLst>
                                    </p:cTn>
                                  </p:par>
                                  <p:par>
                                    <p:cTn id="173" presetID="10" presetClass="exit" presetSubtype="0" fill="hold" nodeType="withEffect">
                                      <p:stCondLst>
                                        <p:cond delay="3200"/>
                                      </p:stCondLst>
                                      <p:childTnLst>
                                        <p:animEffect transition="out" filter="fade">
                                          <p:cBhvr>
                                            <p:cTn id="174" dur="3840"/>
                                            <p:tgtEl>
                                              <p:spTgt spid="417"/>
                                            </p:tgtEl>
                                          </p:cBhvr>
                                        </p:animEffect>
                                        <p:set>
                                          <p:cBhvr>
                                            <p:cTn id="175" dur="1" fill="hold">
                                              <p:stCondLst>
                                                <p:cond delay="3839"/>
                                              </p:stCondLst>
                                            </p:cTn>
                                            <p:tgtEl>
                                              <p:spTgt spid="417"/>
                                            </p:tgtEl>
                                            <p:attrNameLst>
                                              <p:attrName>style.visibility</p:attrName>
                                            </p:attrNameLst>
                                          </p:cBhvr>
                                          <p:to>
                                            <p:strVal val="hidden"/>
                                          </p:to>
                                        </p:set>
                                      </p:childTnLst>
                                    </p:cTn>
                                  </p:par>
                                  <p:par>
                                    <p:cTn id="176" presetID="10" presetClass="entr" presetSubtype="0" fill="hold" nodeType="withEffect">
                                      <p:stCondLst>
                                        <p:cond delay="2560"/>
                                      </p:stCondLst>
                                      <p:childTnLst>
                                        <p:set>
                                          <p:cBhvr>
                                            <p:cTn id="177" dur="1" fill="hold">
                                              <p:stCondLst>
                                                <p:cond delay="0"/>
                                              </p:stCondLst>
                                            </p:cTn>
                                            <p:tgtEl>
                                              <p:spTgt spid="426"/>
                                            </p:tgtEl>
                                            <p:attrNameLst>
                                              <p:attrName>style.visibility</p:attrName>
                                            </p:attrNameLst>
                                          </p:cBhvr>
                                          <p:to>
                                            <p:strVal val="visible"/>
                                          </p:to>
                                        </p:set>
                                        <p:animEffect transition="in" filter="fade">
                                          <p:cBhvr>
                                            <p:cTn id="178" dur="256"/>
                                            <p:tgtEl>
                                              <p:spTgt spid="426"/>
                                            </p:tgtEl>
                                          </p:cBhvr>
                                        </p:animEffect>
                                      </p:childTnLst>
                                    </p:cTn>
                                  </p:par>
                                  <p:par>
                                    <p:cTn id="179" presetID="10" presetClass="entr" presetSubtype="0" fill="hold" nodeType="withEffect">
                                      <p:stCondLst>
                                        <p:cond delay="2560"/>
                                      </p:stCondLst>
                                      <p:childTnLst>
                                        <p:set>
                                          <p:cBhvr>
                                            <p:cTn id="180" dur="1" fill="hold">
                                              <p:stCondLst>
                                                <p:cond delay="0"/>
                                              </p:stCondLst>
                                            </p:cTn>
                                            <p:tgtEl>
                                              <p:spTgt spid="427"/>
                                            </p:tgtEl>
                                            <p:attrNameLst>
                                              <p:attrName>style.visibility</p:attrName>
                                            </p:attrNameLst>
                                          </p:cBhvr>
                                          <p:to>
                                            <p:strVal val="visible"/>
                                          </p:to>
                                        </p:set>
                                        <p:animEffect transition="in" filter="fade">
                                          <p:cBhvr>
                                            <p:cTn id="181" dur="256"/>
                                            <p:tgtEl>
                                              <p:spTgt spid="427"/>
                                            </p:tgtEl>
                                          </p:cBhvr>
                                        </p:animEffect>
                                      </p:childTnLst>
                                    </p:cTn>
                                  </p:par>
                                  <p:par>
                                    <p:cTn id="182" presetID="10" presetClass="entr" presetSubtype="0" fill="hold" nodeType="withEffect">
                                      <p:stCondLst>
                                        <p:cond delay="2560"/>
                                      </p:stCondLst>
                                      <p:childTnLst>
                                        <p:set>
                                          <p:cBhvr>
                                            <p:cTn id="183" dur="1" fill="hold">
                                              <p:stCondLst>
                                                <p:cond delay="0"/>
                                              </p:stCondLst>
                                            </p:cTn>
                                            <p:tgtEl>
                                              <p:spTgt spid="428"/>
                                            </p:tgtEl>
                                            <p:attrNameLst>
                                              <p:attrName>style.visibility</p:attrName>
                                            </p:attrNameLst>
                                          </p:cBhvr>
                                          <p:to>
                                            <p:strVal val="visible"/>
                                          </p:to>
                                        </p:set>
                                        <p:animEffect transition="in" filter="fade">
                                          <p:cBhvr>
                                            <p:cTn id="184" dur="256"/>
                                            <p:tgtEl>
                                              <p:spTgt spid="428"/>
                                            </p:tgtEl>
                                          </p:cBhvr>
                                        </p:animEffect>
                                      </p:childTnLst>
                                    </p:cTn>
                                  </p:par>
                                  <p:par>
                                    <p:cTn id="185" presetID="10" presetClass="entr" presetSubtype="0" fill="hold" nodeType="withEffect">
                                      <p:stCondLst>
                                        <p:cond delay="2560"/>
                                      </p:stCondLst>
                                      <p:childTnLst>
                                        <p:set>
                                          <p:cBhvr>
                                            <p:cTn id="186" dur="1" fill="hold">
                                              <p:stCondLst>
                                                <p:cond delay="0"/>
                                              </p:stCondLst>
                                            </p:cTn>
                                            <p:tgtEl>
                                              <p:spTgt spid="429"/>
                                            </p:tgtEl>
                                            <p:attrNameLst>
                                              <p:attrName>style.visibility</p:attrName>
                                            </p:attrNameLst>
                                          </p:cBhvr>
                                          <p:to>
                                            <p:strVal val="visible"/>
                                          </p:to>
                                        </p:set>
                                        <p:animEffect transition="in" filter="fade">
                                          <p:cBhvr>
                                            <p:cTn id="187" dur="256"/>
                                            <p:tgtEl>
                                              <p:spTgt spid="429"/>
                                            </p:tgtEl>
                                          </p:cBhvr>
                                        </p:animEffect>
                                      </p:childTnLst>
                                    </p:cTn>
                                  </p:par>
                                  <p:par>
                                    <p:cTn id="188" presetID="22" presetClass="entr" presetSubtype="4" fill="hold" nodeType="withEffect">
                                      <p:stCondLst>
                                        <p:cond delay="3200"/>
                                      </p:stCondLst>
                                      <p:childTnLst>
                                        <p:set>
                                          <p:cBhvr>
                                            <p:cTn id="189" dur="1" fill="hold">
                                              <p:stCondLst>
                                                <p:cond delay="0"/>
                                              </p:stCondLst>
                                            </p:cTn>
                                            <p:tgtEl>
                                              <p:spTgt spid="421"/>
                                            </p:tgtEl>
                                            <p:attrNameLst>
                                              <p:attrName>style.visibility</p:attrName>
                                            </p:attrNameLst>
                                          </p:cBhvr>
                                          <p:to>
                                            <p:strVal val="visible"/>
                                          </p:to>
                                        </p:set>
                                        <p:animEffect transition="in" filter="wipe(down)">
                                          <p:cBhvr>
                                            <p:cTn id="190" dur="1280"/>
                                            <p:tgtEl>
                                              <p:spTgt spid="421"/>
                                            </p:tgtEl>
                                          </p:cBhvr>
                                        </p:animEffect>
                                      </p:childTnLst>
                                    </p:cTn>
                                  </p:par>
                                  <p:par>
                                    <p:cTn id="191" presetID="64" presetClass="path" presetSubtype="0" fill="hold" nodeType="withEffect">
                                      <p:stCondLst>
                                        <p:cond delay="3200"/>
                                      </p:stCondLst>
                                      <p:childTnLst>
                                        <p:animMotion origin="layout" path="M 1.04167E-6 -2.96296E-6 L -0.14323 -0.25277 " pathEditMode="relative" rAng="0" ptsTypes="AA">
                                          <p:cBhvr>
                                            <p:cTn id="192" dur="1280" fill="hold"/>
                                            <p:tgtEl>
                                              <p:spTgt spid="426"/>
                                            </p:tgtEl>
                                            <p:attrNameLst>
                                              <p:attrName>ppt_x</p:attrName>
                                              <p:attrName>ppt_y</p:attrName>
                                            </p:attrNameLst>
                                          </p:cBhvr>
                                          <p:rCtr x="-7161" y="-12639"/>
                                        </p:animMotion>
                                      </p:childTnLst>
                                    </p:cTn>
                                  </p:par>
                                  <p:par>
                                    <p:cTn id="193" presetID="23" presetClass="exit" presetSubtype="32" fill="hold" nodeType="withEffect">
                                      <p:stCondLst>
                                        <p:cond delay="3840"/>
                                      </p:stCondLst>
                                      <p:childTnLst>
                                        <p:anim calcmode="lin" valueType="num">
                                          <p:cBhvr>
                                            <p:cTn id="194" dur="640"/>
                                            <p:tgtEl>
                                              <p:spTgt spid="426"/>
                                            </p:tgtEl>
                                            <p:attrNameLst>
                                              <p:attrName>ppt_w</p:attrName>
                                            </p:attrNameLst>
                                          </p:cBhvr>
                                          <p:tavLst>
                                            <p:tav tm="0">
                                              <p:val>
                                                <p:strVal val="ppt_w"/>
                                              </p:val>
                                            </p:tav>
                                            <p:tav tm="100000">
                                              <p:val>
                                                <p:fltVal val="0"/>
                                              </p:val>
                                            </p:tav>
                                          </p:tavLst>
                                        </p:anim>
                                        <p:anim calcmode="lin" valueType="num">
                                          <p:cBhvr>
                                            <p:cTn id="195" dur="640"/>
                                            <p:tgtEl>
                                              <p:spTgt spid="426"/>
                                            </p:tgtEl>
                                            <p:attrNameLst>
                                              <p:attrName>ppt_h</p:attrName>
                                            </p:attrNameLst>
                                          </p:cBhvr>
                                          <p:tavLst>
                                            <p:tav tm="0">
                                              <p:val>
                                                <p:strVal val="ppt_h"/>
                                              </p:val>
                                            </p:tav>
                                            <p:tav tm="100000">
                                              <p:val>
                                                <p:fltVal val="0"/>
                                              </p:val>
                                            </p:tav>
                                          </p:tavLst>
                                        </p:anim>
                                        <p:set>
                                          <p:cBhvr>
                                            <p:cTn id="196" dur="1" fill="hold">
                                              <p:stCondLst>
                                                <p:cond delay="639"/>
                                              </p:stCondLst>
                                            </p:cTn>
                                            <p:tgtEl>
                                              <p:spTgt spid="426"/>
                                            </p:tgtEl>
                                            <p:attrNameLst>
                                              <p:attrName>style.visibility</p:attrName>
                                            </p:attrNameLst>
                                          </p:cBhvr>
                                          <p:to>
                                            <p:strVal val="hidden"/>
                                          </p:to>
                                        </p:set>
                                      </p:childTnLst>
                                    </p:cTn>
                                  </p:par>
                                  <p:par>
                                    <p:cTn id="197" presetID="0" presetClass="path" presetSubtype="0" fill="hold" nodeType="withEffect">
                                      <p:stCondLst>
                                        <p:cond delay="3200"/>
                                      </p:stCondLst>
                                      <p:childTnLst>
                                        <p:animMotion origin="layout" path="M 0 0 L 0.2026 0 L 0.34479 -0.25278 " pathEditMode="relative" ptsTypes="AAA">
                                          <p:cBhvr>
                                            <p:cTn id="198" dur="1408" fill="hold"/>
                                            <p:tgtEl>
                                              <p:spTgt spid="427"/>
                                            </p:tgtEl>
                                            <p:attrNameLst>
                                              <p:attrName>ppt_x</p:attrName>
                                              <p:attrName>ppt_y</p:attrName>
                                            </p:attrNameLst>
                                          </p:cBhvr>
                                        </p:animMotion>
                                      </p:childTnLst>
                                    </p:cTn>
                                  </p:par>
                                  <p:par>
                                    <p:cTn id="199" presetID="22" presetClass="entr" presetSubtype="8" fill="hold" nodeType="withEffect">
                                      <p:stCondLst>
                                        <p:cond delay="3200"/>
                                      </p:stCondLst>
                                      <p:childTnLst>
                                        <p:set>
                                          <p:cBhvr>
                                            <p:cTn id="200" dur="1" fill="hold">
                                              <p:stCondLst>
                                                <p:cond delay="0"/>
                                              </p:stCondLst>
                                            </p:cTn>
                                            <p:tgtEl>
                                              <p:spTgt spid="422"/>
                                            </p:tgtEl>
                                            <p:attrNameLst>
                                              <p:attrName>style.visibility</p:attrName>
                                            </p:attrNameLst>
                                          </p:cBhvr>
                                          <p:to>
                                            <p:strVal val="visible"/>
                                          </p:to>
                                        </p:set>
                                        <p:animEffect transition="in" filter="wipe(left)">
                                          <p:cBhvr>
                                            <p:cTn id="201" dur="640"/>
                                            <p:tgtEl>
                                              <p:spTgt spid="422"/>
                                            </p:tgtEl>
                                          </p:cBhvr>
                                        </p:animEffect>
                                      </p:childTnLst>
                                    </p:cTn>
                                  </p:par>
                                  <p:par>
                                    <p:cTn id="202" presetID="22" presetClass="entr" presetSubtype="4" fill="hold" nodeType="withEffect">
                                      <p:stCondLst>
                                        <p:cond delay="3840"/>
                                      </p:stCondLst>
                                      <p:childTnLst>
                                        <p:set>
                                          <p:cBhvr>
                                            <p:cTn id="203" dur="1" fill="hold">
                                              <p:stCondLst>
                                                <p:cond delay="0"/>
                                              </p:stCondLst>
                                            </p:cTn>
                                            <p:tgtEl>
                                              <p:spTgt spid="423"/>
                                            </p:tgtEl>
                                            <p:attrNameLst>
                                              <p:attrName>style.visibility</p:attrName>
                                            </p:attrNameLst>
                                          </p:cBhvr>
                                          <p:to>
                                            <p:strVal val="visible"/>
                                          </p:to>
                                        </p:set>
                                        <p:animEffect transition="in" filter="wipe(down)">
                                          <p:cBhvr>
                                            <p:cTn id="204" dur="640"/>
                                            <p:tgtEl>
                                              <p:spTgt spid="423"/>
                                            </p:tgtEl>
                                          </p:cBhvr>
                                        </p:animEffect>
                                      </p:childTnLst>
                                    </p:cTn>
                                  </p:par>
                                  <p:par>
                                    <p:cTn id="205" presetID="23" presetClass="exit" presetSubtype="32" fill="hold" nodeType="withEffect">
                                      <p:stCondLst>
                                        <p:cond delay="3840"/>
                                      </p:stCondLst>
                                      <p:childTnLst>
                                        <p:anim calcmode="lin" valueType="num">
                                          <p:cBhvr>
                                            <p:cTn id="206" dur="640"/>
                                            <p:tgtEl>
                                              <p:spTgt spid="427"/>
                                            </p:tgtEl>
                                            <p:attrNameLst>
                                              <p:attrName>ppt_w</p:attrName>
                                            </p:attrNameLst>
                                          </p:cBhvr>
                                          <p:tavLst>
                                            <p:tav tm="0">
                                              <p:val>
                                                <p:strVal val="ppt_w"/>
                                              </p:val>
                                            </p:tav>
                                            <p:tav tm="100000">
                                              <p:val>
                                                <p:fltVal val="0"/>
                                              </p:val>
                                            </p:tav>
                                          </p:tavLst>
                                        </p:anim>
                                        <p:anim calcmode="lin" valueType="num">
                                          <p:cBhvr>
                                            <p:cTn id="207" dur="640"/>
                                            <p:tgtEl>
                                              <p:spTgt spid="427"/>
                                            </p:tgtEl>
                                            <p:attrNameLst>
                                              <p:attrName>ppt_h</p:attrName>
                                            </p:attrNameLst>
                                          </p:cBhvr>
                                          <p:tavLst>
                                            <p:tav tm="0">
                                              <p:val>
                                                <p:strVal val="ppt_h"/>
                                              </p:val>
                                            </p:tav>
                                            <p:tav tm="100000">
                                              <p:val>
                                                <p:fltVal val="0"/>
                                              </p:val>
                                            </p:tav>
                                          </p:tavLst>
                                        </p:anim>
                                        <p:set>
                                          <p:cBhvr>
                                            <p:cTn id="208" dur="1" fill="hold">
                                              <p:stCondLst>
                                                <p:cond delay="639"/>
                                              </p:stCondLst>
                                            </p:cTn>
                                            <p:tgtEl>
                                              <p:spTgt spid="427"/>
                                            </p:tgtEl>
                                            <p:attrNameLst>
                                              <p:attrName>style.visibility</p:attrName>
                                            </p:attrNameLst>
                                          </p:cBhvr>
                                          <p:to>
                                            <p:strVal val="hidden"/>
                                          </p:to>
                                        </p:set>
                                      </p:childTnLst>
                                    </p:cTn>
                                  </p:par>
                                  <p:par>
                                    <p:cTn id="209" presetID="0" presetClass="path" presetSubtype="0" fill="hold" nodeType="withEffect">
                                      <p:stCondLst>
                                        <p:cond delay="3200"/>
                                      </p:stCondLst>
                                      <p:childTnLst>
                                        <p:animMotion origin="layout" path="M -2.08333E-7 -2.22222E-6 L -0.00013 -0.35764 L 0.1405 -0.60995 L 0.3457 -0.60995 " pathEditMode="relative" rAng="0" ptsTypes="AAAA">
                                          <p:cBhvr>
                                            <p:cTn id="210" dur="1152" fill="hold"/>
                                            <p:tgtEl>
                                              <p:spTgt spid="428"/>
                                            </p:tgtEl>
                                            <p:attrNameLst>
                                              <p:attrName>ppt_x</p:attrName>
                                              <p:attrName>ppt_y</p:attrName>
                                            </p:attrNameLst>
                                          </p:cBhvr>
                                          <p:rCtr x="173" y="-305"/>
                                        </p:animMotion>
                                      </p:childTnLst>
                                    </p:cTn>
                                  </p:par>
                                  <p:par>
                                    <p:cTn id="211" presetID="22" presetClass="entr" presetSubtype="4" fill="hold" nodeType="withEffect">
                                      <p:stCondLst>
                                        <p:cond delay="3200"/>
                                      </p:stCondLst>
                                      <p:childTnLst>
                                        <p:set>
                                          <p:cBhvr>
                                            <p:cTn id="212" dur="1" fill="hold">
                                              <p:stCondLst>
                                                <p:cond delay="0"/>
                                              </p:stCondLst>
                                            </p:cTn>
                                            <p:tgtEl>
                                              <p:spTgt spid="418"/>
                                            </p:tgtEl>
                                            <p:attrNameLst>
                                              <p:attrName>style.visibility</p:attrName>
                                            </p:attrNameLst>
                                          </p:cBhvr>
                                          <p:to>
                                            <p:strVal val="visible"/>
                                          </p:to>
                                        </p:set>
                                        <p:animEffect transition="in" filter="wipe(down)">
                                          <p:cBhvr>
                                            <p:cTn id="213" dur="512"/>
                                            <p:tgtEl>
                                              <p:spTgt spid="418"/>
                                            </p:tgtEl>
                                          </p:cBhvr>
                                        </p:animEffect>
                                      </p:childTnLst>
                                    </p:cTn>
                                  </p:par>
                                  <p:par>
                                    <p:cTn id="214" presetID="22" presetClass="entr" presetSubtype="8" fill="hold" nodeType="withEffect">
                                      <p:stCondLst>
                                        <p:cond delay="3712"/>
                                      </p:stCondLst>
                                      <p:childTnLst>
                                        <p:set>
                                          <p:cBhvr>
                                            <p:cTn id="215" dur="1" fill="hold">
                                              <p:stCondLst>
                                                <p:cond delay="0"/>
                                              </p:stCondLst>
                                            </p:cTn>
                                            <p:tgtEl>
                                              <p:spTgt spid="419"/>
                                            </p:tgtEl>
                                            <p:attrNameLst>
                                              <p:attrName>style.visibility</p:attrName>
                                            </p:attrNameLst>
                                          </p:cBhvr>
                                          <p:to>
                                            <p:strVal val="visible"/>
                                          </p:to>
                                        </p:set>
                                        <p:animEffect transition="in" filter="wipe(left)">
                                          <p:cBhvr>
                                            <p:cTn id="216" dur="384"/>
                                            <p:tgtEl>
                                              <p:spTgt spid="419"/>
                                            </p:tgtEl>
                                          </p:cBhvr>
                                        </p:animEffect>
                                      </p:childTnLst>
                                    </p:cTn>
                                  </p:par>
                                  <p:par>
                                    <p:cTn id="217" presetID="22" presetClass="entr" presetSubtype="8" fill="hold" nodeType="withEffect">
                                      <p:stCondLst>
                                        <p:cond delay="4096"/>
                                      </p:stCondLst>
                                      <p:childTnLst>
                                        <p:set>
                                          <p:cBhvr>
                                            <p:cTn id="218" dur="1" fill="hold">
                                              <p:stCondLst>
                                                <p:cond delay="0"/>
                                              </p:stCondLst>
                                            </p:cTn>
                                            <p:tgtEl>
                                              <p:spTgt spid="420"/>
                                            </p:tgtEl>
                                            <p:attrNameLst>
                                              <p:attrName>style.visibility</p:attrName>
                                            </p:attrNameLst>
                                          </p:cBhvr>
                                          <p:to>
                                            <p:strVal val="visible"/>
                                          </p:to>
                                        </p:set>
                                        <p:animEffect transition="in" filter="wipe(left)">
                                          <p:cBhvr>
                                            <p:cTn id="219" dur="320"/>
                                            <p:tgtEl>
                                              <p:spTgt spid="420"/>
                                            </p:tgtEl>
                                          </p:cBhvr>
                                        </p:animEffect>
                                      </p:childTnLst>
                                    </p:cTn>
                                  </p:par>
                                  <p:par>
                                    <p:cTn id="220" presetID="23" presetClass="exit" presetSubtype="32" fill="hold" nodeType="withEffect">
                                      <p:stCondLst>
                                        <p:cond delay="4096"/>
                                      </p:stCondLst>
                                      <p:childTnLst>
                                        <p:anim calcmode="lin" valueType="num">
                                          <p:cBhvr>
                                            <p:cTn id="221" dur="384"/>
                                            <p:tgtEl>
                                              <p:spTgt spid="428"/>
                                            </p:tgtEl>
                                            <p:attrNameLst>
                                              <p:attrName>ppt_w</p:attrName>
                                            </p:attrNameLst>
                                          </p:cBhvr>
                                          <p:tavLst>
                                            <p:tav tm="0">
                                              <p:val>
                                                <p:strVal val="ppt_w"/>
                                              </p:val>
                                            </p:tav>
                                            <p:tav tm="100000">
                                              <p:val>
                                                <p:fltVal val="0"/>
                                              </p:val>
                                            </p:tav>
                                          </p:tavLst>
                                        </p:anim>
                                        <p:anim calcmode="lin" valueType="num">
                                          <p:cBhvr>
                                            <p:cTn id="222" dur="384"/>
                                            <p:tgtEl>
                                              <p:spTgt spid="428"/>
                                            </p:tgtEl>
                                            <p:attrNameLst>
                                              <p:attrName>ppt_h</p:attrName>
                                            </p:attrNameLst>
                                          </p:cBhvr>
                                          <p:tavLst>
                                            <p:tav tm="0">
                                              <p:val>
                                                <p:strVal val="ppt_h"/>
                                              </p:val>
                                            </p:tav>
                                            <p:tav tm="100000">
                                              <p:val>
                                                <p:fltVal val="0"/>
                                              </p:val>
                                            </p:tav>
                                          </p:tavLst>
                                        </p:anim>
                                        <p:set>
                                          <p:cBhvr>
                                            <p:cTn id="223" dur="1" fill="hold">
                                              <p:stCondLst>
                                                <p:cond delay="383"/>
                                              </p:stCondLst>
                                            </p:cTn>
                                            <p:tgtEl>
                                              <p:spTgt spid="428"/>
                                            </p:tgtEl>
                                            <p:attrNameLst>
                                              <p:attrName>style.visibility</p:attrName>
                                            </p:attrNameLst>
                                          </p:cBhvr>
                                          <p:to>
                                            <p:strVal val="hidden"/>
                                          </p:to>
                                        </p:set>
                                      </p:childTnLst>
                                    </p:cTn>
                                  </p:par>
                                  <p:par>
                                    <p:cTn id="224" presetID="0" presetClass="path" presetSubtype="0" fill="hold" nodeType="withEffect">
                                      <p:stCondLst>
                                        <p:cond delay="3200"/>
                                      </p:stCondLst>
                                      <p:childTnLst>
                                        <p:animMotion origin="layout" path="M 0.00169 0.00093 L 0.14271 0.25341 L 0.14245 0.6111 " pathEditMode="relative" rAng="0" ptsTypes="AAA">
                                          <p:cBhvr>
                                            <p:cTn id="225" dur="1280" fill="hold"/>
                                            <p:tgtEl>
                                              <p:spTgt spid="429"/>
                                            </p:tgtEl>
                                            <p:attrNameLst>
                                              <p:attrName>ppt_x</p:attrName>
                                              <p:attrName>ppt_y</p:attrName>
                                            </p:attrNameLst>
                                          </p:cBhvr>
                                          <p:rCtr x="70" y="305"/>
                                        </p:animMotion>
                                      </p:childTnLst>
                                    </p:cTn>
                                  </p:par>
                                  <p:par>
                                    <p:cTn id="226" presetID="22" presetClass="entr" presetSubtype="1" fill="hold" nodeType="withEffect">
                                      <p:stCondLst>
                                        <p:cond delay="3200"/>
                                      </p:stCondLst>
                                      <p:childTnLst>
                                        <p:set>
                                          <p:cBhvr>
                                            <p:cTn id="227" dur="1" fill="hold">
                                              <p:stCondLst>
                                                <p:cond delay="0"/>
                                              </p:stCondLst>
                                            </p:cTn>
                                            <p:tgtEl>
                                              <p:spTgt spid="425"/>
                                            </p:tgtEl>
                                            <p:attrNameLst>
                                              <p:attrName>style.visibility</p:attrName>
                                            </p:attrNameLst>
                                          </p:cBhvr>
                                          <p:to>
                                            <p:strVal val="visible"/>
                                          </p:to>
                                        </p:set>
                                        <p:animEffect transition="in" filter="wipe(up)">
                                          <p:cBhvr>
                                            <p:cTn id="228" dur="640"/>
                                            <p:tgtEl>
                                              <p:spTgt spid="425"/>
                                            </p:tgtEl>
                                          </p:cBhvr>
                                        </p:animEffect>
                                      </p:childTnLst>
                                    </p:cTn>
                                  </p:par>
                                  <p:par>
                                    <p:cTn id="229" presetID="22" presetClass="entr" presetSubtype="1" fill="hold" nodeType="withEffect">
                                      <p:stCondLst>
                                        <p:cond delay="3840"/>
                                      </p:stCondLst>
                                      <p:childTnLst>
                                        <p:set>
                                          <p:cBhvr>
                                            <p:cTn id="230" dur="1" fill="hold">
                                              <p:stCondLst>
                                                <p:cond delay="0"/>
                                              </p:stCondLst>
                                            </p:cTn>
                                            <p:tgtEl>
                                              <p:spTgt spid="424"/>
                                            </p:tgtEl>
                                            <p:attrNameLst>
                                              <p:attrName>style.visibility</p:attrName>
                                            </p:attrNameLst>
                                          </p:cBhvr>
                                          <p:to>
                                            <p:strVal val="visible"/>
                                          </p:to>
                                        </p:set>
                                        <p:animEffect transition="in" filter="wipe(up)">
                                          <p:cBhvr>
                                            <p:cTn id="231" dur="640"/>
                                            <p:tgtEl>
                                              <p:spTgt spid="424"/>
                                            </p:tgtEl>
                                          </p:cBhvr>
                                        </p:animEffect>
                                      </p:childTnLst>
                                    </p:cTn>
                                  </p:par>
                                  <p:par>
                                    <p:cTn id="232" presetID="23" presetClass="exit" presetSubtype="32" fill="hold" nodeType="withEffect">
                                      <p:stCondLst>
                                        <p:cond delay="4096"/>
                                      </p:stCondLst>
                                      <p:childTnLst>
                                        <p:anim calcmode="lin" valueType="num">
                                          <p:cBhvr>
                                            <p:cTn id="233" dur="384"/>
                                            <p:tgtEl>
                                              <p:spTgt spid="429"/>
                                            </p:tgtEl>
                                            <p:attrNameLst>
                                              <p:attrName>ppt_w</p:attrName>
                                            </p:attrNameLst>
                                          </p:cBhvr>
                                          <p:tavLst>
                                            <p:tav tm="0">
                                              <p:val>
                                                <p:strVal val="ppt_w"/>
                                              </p:val>
                                            </p:tav>
                                            <p:tav tm="100000">
                                              <p:val>
                                                <p:fltVal val="0"/>
                                              </p:val>
                                            </p:tav>
                                          </p:tavLst>
                                        </p:anim>
                                        <p:anim calcmode="lin" valueType="num">
                                          <p:cBhvr>
                                            <p:cTn id="234" dur="384"/>
                                            <p:tgtEl>
                                              <p:spTgt spid="429"/>
                                            </p:tgtEl>
                                            <p:attrNameLst>
                                              <p:attrName>ppt_h</p:attrName>
                                            </p:attrNameLst>
                                          </p:cBhvr>
                                          <p:tavLst>
                                            <p:tav tm="0">
                                              <p:val>
                                                <p:strVal val="ppt_h"/>
                                              </p:val>
                                            </p:tav>
                                            <p:tav tm="100000">
                                              <p:val>
                                                <p:fltVal val="0"/>
                                              </p:val>
                                            </p:tav>
                                          </p:tavLst>
                                        </p:anim>
                                        <p:set>
                                          <p:cBhvr>
                                            <p:cTn id="235" dur="1" fill="hold">
                                              <p:stCondLst>
                                                <p:cond delay="383"/>
                                              </p:stCondLst>
                                            </p:cTn>
                                            <p:tgtEl>
                                              <p:spTgt spid="429"/>
                                            </p:tgtEl>
                                            <p:attrNameLst>
                                              <p:attrName>style.visibility</p:attrName>
                                            </p:attrNameLst>
                                          </p:cBhvr>
                                          <p:to>
                                            <p:strVal val="hidden"/>
                                          </p:to>
                                        </p:set>
                                      </p:childTnLst>
                                    </p:cTn>
                                  </p:par>
                                  <p:par>
                                    <p:cTn id="236" presetID="1" presetClass="exit" presetSubtype="0" fill="hold" nodeType="withEffect">
                                      <p:stCondLst>
                                        <p:cond delay="4864"/>
                                      </p:stCondLst>
                                      <p:childTnLst>
                                        <p:set>
                                          <p:cBhvr>
                                            <p:cTn id="237" dur="1" fill="hold">
                                              <p:stCondLst>
                                                <p:cond delay="0"/>
                                              </p:stCondLst>
                                            </p:cTn>
                                            <p:tgtEl>
                                              <p:spTgt spid="418"/>
                                            </p:tgtEl>
                                            <p:attrNameLst>
                                              <p:attrName>style.visibility</p:attrName>
                                            </p:attrNameLst>
                                          </p:cBhvr>
                                          <p:to>
                                            <p:strVal val="hidden"/>
                                          </p:to>
                                        </p:set>
                                      </p:childTnLst>
                                    </p:cTn>
                                  </p:par>
                                  <p:par>
                                    <p:cTn id="238" presetID="1" presetClass="exit" presetSubtype="0" fill="hold" nodeType="withEffect">
                                      <p:stCondLst>
                                        <p:cond delay="4864"/>
                                      </p:stCondLst>
                                      <p:childTnLst>
                                        <p:set>
                                          <p:cBhvr>
                                            <p:cTn id="239" dur="1" fill="hold">
                                              <p:stCondLst>
                                                <p:cond delay="0"/>
                                              </p:stCondLst>
                                            </p:cTn>
                                            <p:tgtEl>
                                              <p:spTgt spid="419"/>
                                            </p:tgtEl>
                                            <p:attrNameLst>
                                              <p:attrName>style.visibility</p:attrName>
                                            </p:attrNameLst>
                                          </p:cBhvr>
                                          <p:to>
                                            <p:strVal val="hidden"/>
                                          </p:to>
                                        </p:set>
                                      </p:childTnLst>
                                    </p:cTn>
                                  </p:par>
                                  <p:par>
                                    <p:cTn id="240" presetID="1" presetClass="exit" presetSubtype="0" fill="hold" nodeType="withEffect">
                                      <p:stCondLst>
                                        <p:cond delay="4864"/>
                                      </p:stCondLst>
                                      <p:childTnLst>
                                        <p:set>
                                          <p:cBhvr>
                                            <p:cTn id="241" dur="1" fill="hold">
                                              <p:stCondLst>
                                                <p:cond delay="0"/>
                                              </p:stCondLst>
                                            </p:cTn>
                                            <p:tgtEl>
                                              <p:spTgt spid="420"/>
                                            </p:tgtEl>
                                            <p:attrNameLst>
                                              <p:attrName>style.visibility</p:attrName>
                                            </p:attrNameLst>
                                          </p:cBhvr>
                                          <p:to>
                                            <p:strVal val="hidden"/>
                                          </p:to>
                                        </p:set>
                                      </p:childTnLst>
                                    </p:cTn>
                                  </p:par>
                                  <p:par>
                                    <p:cTn id="242" presetID="1" presetClass="exit" presetSubtype="0" fill="hold" nodeType="withEffect">
                                      <p:stCondLst>
                                        <p:cond delay="4864"/>
                                      </p:stCondLst>
                                      <p:childTnLst>
                                        <p:set>
                                          <p:cBhvr>
                                            <p:cTn id="243" dur="1" fill="hold">
                                              <p:stCondLst>
                                                <p:cond delay="0"/>
                                              </p:stCondLst>
                                            </p:cTn>
                                            <p:tgtEl>
                                              <p:spTgt spid="421"/>
                                            </p:tgtEl>
                                            <p:attrNameLst>
                                              <p:attrName>style.visibility</p:attrName>
                                            </p:attrNameLst>
                                          </p:cBhvr>
                                          <p:to>
                                            <p:strVal val="hidden"/>
                                          </p:to>
                                        </p:set>
                                      </p:childTnLst>
                                    </p:cTn>
                                  </p:par>
                                  <p:par>
                                    <p:cTn id="244" presetID="1" presetClass="exit" presetSubtype="0" fill="hold" nodeType="withEffect">
                                      <p:stCondLst>
                                        <p:cond delay="4864"/>
                                      </p:stCondLst>
                                      <p:childTnLst>
                                        <p:set>
                                          <p:cBhvr>
                                            <p:cTn id="245" dur="1" fill="hold">
                                              <p:stCondLst>
                                                <p:cond delay="0"/>
                                              </p:stCondLst>
                                            </p:cTn>
                                            <p:tgtEl>
                                              <p:spTgt spid="422"/>
                                            </p:tgtEl>
                                            <p:attrNameLst>
                                              <p:attrName>style.visibility</p:attrName>
                                            </p:attrNameLst>
                                          </p:cBhvr>
                                          <p:to>
                                            <p:strVal val="hidden"/>
                                          </p:to>
                                        </p:set>
                                      </p:childTnLst>
                                    </p:cTn>
                                  </p:par>
                                  <p:par>
                                    <p:cTn id="246" presetID="1" presetClass="exit" presetSubtype="0" fill="hold" nodeType="withEffect">
                                      <p:stCondLst>
                                        <p:cond delay="4864"/>
                                      </p:stCondLst>
                                      <p:childTnLst>
                                        <p:set>
                                          <p:cBhvr>
                                            <p:cTn id="247" dur="1" fill="hold">
                                              <p:stCondLst>
                                                <p:cond delay="0"/>
                                              </p:stCondLst>
                                            </p:cTn>
                                            <p:tgtEl>
                                              <p:spTgt spid="423"/>
                                            </p:tgtEl>
                                            <p:attrNameLst>
                                              <p:attrName>style.visibility</p:attrName>
                                            </p:attrNameLst>
                                          </p:cBhvr>
                                          <p:to>
                                            <p:strVal val="hidden"/>
                                          </p:to>
                                        </p:set>
                                      </p:childTnLst>
                                    </p:cTn>
                                  </p:par>
                                  <p:par>
                                    <p:cTn id="248" presetID="1" presetClass="exit" presetSubtype="0" fill="hold" nodeType="withEffect">
                                      <p:stCondLst>
                                        <p:cond delay="4864"/>
                                      </p:stCondLst>
                                      <p:childTnLst>
                                        <p:set>
                                          <p:cBhvr>
                                            <p:cTn id="249" dur="1" fill="hold">
                                              <p:stCondLst>
                                                <p:cond delay="0"/>
                                              </p:stCondLst>
                                            </p:cTn>
                                            <p:tgtEl>
                                              <p:spTgt spid="424"/>
                                            </p:tgtEl>
                                            <p:attrNameLst>
                                              <p:attrName>style.visibility</p:attrName>
                                            </p:attrNameLst>
                                          </p:cBhvr>
                                          <p:to>
                                            <p:strVal val="hidden"/>
                                          </p:to>
                                        </p:set>
                                      </p:childTnLst>
                                    </p:cTn>
                                  </p:par>
                                  <p:par>
                                    <p:cTn id="250" presetID="1" presetClass="exit" presetSubtype="0" fill="hold" nodeType="withEffect">
                                      <p:stCondLst>
                                        <p:cond delay="4864"/>
                                      </p:stCondLst>
                                      <p:childTnLst>
                                        <p:set>
                                          <p:cBhvr>
                                            <p:cTn id="251" dur="1" fill="hold">
                                              <p:stCondLst>
                                                <p:cond delay="0"/>
                                              </p:stCondLst>
                                            </p:cTn>
                                            <p:tgtEl>
                                              <p:spTgt spid="425"/>
                                            </p:tgtEl>
                                            <p:attrNameLst>
                                              <p:attrName>style.visibility</p:attrName>
                                            </p:attrNameLst>
                                          </p:cBhvr>
                                          <p:to>
                                            <p:strVal val="hidden"/>
                                          </p:to>
                                        </p:set>
                                      </p:childTnLst>
                                    </p:cTn>
                                  </p:par>
                                  <p:par>
                                    <p:cTn id="252" presetID="1" presetClass="entr" presetSubtype="0" fill="hold" nodeType="withEffect">
                                      <p:stCondLst>
                                        <p:cond delay="4864"/>
                                      </p:stCondLst>
                                      <p:childTnLst>
                                        <p:set>
                                          <p:cBhvr>
                                            <p:cTn id="253" dur="1" fill="hold">
                                              <p:stCondLst>
                                                <p:cond delay="0"/>
                                              </p:stCondLst>
                                            </p:cTn>
                                            <p:tgtEl>
                                              <p:spTgt spid="430"/>
                                            </p:tgtEl>
                                            <p:attrNameLst>
                                              <p:attrName>style.visibility</p:attrName>
                                            </p:attrNameLst>
                                          </p:cBhvr>
                                          <p:to>
                                            <p:strVal val="visible"/>
                                          </p:to>
                                        </p:set>
                                      </p:childTnLst>
                                    </p:cTn>
                                  </p:par>
                                  <p:par>
                                    <p:cTn id="254" presetID="6" presetClass="emph" presetSubtype="0" accel="50000" fill="hold" nodeType="withEffect">
                                      <p:stCondLst>
                                        <p:cond delay="4864"/>
                                      </p:stCondLst>
                                      <p:childTnLst>
                                        <p:animScale>
                                          <p:cBhvr>
                                            <p:cTn id="255" dur="3840" fill="hold"/>
                                            <p:tgtEl>
                                              <p:spTgt spid="430"/>
                                            </p:tgtEl>
                                          </p:cBhvr>
                                          <p:by x="250000" y="250000"/>
                                        </p:animScale>
                                      </p:childTnLst>
                                    </p:cTn>
                                  </p:par>
                                  <p:par>
                                    <p:cTn id="256" presetID="10" presetClass="exit" presetSubtype="0" fill="hold" nodeType="withEffect">
                                      <p:stCondLst>
                                        <p:cond delay="4864"/>
                                      </p:stCondLst>
                                      <p:childTnLst>
                                        <p:animEffect transition="out" filter="fade">
                                          <p:cBhvr>
                                            <p:cTn id="257" dur="3840"/>
                                            <p:tgtEl>
                                              <p:spTgt spid="430"/>
                                            </p:tgtEl>
                                          </p:cBhvr>
                                        </p:animEffect>
                                        <p:set>
                                          <p:cBhvr>
                                            <p:cTn id="258" dur="1" fill="hold">
                                              <p:stCondLst>
                                                <p:cond delay="3839"/>
                                              </p:stCondLst>
                                            </p:cTn>
                                            <p:tgtEl>
                                              <p:spTgt spid="430"/>
                                            </p:tgtEl>
                                            <p:attrNameLst>
                                              <p:attrName>style.visibility</p:attrName>
                                            </p:attrNameLst>
                                          </p:cBhvr>
                                          <p:to>
                                            <p:strVal val="hidden"/>
                                          </p:to>
                                        </p:set>
                                      </p:childTnLst>
                                    </p:cTn>
                                  </p:par>
                                  <p:par>
                                    <p:cTn id="259" presetID="23" presetClass="entr" presetSubtype="16" fill="hold" nodeType="withEffect">
                                      <p:stCondLst>
                                        <p:cond delay="3584"/>
                                      </p:stCondLst>
                                      <p:childTnLst>
                                        <p:set>
                                          <p:cBhvr>
                                            <p:cTn id="260" dur="1" fill="hold">
                                              <p:stCondLst>
                                                <p:cond delay="0"/>
                                              </p:stCondLst>
                                            </p:cTn>
                                            <p:tgtEl>
                                              <p:spTgt spid="435"/>
                                            </p:tgtEl>
                                            <p:attrNameLst>
                                              <p:attrName>style.visibility</p:attrName>
                                            </p:attrNameLst>
                                          </p:cBhvr>
                                          <p:to>
                                            <p:strVal val="visible"/>
                                          </p:to>
                                        </p:set>
                                        <p:anim calcmode="lin" valueType="num">
                                          <p:cBhvr>
                                            <p:cTn id="261" dur="256" fill="hold"/>
                                            <p:tgtEl>
                                              <p:spTgt spid="435"/>
                                            </p:tgtEl>
                                            <p:attrNameLst>
                                              <p:attrName>ppt_w</p:attrName>
                                            </p:attrNameLst>
                                          </p:cBhvr>
                                          <p:tavLst>
                                            <p:tav tm="0">
                                              <p:val>
                                                <p:fltVal val="0"/>
                                              </p:val>
                                            </p:tav>
                                            <p:tav tm="100000">
                                              <p:val>
                                                <p:strVal val="#ppt_w"/>
                                              </p:val>
                                            </p:tav>
                                          </p:tavLst>
                                        </p:anim>
                                        <p:anim calcmode="lin" valueType="num">
                                          <p:cBhvr>
                                            <p:cTn id="262" dur="256" fill="hold"/>
                                            <p:tgtEl>
                                              <p:spTgt spid="435"/>
                                            </p:tgtEl>
                                            <p:attrNameLst>
                                              <p:attrName>ppt_h</p:attrName>
                                            </p:attrNameLst>
                                          </p:cBhvr>
                                          <p:tavLst>
                                            <p:tav tm="0">
                                              <p:val>
                                                <p:fltVal val="0"/>
                                              </p:val>
                                            </p:tav>
                                            <p:tav tm="100000">
                                              <p:val>
                                                <p:strVal val="#ppt_h"/>
                                              </p:val>
                                            </p:tav>
                                          </p:tavLst>
                                        </p:anim>
                                      </p:childTnLst>
                                    </p:cTn>
                                  </p:par>
                                  <p:par>
                                    <p:cTn id="263" presetID="23" presetClass="entr" presetSubtype="16" fill="hold" nodeType="withEffect">
                                      <p:stCondLst>
                                        <p:cond delay="3584"/>
                                      </p:stCondLst>
                                      <p:childTnLst>
                                        <p:set>
                                          <p:cBhvr>
                                            <p:cTn id="264" dur="1" fill="hold">
                                              <p:stCondLst>
                                                <p:cond delay="0"/>
                                              </p:stCondLst>
                                            </p:cTn>
                                            <p:tgtEl>
                                              <p:spTgt spid="436"/>
                                            </p:tgtEl>
                                            <p:attrNameLst>
                                              <p:attrName>style.visibility</p:attrName>
                                            </p:attrNameLst>
                                          </p:cBhvr>
                                          <p:to>
                                            <p:strVal val="visible"/>
                                          </p:to>
                                        </p:set>
                                        <p:anim calcmode="lin" valueType="num">
                                          <p:cBhvr>
                                            <p:cTn id="265" dur="256" fill="hold"/>
                                            <p:tgtEl>
                                              <p:spTgt spid="436"/>
                                            </p:tgtEl>
                                            <p:attrNameLst>
                                              <p:attrName>ppt_w</p:attrName>
                                            </p:attrNameLst>
                                          </p:cBhvr>
                                          <p:tavLst>
                                            <p:tav tm="0">
                                              <p:val>
                                                <p:fltVal val="0"/>
                                              </p:val>
                                            </p:tav>
                                            <p:tav tm="100000">
                                              <p:val>
                                                <p:strVal val="#ppt_w"/>
                                              </p:val>
                                            </p:tav>
                                          </p:tavLst>
                                        </p:anim>
                                        <p:anim calcmode="lin" valueType="num">
                                          <p:cBhvr>
                                            <p:cTn id="266" dur="256" fill="hold"/>
                                            <p:tgtEl>
                                              <p:spTgt spid="436"/>
                                            </p:tgtEl>
                                            <p:attrNameLst>
                                              <p:attrName>ppt_h</p:attrName>
                                            </p:attrNameLst>
                                          </p:cBhvr>
                                          <p:tavLst>
                                            <p:tav tm="0">
                                              <p:val>
                                                <p:fltVal val="0"/>
                                              </p:val>
                                            </p:tav>
                                            <p:tav tm="100000">
                                              <p:val>
                                                <p:strVal val="#ppt_h"/>
                                              </p:val>
                                            </p:tav>
                                          </p:tavLst>
                                        </p:anim>
                                      </p:childTnLst>
                                    </p:cTn>
                                  </p:par>
                                  <p:par>
                                    <p:cTn id="267" presetID="23" presetClass="entr" presetSubtype="16" fill="hold" nodeType="withEffect">
                                      <p:stCondLst>
                                        <p:cond delay="3584"/>
                                      </p:stCondLst>
                                      <p:childTnLst>
                                        <p:set>
                                          <p:cBhvr>
                                            <p:cTn id="268" dur="1" fill="hold">
                                              <p:stCondLst>
                                                <p:cond delay="0"/>
                                              </p:stCondLst>
                                            </p:cTn>
                                            <p:tgtEl>
                                              <p:spTgt spid="437"/>
                                            </p:tgtEl>
                                            <p:attrNameLst>
                                              <p:attrName>style.visibility</p:attrName>
                                            </p:attrNameLst>
                                          </p:cBhvr>
                                          <p:to>
                                            <p:strVal val="visible"/>
                                          </p:to>
                                        </p:set>
                                        <p:anim calcmode="lin" valueType="num">
                                          <p:cBhvr>
                                            <p:cTn id="269" dur="256" fill="hold"/>
                                            <p:tgtEl>
                                              <p:spTgt spid="437"/>
                                            </p:tgtEl>
                                            <p:attrNameLst>
                                              <p:attrName>ppt_w</p:attrName>
                                            </p:attrNameLst>
                                          </p:cBhvr>
                                          <p:tavLst>
                                            <p:tav tm="0">
                                              <p:val>
                                                <p:fltVal val="0"/>
                                              </p:val>
                                            </p:tav>
                                            <p:tav tm="100000">
                                              <p:val>
                                                <p:strVal val="#ppt_w"/>
                                              </p:val>
                                            </p:tav>
                                          </p:tavLst>
                                        </p:anim>
                                        <p:anim calcmode="lin" valueType="num">
                                          <p:cBhvr>
                                            <p:cTn id="270" dur="256" fill="hold"/>
                                            <p:tgtEl>
                                              <p:spTgt spid="437"/>
                                            </p:tgtEl>
                                            <p:attrNameLst>
                                              <p:attrName>ppt_h</p:attrName>
                                            </p:attrNameLst>
                                          </p:cBhvr>
                                          <p:tavLst>
                                            <p:tav tm="0">
                                              <p:val>
                                                <p:fltVal val="0"/>
                                              </p:val>
                                            </p:tav>
                                            <p:tav tm="100000">
                                              <p:val>
                                                <p:strVal val="#ppt_h"/>
                                              </p:val>
                                            </p:tav>
                                          </p:tavLst>
                                        </p:anim>
                                      </p:childTnLst>
                                    </p:cTn>
                                  </p:par>
                                  <p:par>
                                    <p:cTn id="271" presetID="23" presetClass="entr" presetSubtype="16" fill="hold" nodeType="withEffect">
                                      <p:stCondLst>
                                        <p:cond delay="3584"/>
                                      </p:stCondLst>
                                      <p:childTnLst>
                                        <p:set>
                                          <p:cBhvr>
                                            <p:cTn id="272" dur="1" fill="hold">
                                              <p:stCondLst>
                                                <p:cond delay="0"/>
                                              </p:stCondLst>
                                            </p:cTn>
                                            <p:tgtEl>
                                              <p:spTgt spid="438"/>
                                            </p:tgtEl>
                                            <p:attrNameLst>
                                              <p:attrName>style.visibility</p:attrName>
                                            </p:attrNameLst>
                                          </p:cBhvr>
                                          <p:to>
                                            <p:strVal val="visible"/>
                                          </p:to>
                                        </p:set>
                                        <p:anim calcmode="lin" valueType="num">
                                          <p:cBhvr>
                                            <p:cTn id="273" dur="256" fill="hold"/>
                                            <p:tgtEl>
                                              <p:spTgt spid="438"/>
                                            </p:tgtEl>
                                            <p:attrNameLst>
                                              <p:attrName>ppt_w</p:attrName>
                                            </p:attrNameLst>
                                          </p:cBhvr>
                                          <p:tavLst>
                                            <p:tav tm="0">
                                              <p:val>
                                                <p:fltVal val="0"/>
                                              </p:val>
                                            </p:tav>
                                            <p:tav tm="100000">
                                              <p:val>
                                                <p:strVal val="#ppt_w"/>
                                              </p:val>
                                            </p:tav>
                                          </p:tavLst>
                                        </p:anim>
                                        <p:anim calcmode="lin" valueType="num">
                                          <p:cBhvr>
                                            <p:cTn id="274" dur="256" fill="hold"/>
                                            <p:tgtEl>
                                              <p:spTgt spid="438"/>
                                            </p:tgtEl>
                                            <p:attrNameLst>
                                              <p:attrName>ppt_h</p:attrName>
                                            </p:attrNameLst>
                                          </p:cBhvr>
                                          <p:tavLst>
                                            <p:tav tm="0">
                                              <p:val>
                                                <p:fltVal val="0"/>
                                              </p:val>
                                            </p:tav>
                                            <p:tav tm="100000">
                                              <p:val>
                                                <p:strVal val="#ppt_h"/>
                                              </p:val>
                                            </p:tav>
                                          </p:tavLst>
                                        </p:anim>
                                      </p:childTnLst>
                                    </p:cTn>
                                  </p:par>
                                  <p:par>
                                    <p:cTn id="275" presetID="42" presetClass="path" presetSubtype="0" fill="hold" nodeType="withEffect">
                                      <p:stCondLst>
                                        <p:cond delay="4480"/>
                                      </p:stCondLst>
                                      <p:childTnLst>
                                        <p:animMotion origin="layout" path="M -2.08333E-7 1.11111E-6 L 0.24102 0.42986 " pathEditMode="relative" rAng="0" ptsTypes="AA">
                                          <p:cBhvr>
                                            <p:cTn id="276" dur="1280" fill="hold"/>
                                            <p:tgtEl>
                                              <p:spTgt spid="435"/>
                                            </p:tgtEl>
                                            <p:attrNameLst>
                                              <p:attrName>ppt_x</p:attrName>
                                              <p:attrName>ppt_y</p:attrName>
                                            </p:attrNameLst>
                                          </p:cBhvr>
                                          <p:rCtr x="12000" y="21500"/>
                                        </p:animMotion>
                                      </p:childTnLst>
                                    </p:cTn>
                                  </p:par>
                                  <p:par>
                                    <p:cTn id="277" presetID="22" presetClass="entr" presetSubtype="8" fill="hold" nodeType="withEffect">
                                      <p:stCondLst>
                                        <p:cond delay="4480"/>
                                      </p:stCondLst>
                                      <p:childTnLst>
                                        <p:set>
                                          <p:cBhvr>
                                            <p:cTn id="278" dur="1" fill="hold">
                                              <p:stCondLst>
                                                <p:cond delay="0"/>
                                              </p:stCondLst>
                                            </p:cTn>
                                            <p:tgtEl>
                                              <p:spTgt spid="431"/>
                                            </p:tgtEl>
                                            <p:attrNameLst>
                                              <p:attrName>style.visibility</p:attrName>
                                            </p:attrNameLst>
                                          </p:cBhvr>
                                          <p:to>
                                            <p:strVal val="visible"/>
                                          </p:to>
                                        </p:set>
                                        <p:animEffect transition="in" filter="wipe(left)">
                                          <p:cBhvr>
                                            <p:cTn id="279" dur="1280"/>
                                            <p:tgtEl>
                                              <p:spTgt spid="431"/>
                                            </p:tgtEl>
                                          </p:cBhvr>
                                        </p:animEffect>
                                      </p:childTnLst>
                                    </p:cTn>
                                  </p:par>
                                  <p:par>
                                    <p:cTn id="280" presetID="6" presetClass="emph" presetSubtype="0" fill="hold" nodeType="withEffect">
                                      <p:stCondLst>
                                        <p:cond delay="5248"/>
                                      </p:stCondLst>
                                      <p:childTnLst>
                                        <p:animScale>
                                          <p:cBhvr>
                                            <p:cTn id="281" dur="512" fill="hold"/>
                                            <p:tgtEl>
                                              <p:spTgt spid="435"/>
                                            </p:tgtEl>
                                          </p:cBhvr>
                                          <p:by x="0" y="0"/>
                                        </p:animScale>
                                      </p:childTnLst>
                                    </p:cTn>
                                  </p:par>
                                  <p:par>
                                    <p:cTn id="282" presetID="42" presetClass="path" presetSubtype="0" fill="hold" nodeType="withEffect">
                                      <p:stCondLst>
                                        <p:cond delay="4480"/>
                                      </p:stCondLst>
                                      <p:childTnLst>
                                        <p:animMotion origin="layout" path="M -2.08333E-7 1.11111E-6 L -0.2418 0.4294 " pathEditMode="relative" rAng="0" ptsTypes="AA">
                                          <p:cBhvr>
                                            <p:cTn id="283" dur="1280" fill="hold"/>
                                            <p:tgtEl>
                                              <p:spTgt spid="436"/>
                                            </p:tgtEl>
                                            <p:attrNameLst>
                                              <p:attrName>ppt_x</p:attrName>
                                              <p:attrName>ppt_y</p:attrName>
                                            </p:attrNameLst>
                                          </p:cBhvr>
                                          <p:rCtr x="-12100" y="21500"/>
                                        </p:animMotion>
                                      </p:childTnLst>
                                    </p:cTn>
                                  </p:par>
                                  <p:par>
                                    <p:cTn id="284" presetID="22" presetClass="entr" presetSubtype="2" fill="hold" nodeType="withEffect">
                                      <p:stCondLst>
                                        <p:cond delay="4480"/>
                                      </p:stCondLst>
                                      <p:childTnLst>
                                        <p:set>
                                          <p:cBhvr>
                                            <p:cTn id="285" dur="1" fill="hold">
                                              <p:stCondLst>
                                                <p:cond delay="0"/>
                                              </p:stCondLst>
                                            </p:cTn>
                                            <p:tgtEl>
                                              <p:spTgt spid="432"/>
                                            </p:tgtEl>
                                            <p:attrNameLst>
                                              <p:attrName>style.visibility</p:attrName>
                                            </p:attrNameLst>
                                          </p:cBhvr>
                                          <p:to>
                                            <p:strVal val="visible"/>
                                          </p:to>
                                        </p:set>
                                        <p:animEffect transition="in" filter="wipe(right)">
                                          <p:cBhvr>
                                            <p:cTn id="286" dur="1280"/>
                                            <p:tgtEl>
                                              <p:spTgt spid="432"/>
                                            </p:tgtEl>
                                          </p:cBhvr>
                                        </p:animEffect>
                                      </p:childTnLst>
                                    </p:cTn>
                                  </p:par>
                                  <p:par>
                                    <p:cTn id="287" presetID="6" presetClass="emph" presetSubtype="0" fill="hold" nodeType="withEffect">
                                      <p:stCondLst>
                                        <p:cond delay="5248"/>
                                      </p:stCondLst>
                                      <p:childTnLst>
                                        <p:animScale>
                                          <p:cBhvr>
                                            <p:cTn id="288" dur="512" fill="hold"/>
                                            <p:tgtEl>
                                              <p:spTgt spid="436"/>
                                            </p:tgtEl>
                                          </p:cBhvr>
                                          <p:by x="0" y="0"/>
                                        </p:animScale>
                                      </p:childTnLst>
                                    </p:cTn>
                                  </p:par>
                                  <p:par>
                                    <p:cTn id="289" presetID="42" presetClass="path" presetSubtype="0" fill="hold" nodeType="withEffect">
                                      <p:stCondLst>
                                        <p:cond delay="4480"/>
                                      </p:stCondLst>
                                      <p:childTnLst>
                                        <p:animMotion origin="layout" path="M 2.08333E-7 4.81481E-6 L 0.24193 -0.4294 " pathEditMode="relative" rAng="0" ptsTypes="AA">
                                          <p:cBhvr>
                                            <p:cTn id="290" dur="1280" fill="hold"/>
                                            <p:tgtEl>
                                              <p:spTgt spid="437"/>
                                            </p:tgtEl>
                                            <p:attrNameLst>
                                              <p:attrName>ppt_x</p:attrName>
                                              <p:attrName>ppt_y</p:attrName>
                                            </p:attrNameLst>
                                          </p:cBhvr>
                                          <p:rCtr x="12100" y="-21500"/>
                                        </p:animMotion>
                                      </p:childTnLst>
                                    </p:cTn>
                                  </p:par>
                                  <p:par>
                                    <p:cTn id="291" presetID="22" presetClass="entr" presetSubtype="8" fill="hold" nodeType="withEffect">
                                      <p:stCondLst>
                                        <p:cond delay="4480"/>
                                      </p:stCondLst>
                                      <p:childTnLst>
                                        <p:set>
                                          <p:cBhvr>
                                            <p:cTn id="292" dur="1" fill="hold">
                                              <p:stCondLst>
                                                <p:cond delay="0"/>
                                              </p:stCondLst>
                                            </p:cTn>
                                            <p:tgtEl>
                                              <p:spTgt spid="434"/>
                                            </p:tgtEl>
                                            <p:attrNameLst>
                                              <p:attrName>style.visibility</p:attrName>
                                            </p:attrNameLst>
                                          </p:cBhvr>
                                          <p:to>
                                            <p:strVal val="visible"/>
                                          </p:to>
                                        </p:set>
                                        <p:animEffect transition="in" filter="wipe(left)">
                                          <p:cBhvr>
                                            <p:cTn id="293" dur="1280"/>
                                            <p:tgtEl>
                                              <p:spTgt spid="434"/>
                                            </p:tgtEl>
                                          </p:cBhvr>
                                        </p:animEffect>
                                      </p:childTnLst>
                                    </p:cTn>
                                  </p:par>
                                  <p:par>
                                    <p:cTn id="294" presetID="22" presetClass="entr" presetSubtype="2" fill="hold" nodeType="withEffect">
                                      <p:stCondLst>
                                        <p:cond delay="4480"/>
                                      </p:stCondLst>
                                      <p:childTnLst>
                                        <p:set>
                                          <p:cBhvr>
                                            <p:cTn id="295" dur="1" fill="hold">
                                              <p:stCondLst>
                                                <p:cond delay="0"/>
                                              </p:stCondLst>
                                            </p:cTn>
                                            <p:tgtEl>
                                              <p:spTgt spid="433"/>
                                            </p:tgtEl>
                                            <p:attrNameLst>
                                              <p:attrName>style.visibility</p:attrName>
                                            </p:attrNameLst>
                                          </p:cBhvr>
                                          <p:to>
                                            <p:strVal val="visible"/>
                                          </p:to>
                                        </p:set>
                                        <p:animEffect transition="in" filter="wipe(right)">
                                          <p:cBhvr>
                                            <p:cTn id="296" dur="1280"/>
                                            <p:tgtEl>
                                              <p:spTgt spid="433"/>
                                            </p:tgtEl>
                                          </p:cBhvr>
                                        </p:animEffect>
                                      </p:childTnLst>
                                    </p:cTn>
                                  </p:par>
                                  <p:par>
                                    <p:cTn id="297" presetID="6" presetClass="emph" presetSubtype="0" fill="hold" nodeType="withEffect">
                                      <p:stCondLst>
                                        <p:cond delay="5248"/>
                                      </p:stCondLst>
                                      <p:childTnLst>
                                        <p:animScale>
                                          <p:cBhvr>
                                            <p:cTn id="298" dur="512" fill="hold"/>
                                            <p:tgtEl>
                                              <p:spTgt spid="437"/>
                                            </p:tgtEl>
                                          </p:cBhvr>
                                          <p:by x="0" y="0"/>
                                        </p:animScale>
                                      </p:childTnLst>
                                    </p:cTn>
                                  </p:par>
                                  <p:par>
                                    <p:cTn id="299" presetID="42" presetClass="path" presetSubtype="0" fill="hold" nodeType="withEffect">
                                      <p:stCondLst>
                                        <p:cond delay="4480"/>
                                      </p:stCondLst>
                                      <p:childTnLst>
                                        <p:animMotion origin="layout" path="M 2.08333E-7 4.81481E-6 L -0.24193 -0.4294 " pathEditMode="relative" rAng="0" ptsTypes="AA">
                                          <p:cBhvr>
                                            <p:cTn id="300" dur="1280" fill="hold"/>
                                            <p:tgtEl>
                                              <p:spTgt spid="438"/>
                                            </p:tgtEl>
                                            <p:attrNameLst>
                                              <p:attrName>ppt_x</p:attrName>
                                              <p:attrName>ppt_y</p:attrName>
                                            </p:attrNameLst>
                                          </p:cBhvr>
                                          <p:rCtr x="-12100" y="-21500"/>
                                        </p:animMotion>
                                      </p:childTnLst>
                                    </p:cTn>
                                  </p:par>
                                  <p:par>
                                    <p:cTn id="301" presetID="6" presetClass="emph" presetSubtype="0" fill="hold" nodeType="withEffect">
                                      <p:stCondLst>
                                        <p:cond delay="5248"/>
                                      </p:stCondLst>
                                      <p:childTnLst>
                                        <p:animScale>
                                          <p:cBhvr>
                                            <p:cTn id="302" dur="512" fill="hold"/>
                                            <p:tgtEl>
                                              <p:spTgt spid="438"/>
                                            </p:tgtEl>
                                          </p:cBhvr>
                                          <p:by x="0" y="0"/>
                                        </p:animScale>
                                      </p:childTnLst>
                                    </p:cTn>
                                  </p:par>
                                  <p:par>
                                    <p:cTn id="303" presetID="1" presetClass="exit" presetSubtype="0" fill="hold" nodeType="withEffect">
                                      <p:stCondLst>
                                        <p:cond delay="5760"/>
                                      </p:stCondLst>
                                      <p:childTnLst>
                                        <p:set>
                                          <p:cBhvr>
                                            <p:cTn id="304" dur="1" fill="hold">
                                              <p:stCondLst>
                                                <p:cond delay="0"/>
                                              </p:stCondLst>
                                            </p:cTn>
                                            <p:tgtEl>
                                              <p:spTgt spid="431"/>
                                            </p:tgtEl>
                                            <p:attrNameLst>
                                              <p:attrName>style.visibility</p:attrName>
                                            </p:attrNameLst>
                                          </p:cBhvr>
                                          <p:to>
                                            <p:strVal val="hidden"/>
                                          </p:to>
                                        </p:set>
                                      </p:childTnLst>
                                    </p:cTn>
                                  </p:par>
                                  <p:par>
                                    <p:cTn id="305" presetID="1" presetClass="exit" presetSubtype="0" fill="hold" nodeType="withEffect">
                                      <p:stCondLst>
                                        <p:cond delay="5760"/>
                                      </p:stCondLst>
                                      <p:childTnLst>
                                        <p:set>
                                          <p:cBhvr>
                                            <p:cTn id="306" dur="1" fill="hold">
                                              <p:stCondLst>
                                                <p:cond delay="0"/>
                                              </p:stCondLst>
                                            </p:cTn>
                                            <p:tgtEl>
                                              <p:spTgt spid="432"/>
                                            </p:tgtEl>
                                            <p:attrNameLst>
                                              <p:attrName>style.visibility</p:attrName>
                                            </p:attrNameLst>
                                          </p:cBhvr>
                                          <p:to>
                                            <p:strVal val="hidden"/>
                                          </p:to>
                                        </p:set>
                                      </p:childTnLst>
                                    </p:cTn>
                                  </p:par>
                                  <p:par>
                                    <p:cTn id="307" presetID="1" presetClass="exit" presetSubtype="0" fill="hold" nodeType="withEffect">
                                      <p:stCondLst>
                                        <p:cond delay="5760"/>
                                      </p:stCondLst>
                                      <p:childTnLst>
                                        <p:set>
                                          <p:cBhvr>
                                            <p:cTn id="308" dur="1" fill="hold">
                                              <p:stCondLst>
                                                <p:cond delay="0"/>
                                              </p:stCondLst>
                                            </p:cTn>
                                            <p:tgtEl>
                                              <p:spTgt spid="433"/>
                                            </p:tgtEl>
                                            <p:attrNameLst>
                                              <p:attrName>style.visibility</p:attrName>
                                            </p:attrNameLst>
                                          </p:cBhvr>
                                          <p:to>
                                            <p:strVal val="hidden"/>
                                          </p:to>
                                        </p:set>
                                      </p:childTnLst>
                                    </p:cTn>
                                  </p:par>
                                  <p:par>
                                    <p:cTn id="309" presetID="1" presetClass="exit" presetSubtype="0" fill="hold" nodeType="withEffect">
                                      <p:stCondLst>
                                        <p:cond delay="5760"/>
                                      </p:stCondLst>
                                      <p:childTnLst>
                                        <p:set>
                                          <p:cBhvr>
                                            <p:cTn id="310" dur="1" fill="hold">
                                              <p:stCondLst>
                                                <p:cond delay="0"/>
                                              </p:stCondLst>
                                            </p:cTn>
                                            <p:tgtEl>
                                              <p:spTgt spid="434"/>
                                            </p:tgtEl>
                                            <p:attrNameLst>
                                              <p:attrName>style.visibility</p:attrName>
                                            </p:attrNameLst>
                                          </p:cBhvr>
                                          <p:to>
                                            <p:strVal val="hidden"/>
                                          </p:to>
                                        </p:set>
                                      </p:childTnLst>
                                    </p:cTn>
                                  </p:par>
                                  <p:par>
                                    <p:cTn id="311" presetID="1" presetClass="entr" presetSubtype="0" fill="hold" nodeType="withEffect">
                                      <p:stCondLst>
                                        <p:cond delay="5760"/>
                                      </p:stCondLst>
                                      <p:childTnLst>
                                        <p:set>
                                          <p:cBhvr>
                                            <p:cTn id="312" dur="1" fill="hold">
                                              <p:stCondLst>
                                                <p:cond delay="0"/>
                                              </p:stCondLst>
                                            </p:cTn>
                                            <p:tgtEl>
                                              <p:spTgt spid="439"/>
                                            </p:tgtEl>
                                            <p:attrNameLst>
                                              <p:attrName>style.visibility</p:attrName>
                                            </p:attrNameLst>
                                          </p:cBhvr>
                                          <p:to>
                                            <p:strVal val="visible"/>
                                          </p:to>
                                        </p:set>
                                      </p:childTnLst>
                                    </p:cTn>
                                  </p:par>
                                  <p:par>
                                    <p:cTn id="313" presetID="6" presetClass="emph" presetSubtype="0" accel="50000" fill="hold" nodeType="withEffect">
                                      <p:stCondLst>
                                        <p:cond delay="5760"/>
                                      </p:stCondLst>
                                      <p:childTnLst>
                                        <p:animScale>
                                          <p:cBhvr>
                                            <p:cTn id="314" dur="2560" fill="hold"/>
                                            <p:tgtEl>
                                              <p:spTgt spid="439"/>
                                            </p:tgtEl>
                                          </p:cBhvr>
                                          <p:by x="250000" y="250000"/>
                                        </p:animScale>
                                      </p:childTnLst>
                                    </p:cTn>
                                  </p:par>
                                  <p:par>
                                    <p:cTn id="315" presetID="10" presetClass="exit" presetSubtype="0" fill="hold" nodeType="withEffect">
                                      <p:stCondLst>
                                        <p:cond delay="5760"/>
                                      </p:stCondLst>
                                      <p:childTnLst>
                                        <p:animEffect transition="out" filter="fade">
                                          <p:cBhvr>
                                            <p:cTn id="316" dur="2560"/>
                                            <p:tgtEl>
                                              <p:spTgt spid="439"/>
                                            </p:tgtEl>
                                          </p:cBhvr>
                                        </p:animEffect>
                                        <p:set>
                                          <p:cBhvr>
                                            <p:cTn id="317" dur="1" fill="hold">
                                              <p:stCondLst>
                                                <p:cond delay="2559"/>
                                              </p:stCondLst>
                                            </p:cTn>
                                            <p:tgtEl>
                                              <p:spTgt spid="439"/>
                                            </p:tgtEl>
                                            <p:attrNameLst>
                                              <p:attrName>style.visibility</p:attrName>
                                            </p:attrNameLst>
                                          </p:cBhvr>
                                          <p:to>
                                            <p:strVal val="hidden"/>
                                          </p:to>
                                        </p:set>
                                      </p:childTnLst>
                                    </p:cTn>
                                  </p:par>
                                  <p:par>
                                    <p:cTn id="318" presetID="23" presetClass="entr" presetSubtype="16" fill="hold" nodeType="withEffect">
                                      <p:stCondLst>
                                        <p:cond delay="4224"/>
                                      </p:stCondLst>
                                      <p:childTnLst>
                                        <p:set>
                                          <p:cBhvr>
                                            <p:cTn id="319" dur="1" fill="hold">
                                              <p:stCondLst>
                                                <p:cond delay="0"/>
                                              </p:stCondLst>
                                            </p:cTn>
                                            <p:tgtEl>
                                              <p:spTgt spid="446"/>
                                            </p:tgtEl>
                                            <p:attrNameLst>
                                              <p:attrName>style.visibility</p:attrName>
                                            </p:attrNameLst>
                                          </p:cBhvr>
                                          <p:to>
                                            <p:strVal val="visible"/>
                                          </p:to>
                                        </p:set>
                                        <p:anim calcmode="lin" valueType="num">
                                          <p:cBhvr>
                                            <p:cTn id="320" dur="256" fill="hold"/>
                                            <p:tgtEl>
                                              <p:spTgt spid="446"/>
                                            </p:tgtEl>
                                            <p:attrNameLst>
                                              <p:attrName>ppt_w</p:attrName>
                                            </p:attrNameLst>
                                          </p:cBhvr>
                                          <p:tavLst>
                                            <p:tav tm="0">
                                              <p:val>
                                                <p:fltVal val="0"/>
                                              </p:val>
                                            </p:tav>
                                            <p:tav tm="100000">
                                              <p:val>
                                                <p:strVal val="#ppt_w"/>
                                              </p:val>
                                            </p:tav>
                                          </p:tavLst>
                                        </p:anim>
                                        <p:anim calcmode="lin" valueType="num">
                                          <p:cBhvr>
                                            <p:cTn id="321" dur="256" fill="hold"/>
                                            <p:tgtEl>
                                              <p:spTgt spid="446"/>
                                            </p:tgtEl>
                                            <p:attrNameLst>
                                              <p:attrName>ppt_h</p:attrName>
                                            </p:attrNameLst>
                                          </p:cBhvr>
                                          <p:tavLst>
                                            <p:tav tm="0">
                                              <p:val>
                                                <p:fltVal val="0"/>
                                              </p:val>
                                            </p:tav>
                                            <p:tav tm="100000">
                                              <p:val>
                                                <p:strVal val="#ppt_h"/>
                                              </p:val>
                                            </p:tav>
                                          </p:tavLst>
                                        </p:anim>
                                      </p:childTnLst>
                                    </p:cTn>
                                  </p:par>
                                  <p:par>
                                    <p:cTn id="322" presetID="23" presetClass="entr" presetSubtype="16" fill="hold" nodeType="withEffect">
                                      <p:stCondLst>
                                        <p:cond delay="4224"/>
                                      </p:stCondLst>
                                      <p:childTnLst>
                                        <p:set>
                                          <p:cBhvr>
                                            <p:cTn id="323" dur="1" fill="hold">
                                              <p:stCondLst>
                                                <p:cond delay="0"/>
                                              </p:stCondLst>
                                            </p:cTn>
                                            <p:tgtEl>
                                              <p:spTgt spid="447"/>
                                            </p:tgtEl>
                                            <p:attrNameLst>
                                              <p:attrName>style.visibility</p:attrName>
                                            </p:attrNameLst>
                                          </p:cBhvr>
                                          <p:to>
                                            <p:strVal val="visible"/>
                                          </p:to>
                                        </p:set>
                                        <p:anim calcmode="lin" valueType="num">
                                          <p:cBhvr>
                                            <p:cTn id="324" dur="256" fill="hold"/>
                                            <p:tgtEl>
                                              <p:spTgt spid="447"/>
                                            </p:tgtEl>
                                            <p:attrNameLst>
                                              <p:attrName>ppt_w</p:attrName>
                                            </p:attrNameLst>
                                          </p:cBhvr>
                                          <p:tavLst>
                                            <p:tav tm="0">
                                              <p:val>
                                                <p:fltVal val="0"/>
                                              </p:val>
                                            </p:tav>
                                            <p:tav tm="100000">
                                              <p:val>
                                                <p:strVal val="#ppt_w"/>
                                              </p:val>
                                            </p:tav>
                                          </p:tavLst>
                                        </p:anim>
                                        <p:anim calcmode="lin" valueType="num">
                                          <p:cBhvr>
                                            <p:cTn id="325" dur="256" fill="hold"/>
                                            <p:tgtEl>
                                              <p:spTgt spid="447"/>
                                            </p:tgtEl>
                                            <p:attrNameLst>
                                              <p:attrName>ppt_h</p:attrName>
                                            </p:attrNameLst>
                                          </p:cBhvr>
                                          <p:tavLst>
                                            <p:tav tm="0">
                                              <p:val>
                                                <p:fltVal val="0"/>
                                              </p:val>
                                            </p:tav>
                                            <p:tav tm="100000">
                                              <p:val>
                                                <p:strVal val="#ppt_h"/>
                                              </p:val>
                                            </p:tav>
                                          </p:tavLst>
                                        </p:anim>
                                      </p:childTnLst>
                                    </p:cTn>
                                  </p:par>
                                  <p:par>
                                    <p:cTn id="326" presetID="23" presetClass="entr" presetSubtype="16" fill="hold" nodeType="withEffect">
                                      <p:stCondLst>
                                        <p:cond delay="4224"/>
                                      </p:stCondLst>
                                      <p:childTnLst>
                                        <p:set>
                                          <p:cBhvr>
                                            <p:cTn id="327" dur="1" fill="hold">
                                              <p:stCondLst>
                                                <p:cond delay="0"/>
                                              </p:stCondLst>
                                            </p:cTn>
                                            <p:tgtEl>
                                              <p:spTgt spid="448"/>
                                            </p:tgtEl>
                                            <p:attrNameLst>
                                              <p:attrName>style.visibility</p:attrName>
                                            </p:attrNameLst>
                                          </p:cBhvr>
                                          <p:to>
                                            <p:strVal val="visible"/>
                                          </p:to>
                                        </p:set>
                                        <p:anim calcmode="lin" valueType="num">
                                          <p:cBhvr>
                                            <p:cTn id="328" dur="256" fill="hold"/>
                                            <p:tgtEl>
                                              <p:spTgt spid="448"/>
                                            </p:tgtEl>
                                            <p:attrNameLst>
                                              <p:attrName>ppt_w</p:attrName>
                                            </p:attrNameLst>
                                          </p:cBhvr>
                                          <p:tavLst>
                                            <p:tav tm="0">
                                              <p:val>
                                                <p:fltVal val="0"/>
                                              </p:val>
                                            </p:tav>
                                            <p:tav tm="100000">
                                              <p:val>
                                                <p:strVal val="#ppt_w"/>
                                              </p:val>
                                            </p:tav>
                                          </p:tavLst>
                                        </p:anim>
                                        <p:anim calcmode="lin" valueType="num">
                                          <p:cBhvr>
                                            <p:cTn id="329" dur="256" fill="hold"/>
                                            <p:tgtEl>
                                              <p:spTgt spid="448"/>
                                            </p:tgtEl>
                                            <p:attrNameLst>
                                              <p:attrName>ppt_h</p:attrName>
                                            </p:attrNameLst>
                                          </p:cBhvr>
                                          <p:tavLst>
                                            <p:tav tm="0">
                                              <p:val>
                                                <p:fltVal val="0"/>
                                              </p:val>
                                            </p:tav>
                                            <p:tav tm="100000">
                                              <p:val>
                                                <p:strVal val="#ppt_h"/>
                                              </p:val>
                                            </p:tav>
                                          </p:tavLst>
                                        </p:anim>
                                      </p:childTnLst>
                                    </p:cTn>
                                  </p:par>
                                  <p:par>
                                    <p:cTn id="330" presetID="23" presetClass="entr" presetSubtype="16" fill="hold" nodeType="withEffect">
                                      <p:stCondLst>
                                        <p:cond delay="4224"/>
                                      </p:stCondLst>
                                      <p:childTnLst>
                                        <p:set>
                                          <p:cBhvr>
                                            <p:cTn id="331" dur="1" fill="hold">
                                              <p:stCondLst>
                                                <p:cond delay="0"/>
                                              </p:stCondLst>
                                            </p:cTn>
                                            <p:tgtEl>
                                              <p:spTgt spid="449"/>
                                            </p:tgtEl>
                                            <p:attrNameLst>
                                              <p:attrName>style.visibility</p:attrName>
                                            </p:attrNameLst>
                                          </p:cBhvr>
                                          <p:to>
                                            <p:strVal val="visible"/>
                                          </p:to>
                                        </p:set>
                                        <p:anim calcmode="lin" valueType="num">
                                          <p:cBhvr>
                                            <p:cTn id="332" dur="256" fill="hold"/>
                                            <p:tgtEl>
                                              <p:spTgt spid="449"/>
                                            </p:tgtEl>
                                            <p:attrNameLst>
                                              <p:attrName>ppt_w</p:attrName>
                                            </p:attrNameLst>
                                          </p:cBhvr>
                                          <p:tavLst>
                                            <p:tav tm="0">
                                              <p:val>
                                                <p:fltVal val="0"/>
                                              </p:val>
                                            </p:tav>
                                            <p:tav tm="100000">
                                              <p:val>
                                                <p:strVal val="#ppt_w"/>
                                              </p:val>
                                            </p:tav>
                                          </p:tavLst>
                                        </p:anim>
                                        <p:anim calcmode="lin" valueType="num">
                                          <p:cBhvr>
                                            <p:cTn id="333" dur="256" fill="hold"/>
                                            <p:tgtEl>
                                              <p:spTgt spid="449"/>
                                            </p:tgtEl>
                                            <p:attrNameLst>
                                              <p:attrName>ppt_h</p:attrName>
                                            </p:attrNameLst>
                                          </p:cBhvr>
                                          <p:tavLst>
                                            <p:tav tm="0">
                                              <p:val>
                                                <p:fltVal val="0"/>
                                              </p:val>
                                            </p:tav>
                                            <p:tav tm="100000">
                                              <p:val>
                                                <p:strVal val="#ppt_h"/>
                                              </p:val>
                                            </p:tav>
                                          </p:tavLst>
                                        </p:anim>
                                      </p:childTnLst>
                                    </p:cTn>
                                  </p:par>
                                  <p:par>
                                    <p:cTn id="334" presetID="23" presetClass="entr" presetSubtype="16" fill="hold" nodeType="withEffect">
                                      <p:stCondLst>
                                        <p:cond delay="4224"/>
                                      </p:stCondLst>
                                      <p:childTnLst>
                                        <p:set>
                                          <p:cBhvr>
                                            <p:cTn id="335" dur="1" fill="hold">
                                              <p:stCondLst>
                                                <p:cond delay="0"/>
                                              </p:stCondLst>
                                            </p:cTn>
                                            <p:tgtEl>
                                              <p:spTgt spid="450"/>
                                            </p:tgtEl>
                                            <p:attrNameLst>
                                              <p:attrName>style.visibility</p:attrName>
                                            </p:attrNameLst>
                                          </p:cBhvr>
                                          <p:to>
                                            <p:strVal val="visible"/>
                                          </p:to>
                                        </p:set>
                                        <p:anim calcmode="lin" valueType="num">
                                          <p:cBhvr>
                                            <p:cTn id="336" dur="256" fill="hold"/>
                                            <p:tgtEl>
                                              <p:spTgt spid="450"/>
                                            </p:tgtEl>
                                            <p:attrNameLst>
                                              <p:attrName>ppt_w</p:attrName>
                                            </p:attrNameLst>
                                          </p:cBhvr>
                                          <p:tavLst>
                                            <p:tav tm="0">
                                              <p:val>
                                                <p:fltVal val="0"/>
                                              </p:val>
                                            </p:tav>
                                            <p:tav tm="100000">
                                              <p:val>
                                                <p:strVal val="#ppt_w"/>
                                              </p:val>
                                            </p:tav>
                                          </p:tavLst>
                                        </p:anim>
                                        <p:anim calcmode="lin" valueType="num">
                                          <p:cBhvr>
                                            <p:cTn id="337" dur="256" fill="hold"/>
                                            <p:tgtEl>
                                              <p:spTgt spid="450"/>
                                            </p:tgtEl>
                                            <p:attrNameLst>
                                              <p:attrName>ppt_h</p:attrName>
                                            </p:attrNameLst>
                                          </p:cBhvr>
                                          <p:tavLst>
                                            <p:tav tm="0">
                                              <p:val>
                                                <p:fltVal val="0"/>
                                              </p:val>
                                            </p:tav>
                                            <p:tav tm="100000">
                                              <p:val>
                                                <p:strVal val="#ppt_h"/>
                                              </p:val>
                                            </p:tav>
                                          </p:tavLst>
                                        </p:anim>
                                      </p:childTnLst>
                                    </p:cTn>
                                  </p:par>
                                  <p:par>
                                    <p:cTn id="338" presetID="63" presetClass="path" presetSubtype="0" fill="hold" nodeType="withEffect">
                                      <p:stCondLst>
                                        <p:cond delay="4864"/>
                                      </p:stCondLst>
                                      <p:childTnLst>
                                        <p:animMotion origin="layout" path="M -1.25E-6 -3.7037E-7 L 0.28607 -3.7037E-7 " pathEditMode="relative" rAng="0" ptsTypes="AA">
                                          <p:cBhvr>
                                            <p:cTn id="339" dur="1280" fill="hold"/>
                                            <p:tgtEl>
                                              <p:spTgt spid="446"/>
                                            </p:tgtEl>
                                            <p:attrNameLst>
                                              <p:attrName>ppt_x</p:attrName>
                                              <p:attrName>ppt_y</p:attrName>
                                            </p:attrNameLst>
                                          </p:cBhvr>
                                          <p:rCtr x="143" y="0"/>
                                        </p:animMotion>
                                      </p:childTnLst>
                                    </p:cTn>
                                  </p:par>
                                  <p:par>
                                    <p:cTn id="340" presetID="22" presetClass="entr" presetSubtype="8" fill="hold" nodeType="withEffect">
                                      <p:stCondLst>
                                        <p:cond delay="4864"/>
                                      </p:stCondLst>
                                      <p:childTnLst>
                                        <p:set>
                                          <p:cBhvr>
                                            <p:cTn id="341" dur="1" fill="hold">
                                              <p:stCondLst>
                                                <p:cond delay="0"/>
                                              </p:stCondLst>
                                            </p:cTn>
                                            <p:tgtEl>
                                              <p:spTgt spid="440"/>
                                            </p:tgtEl>
                                            <p:attrNameLst>
                                              <p:attrName>style.visibility</p:attrName>
                                            </p:attrNameLst>
                                          </p:cBhvr>
                                          <p:to>
                                            <p:strVal val="visible"/>
                                          </p:to>
                                        </p:set>
                                        <p:animEffect transition="in" filter="wipe(left)">
                                          <p:cBhvr>
                                            <p:cTn id="342" dur="1280"/>
                                            <p:tgtEl>
                                              <p:spTgt spid="440"/>
                                            </p:tgtEl>
                                          </p:cBhvr>
                                        </p:animEffect>
                                      </p:childTnLst>
                                    </p:cTn>
                                  </p:par>
                                  <p:par>
                                    <p:cTn id="343" presetID="6" presetClass="emph" presetSubtype="0" fill="hold" nodeType="withEffect">
                                      <p:stCondLst>
                                        <p:cond delay="5632"/>
                                      </p:stCondLst>
                                      <p:childTnLst>
                                        <p:animScale>
                                          <p:cBhvr>
                                            <p:cTn id="344" dur="512" fill="hold"/>
                                            <p:tgtEl>
                                              <p:spTgt spid="446"/>
                                            </p:tgtEl>
                                          </p:cBhvr>
                                          <p:by x="0" y="0"/>
                                        </p:animScale>
                                      </p:childTnLst>
                                    </p:cTn>
                                  </p:par>
                                  <p:par>
                                    <p:cTn id="345" presetID="63" presetClass="path" presetSubtype="0" fill="hold" nodeType="withEffect">
                                      <p:stCondLst>
                                        <p:cond delay="4864"/>
                                      </p:stCondLst>
                                      <p:childTnLst>
                                        <p:animMotion origin="layout" path="M -1.25E-6 -3.7037E-7 L -0.09974 0.35394 " pathEditMode="relative" rAng="0" ptsTypes="AA">
                                          <p:cBhvr>
                                            <p:cTn id="346" dur="1280" fill="hold"/>
                                            <p:tgtEl>
                                              <p:spTgt spid="447"/>
                                            </p:tgtEl>
                                            <p:attrNameLst>
                                              <p:attrName>ppt_x</p:attrName>
                                              <p:attrName>ppt_y</p:attrName>
                                            </p:attrNameLst>
                                          </p:cBhvr>
                                          <p:rCtr x="-50" y="177"/>
                                        </p:animMotion>
                                      </p:childTnLst>
                                    </p:cTn>
                                  </p:par>
                                  <p:par>
                                    <p:cTn id="347" presetID="22" presetClass="entr" presetSubtype="1" fill="hold" nodeType="withEffect">
                                      <p:stCondLst>
                                        <p:cond delay="4864"/>
                                      </p:stCondLst>
                                      <p:childTnLst>
                                        <p:set>
                                          <p:cBhvr>
                                            <p:cTn id="348" dur="1" fill="hold">
                                              <p:stCondLst>
                                                <p:cond delay="0"/>
                                              </p:stCondLst>
                                            </p:cTn>
                                            <p:tgtEl>
                                              <p:spTgt spid="441"/>
                                            </p:tgtEl>
                                            <p:attrNameLst>
                                              <p:attrName>style.visibility</p:attrName>
                                            </p:attrNameLst>
                                          </p:cBhvr>
                                          <p:to>
                                            <p:strVal val="visible"/>
                                          </p:to>
                                        </p:set>
                                        <p:animEffect transition="in" filter="wipe(up)">
                                          <p:cBhvr>
                                            <p:cTn id="349" dur="1280"/>
                                            <p:tgtEl>
                                              <p:spTgt spid="441"/>
                                            </p:tgtEl>
                                          </p:cBhvr>
                                        </p:animEffect>
                                      </p:childTnLst>
                                    </p:cTn>
                                  </p:par>
                                  <p:par>
                                    <p:cTn id="350" presetID="22" presetClass="entr" presetSubtype="8" fill="hold" nodeType="withEffect">
                                      <p:stCondLst>
                                        <p:cond delay="4864"/>
                                      </p:stCondLst>
                                      <p:childTnLst>
                                        <p:set>
                                          <p:cBhvr>
                                            <p:cTn id="351" dur="1" fill="hold">
                                              <p:stCondLst>
                                                <p:cond delay="0"/>
                                              </p:stCondLst>
                                            </p:cTn>
                                            <p:tgtEl>
                                              <p:spTgt spid="442"/>
                                            </p:tgtEl>
                                            <p:attrNameLst>
                                              <p:attrName>style.visibility</p:attrName>
                                            </p:attrNameLst>
                                          </p:cBhvr>
                                          <p:to>
                                            <p:strVal val="visible"/>
                                          </p:to>
                                        </p:set>
                                        <p:animEffect transition="in" filter="wipe(left)">
                                          <p:cBhvr>
                                            <p:cTn id="352" dur="1280"/>
                                            <p:tgtEl>
                                              <p:spTgt spid="442"/>
                                            </p:tgtEl>
                                          </p:cBhvr>
                                        </p:animEffect>
                                      </p:childTnLst>
                                    </p:cTn>
                                  </p:par>
                                  <p:par>
                                    <p:cTn id="353" presetID="6" presetClass="emph" presetSubtype="0" fill="hold" nodeType="withEffect">
                                      <p:stCondLst>
                                        <p:cond delay="5632"/>
                                      </p:stCondLst>
                                      <p:childTnLst>
                                        <p:animScale>
                                          <p:cBhvr>
                                            <p:cTn id="354" dur="512" fill="hold"/>
                                            <p:tgtEl>
                                              <p:spTgt spid="447"/>
                                            </p:tgtEl>
                                          </p:cBhvr>
                                          <p:by x="0" y="0"/>
                                        </p:animScale>
                                      </p:childTnLst>
                                    </p:cTn>
                                  </p:par>
                                  <p:par>
                                    <p:cTn id="355" presetID="63" presetClass="path" presetSubtype="0" fill="hold" nodeType="withEffect">
                                      <p:stCondLst>
                                        <p:cond delay="4864"/>
                                      </p:stCondLst>
                                      <p:childTnLst>
                                        <p:animMotion origin="layout" path="M -0.00039 -0.00069 L 0.09909 0.35417 " pathEditMode="relative" rAng="0" ptsTypes="AA">
                                          <p:cBhvr>
                                            <p:cTn id="356" dur="1280" fill="hold"/>
                                            <p:tgtEl>
                                              <p:spTgt spid="448"/>
                                            </p:tgtEl>
                                            <p:attrNameLst>
                                              <p:attrName>ppt_x</p:attrName>
                                              <p:attrName>ppt_y</p:attrName>
                                            </p:attrNameLst>
                                          </p:cBhvr>
                                          <p:rCtr x="50" y="177"/>
                                        </p:animMotion>
                                      </p:childTnLst>
                                    </p:cTn>
                                  </p:par>
                                  <p:par>
                                    <p:cTn id="357" presetID="22" presetClass="entr" presetSubtype="2" fill="hold" nodeType="withEffect">
                                      <p:stCondLst>
                                        <p:cond delay="4864"/>
                                      </p:stCondLst>
                                      <p:childTnLst>
                                        <p:set>
                                          <p:cBhvr>
                                            <p:cTn id="358" dur="1" fill="hold">
                                              <p:stCondLst>
                                                <p:cond delay="0"/>
                                              </p:stCondLst>
                                            </p:cTn>
                                            <p:tgtEl>
                                              <p:spTgt spid="443"/>
                                            </p:tgtEl>
                                            <p:attrNameLst>
                                              <p:attrName>style.visibility</p:attrName>
                                            </p:attrNameLst>
                                          </p:cBhvr>
                                          <p:to>
                                            <p:strVal val="visible"/>
                                          </p:to>
                                        </p:set>
                                        <p:animEffect transition="in" filter="wipe(right)">
                                          <p:cBhvr>
                                            <p:cTn id="359" dur="1280"/>
                                            <p:tgtEl>
                                              <p:spTgt spid="443"/>
                                            </p:tgtEl>
                                          </p:cBhvr>
                                        </p:animEffect>
                                      </p:childTnLst>
                                    </p:cTn>
                                  </p:par>
                                  <p:par>
                                    <p:cTn id="360" presetID="6" presetClass="emph" presetSubtype="0" fill="hold" nodeType="withEffect">
                                      <p:stCondLst>
                                        <p:cond delay="5632"/>
                                      </p:stCondLst>
                                      <p:childTnLst>
                                        <p:animScale>
                                          <p:cBhvr>
                                            <p:cTn id="361" dur="512" fill="hold"/>
                                            <p:tgtEl>
                                              <p:spTgt spid="448"/>
                                            </p:tgtEl>
                                          </p:cBhvr>
                                          <p:by x="0" y="0"/>
                                        </p:animScale>
                                      </p:childTnLst>
                                    </p:cTn>
                                  </p:par>
                                  <p:par>
                                    <p:cTn id="362" presetID="63" presetClass="path" presetSubtype="0" fill="hold" nodeType="withEffect">
                                      <p:stCondLst>
                                        <p:cond delay="4864"/>
                                      </p:stCondLst>
                                      <p:childTnLst>
                                        <p:animMotion origin="layout" path="M 8.33333E-7 3.33333E-6 L -0.28672 3.33333E-6 " pathEditMode="relative" rAng="0" ptsTypes="AA">
                                          <p:cBhvr>
                                            <p:cTn id="363" dur="1280" fill="hold"/>
                                            <p:tgtEl>
                                              <p:spTgt spid="449"/>
                                            </p:tgtEl>
                                            <p:attrNameLst>
                                              <p:attrName>ppt_x</p:attrName>
                                              <p:attrName>ppt_y</p:attrName>
                                            </p:attrNameLst>
                                          </p:cBhvr>
                                          <p:rCtr x="-143" y="0"/>
                                        </p:animMotion>
                                      </p:childTnLst>
                                    </p:cTn>
                                  </p:par>
                                  <p:par>
                                    <p:cTn id="364" presetID="22" presetClass="entr" presetSubtype="4" fill="hold" nodeType="withEffect">
                                      <p:stCondLst>
                                        <p:cond delay="4864"/>
                                      </p:stCondLst>
                                      <p:childTnLst>
                                        <p:set>
                                          <p:cBhvr>
                                            <p:cTn id="365" dur="1" fill="hold">
                                              <p:stCondLst>
                                                <p:cond delay="0"/>
                                              </p:stCondLst>
                                            </p:cTn>
                                            <p:tgtEl>
                                              <p:spTgt spid="444"/>
                                            </p:tgtEl>
                                            <p:attrNameLst>
                                              <p:attrName>style.visibility</p:attrName>
                                            </p:attrNameLst>
                                          </p:cBhvr>
                                          <p:to>
                                            <p:strVal val="visible"/>
                                          </p:to>
                                        </p:set>
                                        <p:animEffect transition="in" filter="wipe(down)">
                                          <p:cBhvr>
                                            <p:cTn id="366" dur="640"/>
                                            <p:tgtEl>
                                              <p:spTgt spid="444"/>
                                            </p:tgtEl>
                                          </p:cBhvr>
                                        </p:animEffect>
                                      </p:childTnLst>
                                    </p:cTn>
                                  </p:par>
                                  <p:par>
                                    <p:cTn id="367" presetID="22" presetClass="entr" presetSubtype="4" fill="hold" nodeType="withEffect">
                                      <p:stCondLst>
                                        <p:cond delay="5504"/>
                                      </p:stCondLst>
                                      <p:childTnLst>
                                        <p:set>
                                          <p:cBhvr>
                                            <p:cTn id="368" dur="1" fill="hold">
                                              <p:stCondLst>
                                                <p:cond delay="0"/>
                                              </p:stCondLst>
                                            </p:cTn>
                                            <p:tgtEl>
                                              <p:spTgt spid="445"/>
                                            </p:tgtEl>
                                            <p:attrNameLst>
                                              <p:attrName>style.visibility</p:attrName>
                                            </p:attrNameLst>
                                          </p:cBhvr>
                                          <p:to>
                                            <p:strVal val="visible"/>
                                          </p:to>
                                        </p:set>
                                        <p:animEffect transition="in" filter="wipe(down)">
                                          <p:cBhvr>
                                            <p:cTn id="369" dur="640"/>
                                            <p:tgtEl>
                                              <p:spTgt spid="445"/>
                                            </p:tgtEl>
                                          </p:cBhvr>
                                        </p:animEffect>
                                      </p:childTnLst>
                                    </p:cTn>
                                  </p:par>
                                  <p:par>
                                    <p:cTn id="370" presetID="6" presetClass="emph" presetSubtype="0" fill="hold" nodeType="withEffect">
                                      <p:stCondLst>
                                        <p:cond delay="5632"/>
                                      </p:stCondLst>
                                      <p:childTnLst>
                                        <p:animScale>
                                          <p:cBhvr>
                                            <p:cTn id="371" dur="512" fill="hold"/>
                                            <p:tgtEl>
                                              <p:spTgt spid="449"/>
                                            </p:tgtEl>
                                          </p:cBhvr>
                                          <p:by x="0" y="0"/>
                                        </p:animScale>
                                      </p:childTnLst>
                                    </p:cTn>
                                  </p:par>
                                  <p:par>
                                    <p:cTn id="372" presetID="0" presetClass="path" presetSubtype="0" fill="hold" nodeType="withEffect">
                                      <p:stCondLst>
                                        <p:cond delay="4864"/>
                                      </p:stCondLst>
                                      <p:childTnLst>
                                        <p:animMotion origin="layout" path="M -0.00052 -0.00023 L 0.09961 -0.35348 L 8.33333E-7 -0.7088 " pathEditMode="relative" rAng="0" ptsTypes="AAA">
                                          <p:cBhvr>
                                            <p:cTn id="373" dur="1280" fill="hold"/>
                                            <p:tgtEl>
                                              <p:spTgt spid="450"/>
                                            </p:tgtEl>
                                            <p:attrNameLst>
                                              <p:attrName>ppt_x</p:attrName>
                                              <p:attrName>ppt_y</p:attrName>
                                            </p:attrNameLst>
                                          </p:cBhvr>
                                          <p:rCtr x="50" y="-354"/>
                                        </p:animMotion>
                                      </p:childTnLst>
                                    </p:cTn>
                                  </p:par>
                                  <p:par>
                                    <p:cTn id="374" presetID="6" presetClass="emph" presetSubtype="0" fill="hold" nodeType="withEffect">
                                      <p:stCondLst>
                                        <p:cond delay="5632"/>
                                      </p:stCondLst>
                                      <p:childTnLst>
                                        <p:animScale>
                                          <p:cBhvr>
                                            <p:cTn id="375" dur="512" fill="hold"/>
                                            <p:tgtEl>
                                              <p:spTgt spid="450"/>
                                            </p:tgtEl>
                                          </p:cBhvr>
                                          <p:by x="0" y="0"/>
                                        </p:animScale>
                                      </p:childTnLst>
                                    </p:cTn>
                                  </p:par>
                                  <p:par>
                                    <p:cTn id="376" presetID="1" presetClass="exit" presetSubtype="0" fill="hold" nodeType="withEffect">
                                      <p:stCondLst>
                                        <p:cond delay="6400"/>
                                      </p:stCondLst>
                                      <p:childTnLst>
                                        <p:set>
                                          <p:cBhvr>
                                            <p:cTn id="377" dur="1" fill="hold">
                                              <p:stCondLst>
                                                <p:cond delay="0"/>
                                              </p:stCondLst>
                                            </p:cTn>
                                            <p:tgtEl>
                                              <p:spTgt spid="440"/>
                                            </p:tgtEl>
                                            <p:attrNameLst>
                                              <p:attrName>style.visibility</p:attrName>
                                            </p:attrNameLst>
                                          </p:cBhvr>
                                          <p:to>
                                            <p:strVal val="hidden"/>
                                          </p:to>
                                        </p:set>
                                      </p:childTnLst>
                                    </p:cTn>
                                  </p:par>
                                  <p:par>
                                    <p:cTn id="378" presetID="1" presetClass="exit" presetSubtype="0" fill="hold" nodeType="withEffect">
                                      <p:stCondLst>
                                        <p:cond delay="6400"/>
                                      </p:stCondLst>
                                      <p:childTnLst>
                                        <p:set>
                                          <p:cBhvr>
                                            <p:cTn id="379" dur="1" fill="hold">
                                              <p:stCondLst>
                                                <p:cond delay="0"/>
                                              </p:stCondLst>
                                            </p:cTn>
                                            <p:tgtEl>
                                              <p:spTgt spid="441"/>
                                            </p:tgtEl>
                                            <p:attrNameLst>
                                              <p:attrName>style.visibility</p:attrName>
                                            </p:attrNameLst>
                                          </p:cBhvr>
                                          <p:to>
                                            <p:strVal val="hidden"/>
                                          </p:to>
                                        </p:set>
                                      </p:childTnLst>
                                    </p:cTn>
                                  </p:par>
                                  <p:par>
                                    <p:cTn id="380" presetID="1" presetClass="exit" presetSubtype="0" fill="hold" nodeType="withEffect">
                                      <p:stCondLst>
                                        <p:cond delay="6400"/>
                                      </p:stCondLst>
                                      <p:childTnLst>
                                        <p:set>
                                          <p:cBhvr>
                                            <p:cTn id="381" dur="1" fill="hold">
                                              <p:stCondLst>
                                                <p:cond delay="0"/>
                                              </p:stCondLst>
                                            </p:cTn>
                                            <p:tgtEl>
                                              <p:spTgt spid="442"/>
                                            </p:tgtEl>
                                            <p:attrNameLst>
                                              <p:attrName>style.visibility</p:attrName>
                                            </p:attrNameLst>
                                          </p:cBhvr>
                                          <p:to>
                                            <p:strVal val="hidden"/>
                                          </p:to>
                                        </p:set>
                                      </p:childTnLst>
                                    </p:cTn>
                                  </p:par>
                                  <p:par>
                                    <p:cTn id="382" presetID="1" presetClass="exit" presetSubtype="0" fill="hold" nodeType="withEffect">
                                      <p:stCondLst>
                                        <p:cond delay="6400"/>
                                      </p:stCondLst>
                                      <p:childTnLst>
                                        <p:set>
                                          <p:cBhvr>
                                            <p:cTn id="383" dur="1" fill="hold">
                                              <p:stCondLst>
                                                <p:cond delay="0"/>
                                              </p:stCondLst>
                                            </p:cTn>
                                            <p:tgtEl>
                                              <p:spTgt spid="443"/>
                                            </p:tgtEl>
                                            <p:attrNameLst>
                                              <p:attrName>style.visibility</p:attrName>
                                            </p:attrNameLst>
                                          </p:cBhvr>
                                          <p:to>
                                            <p:strVal val="hidden"/>
                                          </p:to>
                                        </p:set>
                                      </p:childTnLst>
                                    </p:cTn>
                                  </p:par>
                                  <p:par>
                                    <p:cTn id="384" presetID="1" presetClass="exit" presetSubtype="0" fill="hold" nodeType="withEffect">
                                      <p:stCondLst>
                                        <p:cond delay="6400"/>
                                      </p:stCondLst>
                                      <p:childTnLst>
                                        <p:set>
                                          <p:cBhvr>
                                            <p:cTn id="385" dur="1" fill="hold">
                                              <p:stCondLst>
                                                <p:cond delay="0"/>
                                              </p:stCondLst>
                                            </p:cTn>
                                            <p:tgtEl>
                                              <p:spTgt spid="444"/>
                                            </p:tgtEl>
                                            <p:attrNameLst>
                                              <p:attrName>style.visibility</p:attrName>
                                            </p:attrNameLst>
                                          </p:cBhvr>
                                          <p:to>
                                            <p:strVal val="hidden"/>
                                          </p:to>
                                        </p:set>
                                      </p:childTnLst>
                                    </p:cTn>
                                  </p:par>
                                  <p:par>
                                    <p:cTn id="386" presetID="1" presetClass="exit" presetSubtype="0" fill="hold" nodeType="withEffect">
                                      <p:stCondLst>
                                        <p:cond delay="6400"/>
                                      </p:stCondLst>
                                      <p:childTnLst>
                                        <p:set>
                                          <p:cBhvr>
                                            <p:cTn id="387" dur="1" fill="hold">
                                              <p:stCondLst>
                                                <p:cond delay="0"/>
                                              </p:stCondLst>
                                            </p:cTn>
                                            <p:tgtEl>
                                              <p:spTgt spid="445"/>
                                            </p:tgtEl>
                                            <p:attrNameLst>
                                              <p:attrName>style.visibility</p:attrName>
                                            </p:attrNameLst>
                                          </p:cBhvr>
                                          <p:to>
                                            <p:strVal val="hidden"/>
                                          </p:to>
                                        </p:set>
                                      </p:childTnLst>
                                    </p:cTn>
                                  </p:par>
                                  <p:par>
                                    <p:cTn id="388" presetID="1" presetClass="entr" presetSubtype="0" fill="hold" nodeType="withEffect">
                                      <p:stCondLst>
                                        <p:cond delay="6400"/>
                                      </p:stCondLst>
                                      <p:childTnLst>
                                        <p:set>
                                          <p:cBhvr>
                                            <p:cTn id="389" dur="1" fill="hold">
                                              <p:stCondLst>
                                                <p:cond delay="0"/>
                                              </p:stCondLst>
                                            </p:cTn>
                                            <p:tgtEl>
                                              <p:spTgt spid="451"/>
                                            </p:tgtEl>
                                            <p:attrNameLst>
                                              <p:attrName>style.visibility</p:attrName>
                                            </p:attrNameLst>
                                          </p:cBhvr>
                                          <p:to>
                                            <p:strVal val="visible"/>
                                          </p:to>
                                        </p:set>
                                      </p:childTnLst>
                                    </p:cTn>
                                  </p:par>
                                  <p:par>
                                    <p:cTn id="390" presetID="6" presetClass="emph" presetSubtype="0" accel="50000" fill="hold" nodeType="withEffect">
                                      <p:stCondLst>
                                        <p:cond delay="6400"/>
                                      </p:stCondLst>
                                      <p:childTnLst>
                                        <p:animScale>
                                          <p:cBhvr>
                                            <p:cTn id="391" dur="2560" fill="hold"/>
                                            <p:tgtEl>
                                              <p:spTgt spid="451"/>
                                            </p:tgtEl>
                                          </p:cBhvr>
                                          <p:by x="250000" y="250000"/>
                                        </p:animScale>
                                      </p:childTnLst>
                                    </p:cTn>
                                  </p:par>
                                  <p:par>
                                    <p:cTn id="392" presetID="10" presetClass="exit" presetSubtype="0" fill="hold" nodeType="withEffect">
                                      <p:stCondLst>
                                        <p:cond delay="6400"/>
                                      </p:stCondLst>
                                      <p:childTnLst>
                                        <p:animEffect transition="out" filter="fade">
                                          <p:cBhvr>
                                            <p:cTn id="393" dur="2560"/>
                                            <p:tgtEl>
                                              <p:spTgt spid="451"/>
                                            </p:tgtEl>
                                          </p:cBhvr>
                                        </p:animEffect>
                                        <p:set>
                                          <p:cBhvr>
                                            <p:cTn id="394" dur="1" fill="hold">
                                              <p:stCondLst>
                                                <p:cond delay="2559"/>
                                              </p:stCondLst>
                                            </p:cTn>
                                            <p:tgtEl>
                                              <p:spTgt spid="451"/>
                                            </p:tgtEl>
                                            <p:attrNameLst>
                                              <p:attrName>style.visibility</p:attrName>
                                            </p:attrNameLst>
                                          </p:cBhvr>
                                          <p:to>
                                            <p:strVal val="hidden"/>
                                          </p:to>
                                        </p:set>
                                      </p:childTnLst>
                                    </p:cTn>
                                  </p:par>
                                  <p:par>
                                    <p:cTn id="395" presetID="23" presetClass="entr" presetSubtype="16" fill="hold" nodeType="withEffect">
                                      <p:stCondLst>
                                        <p:cond delay="4480"/>
                                      </p:stCondLst>
                                      <p:childTnLst>
                                        <p:set>
                                          <p:cBhvr>
                                            <p:cTn id="396" dur="1" fill="hold">
                                              <p:stCondLst>
                                                <p:cond delay="0"/>
                                              </p:stCondLst>
                                            </p:cTn>
                                            <p:tgtEl>
                                              <p:spTgt spid="453"/>
                                            </p:tgtEl>
                                            <p:attrNameLst>
                                              <p:attrName>style.visibility</p:attrName>
                                            </p:attrNameLst>
                                          </p:cBhvr>
                                          <p:to>
                                            <p:strVal val="visible"/>
                                          </p:to>
                                        </p:set>
                                        <p:anim calcmode="lin" valueType="num">
                                          <p:cBhvr>
                                            <p:cTn id="397" dur="256" fill="hold"/>
                                            <p:tgtEl>
                                              <p:spTgt spid="453"/>
                                            </p:tgtEl>
                                            <p:attrNameLst>
                                              <p:attrName>ppt_w</p:attrName>
                                            </p:attrNameLst>
                                          </p:cBhvr>
                                          <p:tavLst>
                                            <p:tav tm="0">
                                              <p:val>
                                                <p:fltVal val="0"/>
                                              </p:val>
                                            </p:tav>
                                            <p:tav tm="100000">
                                              <p:val>
                                                <p:strVal val="#ppt_w"/>
                                              </p:val>
                                            </p:tav>
                                          </p:tavLst>
                                        </p:anim>
                                        <p:anim calcmode="lin" valueType="num">
                                          <p:cBhvr>
                                            <p:cTn id="398" dur="256" fill="hold"/>
                                            <p:tgtEl>
                                              <p:spTgt spid="453"/>
                                            </p:tgtEl>
                                            <p:attrNameLst>
                                              <p:attrName>ppt_h</p:attrName>
                                            </p:attrNameLst>
                                          </p:cBhvr>
                                          <p:tavLst>
                                            <p:tav tm="0">
                                              <p:val>
                                                <p:fltVal val="0"/>
                                              </p:val>
                                            </p:tav>
                                            <p:tav tm="100000">
                                              <p:val>
                                                <p:strVal val="#ppt_h"/>
                                              </p:val>
                                            </p:tav>
                                          </p:tavLst>
                                        </p:anim>
                                      </p:childTnLst>
                                    </p:cTn>
                                  </p:par>
                                  <p:par>
                                    <p:cTn id="399" presetID="1" presetClass="path" presetSubtype="0" fill="hold" nodeType="withEffect">
                                      <p:stCondLst>
                                        <p:cond delay="5376"/>
                                      </p:stCondLst>
                                      <p:childTnLst>
                                        <p:animMotion origin="layout" path="M 0 -2.59259E-6 C -0.14232 -2.59259E-6 -0.25833 -0.20625 -0.25833 -0.46134 C -0.25833 -0.71551 -0.14232 -0.92268 0 -0.92268 C 0.14258 -0.92268 0.25833 -0.71551 0.25833 -0.46134 C 0.25833 -0.20625 0.14258 -2.59259E-6 0 -2.59259E-6 Z " pathEditMode="relative" rAng="10800000" ptsTypes="fffff">
                                          <p:cBhvr>
                                            <p:cTn id="400" dur="1920" spd="-100000" fill="hold"/>
                                            <p:tgtEl>
                                              <p:spTgt spid="453"/>
                                            </p:tgtEl>
                                            <p:attrNameLst>
                                              <p:attrName>ppt_x</p:attrName>
                                              <p:attrName>ppt_y</p:attrName>
                                            </p:attrNameLst>
                                          </p:cBhvr>
                                          <p:rCtr x="0" y="-461"/>
                                        </p:animMotion>
                                      </p:childTnLst>
                                    </p:cTn>
                                  </p:par>
                                  <p:par>
                                    <p:cTn id="401" presetID="21" presetClass="entr" presetSubtype="1" fill="hold" nodeType="withEffect">
                                      <p:stCondLst>
                                        <p:cond delay="5376"/>
                                      </p:stCondLst>
                                      <p:childTnLst>
                                        <p:set>
                                          <p:cBhvr>
                                            <p:cTn id="402" dur="1" fill="hold">
                                              <p:stCondLst>
                                                <p:cond delay="0"/>
                                              </p:stCondLst>
                                            </p:cTn>
                                            <p:tgtEl>
                                              <p:spTgt spid="452"/>
                                            </p:tgtEl>
                                            <p:attrNameLst>
                                              <p:attrName>style.visibility</p:attrName>
                                            </p:attrNameLst>
                                          </p:cBhvr>
                                          <p:to>
                                            <p:strVal val="visible"/>
                                          </p:to>
                                        </p:set>
                                        <p:animEffect transition="in" filter="wheel(1)">
                                          <p:cBhvr>
                                            <p:cTn id="403" dur="1920"/>
                                            <p:tgtEl>
                                              <p:spTgt spid="452"/>
                                            </p:tgtEl>
                                          </p:cBhvr>
                                        </p:animEffect>
                                      </p:childTnLst>
                                    </p:cTn>
                                  </p:par>
                                  <p:par>
                                    <p:cTn id="404" presetID="19" presetClass="exit" presetSubtype="10" repeatCount="400" fill="hold" nodeType="withEffect">
                                      <p:stCondLst>
                                        <p:cond delay="5376"/>
                                      </p:stCondLst>
                                      <p:childTnLst>
                                        <p:anim calcmode="lin" valueType="num">
                                          <p:cBhvr>
                                            <p:cTn id="405" dur="13"/>
                                            <p:tgtEl>
                                              <p:spTgt spid="452"/>
                                            </p:tgtEl>
                                            <p:attrNameLst>
                                              <p:attrName>ppt_h</p:attrName>
                                            </p:attrNameLst>
                                          </p:cBhvr>
                                          <p:tavLst>
                                            <p:tav tm="0">
                                              <p:val>
                                                <p:strVal val="ppt_h"/>
                                              </p:val>
                                            </p:tav>
                                            <p:tav tm="100000">
                                              <p:val>
                                                <p:strVal val="ppt_h"/>
                                              </p:val>
                                            </p:tav>
                                          </p:tavLst>
                                        </p:anim>
                                        <p:anim calcmode="lin" valueType="num">
                                          <p:cBhvr>
                                            <p:cTn id="406" dur="13"/>
                                            <p:tgtEl>
                                              <p:spTgt spid="452"/>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set>
                                          <p:cBhvr>
                                            <p:cTn id="407" dur="1" fill="hold">
                                              <p:stCondLst>
                                                <p:cond delay="12"/>
                                              </p:stCondLst>
                                            </p:cTn>
                                            <p:tgtEl>
                                              <p:spTgt spid="452"/>
                                            </p:tgtEl>
                                            <p:attrNameLst>
                                              <p:attrName>style.visibility</p:attrName>
                                            </p:attrNameLst>
                                          </p:cBhvr>
                                          <p:to>
                                            <p:strVal val="hidden"/>
                                          </p:to>
                                        </p:set>
                                      </p:childTnLst>
                                    </p:cTn>
                                  </p:par>
                                  <p:par>
                                    <p:cTn id="408" presetID="8" presetClass="emph" presetSubtype="0" fill="hold" nodeType="withEffect">
                                      <p:stCondLst>
                                        <p:cond delay="5376"/>
                                      </p:stCondLst>
                                      <p:childTnLst>
                                        <p:animRot by="-10800000">
                                          <p:cBhvr>
                                            <p:cTn id="409" dur="13" fill="hold"/>
                                            <p:tgtEl>
                                              <p:spTgt spid="452"/>
                                            </p:tgtEl>
                                            <p:attrNameLst>
                                              <p:attrName>r</p:attrName>
                                            </p:attrNameLst>
                                          </p:cBhvr>
                                        </p:animRot>
                                      </p:childTnLst>
                                    </p:cTn>
                                  </p:par>
                                  <p:par>
                                    <p:cTn id="410" presetID="6" presetClass="emph" presetSubtype="0" fill="hold" nodeType="withEffect">
                                      <p:stCondLst>
                                        <p:cond delay="6784"/>
                                      </p:stCondLst>
                                      <p:childTnLst>
                                        <p:animScale>
                                          <p:cBhvr>
                                            <p:cTn id="411" dur="512" fill="hold"/>
                                            <p:tgtEl>
                                              <p:spTgt spid="453"/>
                                            </p:tgtEl>
                                          </p:cBhvr>
                                          <p:by x="0" y="0"/>
                                        </p:animScale>
                                      </p:childTnLst>
                                    </p:cTn>
                                  </p:par>
                                  <p:par>
                                    <p:cTn id="412" presetID="6" presetClass="emph" presetSubtype="0" accel="50000" fill="hold" nodeType="withEffect">
                                      <p:stCondLst>
                                        <p:cond delay="7296"/>
                                      </p:stCondLst>
                                      <p:childTnLst>
                                        <p:animScale>
                                          <p:cBhvr>
                                            <p:cTn id="413" dur="2560" fill="hold"/>
                                            <p:tgtEl>
                                              <p:spTgt spid="452"/>
                                            </p:tgtEl>
                                          </p:cBhvr>
                                          <p:by x="200000" y="200000"/>
                                        </p:animScale>
                                      </p:childTnLst>
                                    </p:cTn>
                                  </p:par>
                                  <p:par>
                                    <p:cTn id="414" presetID="10" presetClass="exit" presetSubtype="0" fill="hold" nodeType="withEffect">
                                      <p:stCondLst>
                                        <p:cond delay="7296"/>
                                      </p:stCondLst>
                                      <p:childTnLst>
                                        <p:animEffect transition="out" filter="fade">
                                          <p:cBhvr>
                                            <p:cTn id="415" dur="2560"/>
                                            <p:tgtEl>
                                              <p:spTgt spid="452"/>
                                            </p:tgtEl>
                                          </p:cBhvr>
                                        </p:animEffect>
                                        <p:set>
                                          <p:cBhvr>
                                            <p:cTn id="416" dur="1" fill="hold">
                                              <p:stCondLst>
                                                <p:cond delay="2559"/>
                                              </p:stCondLst>
                                            </p:cTn>
                                            <p:tgtEl>
                                              <p:spTgt spid="452"/>
                                            </p:tgtEl>
                                            <p:attrNameLst>
                                              <p:attrName>style.visibility</p:attrName>
                                            </p:attrNameLst>
                                          </p:cBhvr>
                                          <p:to>
                                            <p:strVal val="hidden"/>
                                          </p:to>
                                        </p:set>
                                      </p:childTnLst>
                                    </p:cTn>
                                  </p:par>
                                  <p:par>
                                    <p:cTn id="417" presetID="23" presetClass="entr" presetSubtype="16" fill="hold" nodeType="withEffect">
                                      <p:stCondLst>
                                        <p:cond delay="4864"/>
                                      </p:stCondLst>
                                      <p:childTnLst>
                                        <p:set>
                                          <p:cBhvr>
                                            <p:cTn id="418" dur="1" fill="hold">
                                              <p:stCondLst>
                                                <p:cond delay="0"/>
                                              </p:stCondLst>
                                            </p:cTn>
                                            <p:tgtEl>
                                              <p:spTgt spid="462"/>
                                            </p:tgtEl>
                                            <p:attrNameLst>
                                              <p:attrName>style.visibility</p:attrName>
                                            </p:attrNameLst>
                                          </p:cBhvr>
                                          <p:to>
                                            <p:strVal val="visible"/>
                                          </p:to>
                                        </p:set>
                                        <p:anim calcmode="lin" valueType="num">
                                          <p:cBhvr>
                                            <p:cTn id="419" dur="256" fill="hold"/>
                                            <p:tgtEl>
                                              <p:spTgt spid="462"/>
                                            </p:tgtEl>
                                            <p:attrNameLst>
                                              <p:attrName>ppt_w</p:attrName>
                                            </p:attrNameLst>
                                          </p:cBhvr>
                                          <p:tavLst>
                                            <p:tav tm="0">
                                              <p:val>
                                                <p:fltVal val="0"/>
                                              </p:val>
                                            </p:tav>
                                            <p:tav tm="100000">
                                              <p:val>
                                                <p:strVal val="#ppt_w"/>
                                              </p:val>
                                            </p:tav>
                                          </p:tavLst>
                                        </p:anim>
                                        <p:anim calcmode="lin" valueType="num">
                                          <p:cBhvr>
                                            <p:cTn id="420" dur="256" fill="hold"/>
                                            <p:tgtEl>
                                              <p:spTgt spid="462"/>
                                            </p:tgtEl>
                                            <p:attrNameLst>
                                              <p:attrName>ppt_h</p:attrName>
                                            </p:attrNameLst>
                                          </p:cBhvr>
                                          <p:tavLst>
                                            <p:tav tm="0">
                                              <p:val>
                                                <p:fltVal val="0"/>
                                              </p:val>
                                            </p:tav>
                                            <p:tav tm="100000">
                                              <p:val>
                                                <p:strVal val="#ppt_h"/>
                                              </p:val>
                                            </p:tav>
                                          </p:tavLst>
                                        </p:anim>
                                      </p:childTnLst>
                                    </p:cTn>
                                  </p:par>
                                  <p:par>
                                    <p:cTn id="421" presetID="23" presetClass="entr" presetSubtype="16" fill="hold" nodeType="withEffect">
                                      <p:stCondLst>
                                        <p:cond delay="4864"/>
                                      </p:stCondLst>
                                      <p:childTnLst>
                                        <p:set>
                                          <p:cBhvr>
                                            <p:cTn id="422" dur="1" fill="hold">
                                              <p:stCondLst>
                                                <p:cond delay="0"/>
                                              </p:stCondLst>
                                            </p:cTn>
                                            <p:tgtEl>
                                              <p:spTgt spid="464"/>
                                            </p:tgtEl>
                                            <p:attrNameLst>
                                              <p:attrName>style.visibility</p:attrName>
                                            </p:attrNameLst>
                                          </p:cBhvr>
                                          <p:to>
                                            <p:strVal val="visible"/>
                                          </p:to>
                                        </p:set>
                                        <p:anim calcmode="lin" valueType="num">
                                          <p:cBhvr>
                                            <p:cTn id="423" dur="256" fill="hold"/>
                                            <p:tgtEl>
                                              <p:spTgt spid="464"/>
                                            </p:tgtEl>
                                            <p:attrNameLst>
                                              <p:attrName>ppt_w</p:attrName>
                                            </p:attrNameLst>
                                          </p:cBhvr>
                                          <p:tavLst>
                                            <p:tav tm="0">
                                              <p:val>
                                                <p:fltVal val="0"/>
                                              </p:val>
                                            </p:tav>
                                            <p:tav tm="100000">
                                              <p:val>
                                                <p:strVal val="#ppt_w"/>
                                              </p:val>
                                            </p:tav>
                                          </p:tavLst>
                                        </p:anim>
                                        <p:anim calcmode="lin" valueType="num">
                                          <p:cBhvr>
                                            <p:cTn id="424" dur="256" fill="hold"/>
                                            <p:tgtEl>
                                              <p:spTgt spid="464"/>
                                            </p:tgtEl>
                                            <p:attrNameLst>
                                              <p:attrName>ppt_h</p:attrName>
                                            </p:attrNameLst>
                                          </p:cBhvr>
                                          <p:tavLst>
                                            <p:tav tm="0">
                                              <p:val>
                                                <p:fltVal val="0"/>
                                              </p:val>
                                            </p:tav>
                                            <p:tav tm="100000">
                                              <p:val>
                                                <p:strVal val="#ppt_h"/>
                                              </p:val>
                                            </p:tav>
                                          </p:tavLst>
                                        </p:anim>
                                      </p:childTnLst>
                                    </p:cTn>
                                  </p:par>
                                  <p:par>
                                    <p:cTn id="425" presetID="23" presetClass="entr" presetSubtype="16" fill="hold" nodeType="withEffect">
                                      <p:stCondLst>
                                        <p:cond delay="4864"/>
                                      </p:stCondLst>
                                      <p:childTnLst>
                                        <p:set>
                                          <p:cBhvr>
                                            <p:cTn id="426" dur="1" fill="hold">
                                              <p:stCondLst>
                                                <p:cond delay="0"/>
                                              </p:stCondLst>
                                            </p:cTn>
                                            <p:tgtEl>
                                              <p:spTgt spid="463"/>
                                            </p:tgtEl>
                                            <p:attrNameLst>
                                              <p:attrName>style.visibility</p:attrName>
                                            </p:attrNameLst>
                                          </p:cBhvr>
                                          <p:to>
                                            <p:strVal val="visible"/>
                                          </p:to>
                                        </p:set>
                                        <p:anim calcmode="lin" valueType="num">
                                          <p:cBhvr>
                                            <p:cTn id="427" dur="256" fill="hold"/>
                                            <p:tgtEl>
                                              <p:spTgt spid="463"/>
                                            </p:tgtEl>
                                            <p:attrNameLst>
                                              <p:attrName>ppt_w</p:attrName>
                                            </p:attrNameLst>
                                          </p:cBhvr>
                                          <p:tavLst>
                                            <p:tav tm="0">
                                              <p:val>
                                                <p:fltVal val="0"/>
                                              </p:val>
                                            </p:tav>
                                            <p:tav tm="100000">
                                              <p:val>
                                                <p:strVal val="#ppt_w"/>
                                              </p:val>
                                            </p:tav>
                                          </p:tavLst>
                                        </p:anim>
                                        <p:anim calcmode="lin" valueType="num">
                                          <p:cBhvr>
                                            <p:cTn id="428" dur="256" fill="hold"/>
                                            <p:tgtEl>
                                              <p:spTgt spid="463"/>
                                            </p:tgtEl>
                                            <p:attrNameLst>
                                              <p:attrName>ppt_h</p:attrName>
                                            </p:attrNameLst>
                                          </p:cBhvr>
                                          <p:tavLst>
                                            <p:tav tm="0">
                                              <p:val>
                                                <p:fltVal val="0"/>
                                              </p:val>
                                            </p:tav>
                                            <p:tav tm="100000">
                                              <p:val>
                                                <p:strVal val="#ppt_h"/>
                                              </p:val>
                                            </p:tav>
                                          </p:tavLst>
                                        </p:anim>
                                      </p:childTnLst>
                                    </p:cTn>
                                  </p:par>
                                  <p:par>
                                    <p:cTn id="429" presetID="23" presetClass="entr" presetSubtype="16" fill="hold" nodeType="withEffect">
                                      <p:stCondLst>
                                        <p:cond delay="4864"/>
                                      </p:stCondLst>
                                      <p:childTnLst>
                                        <p:set>
                                          <p:cBhvr>
                                            <p:cTn id="430" dur="1" fill="hold">
                                              <p:stCondLst>
                                                <p:cond delay="0"/>
                                              </p:stCondLst>
                                            </p:cTn>
                                            <p:tgtEl>
                                              <p:spTgt spid="465"/>
                                            </p:tgtEl>
                                            <p:attrNameLst>
                                              <p:attrName>style.visibility</p:attrName>
                                            </p:attrNameLst>
                                          </p:cBhvr>
                                          <p:to>
                                            <p:strVal val="visible"/>
                                          </p:to>
                                        </p:set>
                                        <p:anim calcmode="lin" valueType="num">
                                          <p:cBhvr>
                                            <p:cTn id="431" dur="256" fill="hold"/>
                                            <p:tgtEl>
                                              <p:spTgt spid="465"/>
                                            </p:tgtEl>
                                            <p:attrNameLst>
                                              <p:attrName>ppt_w</p:attrName>
                                            </p:attrNameLst>
                                          </p:cBhvr>
                                          <p:tavLst>
                                            <p:tav tm="0">
                                              <p:val>
                                                <p:fltVal val="0"/>
                                              </p:val>
                                            </p:tav>
                                            <p:tav tm="100000">
                                              <p:val>
                                                <p:strVal val="#ppt_w"/>
                                              </p:val>
                                            </p:tav>
                                          </p:tavLst>
                                        </p:anim>
                                        <p:anim calcmode="lin" valueType="num">
                                          <p:cBhvr>
                                            <p:cTn id="432" dur="256" fill="hold"/>
                                            <p:tgtEl>
                                              <p:spTgt spid="465"/>
                                            </p:tgtEl>
                                            <p:attrNameLst>
                                              <p:attrName>ppt_h</p:attrName>
                                            </p:attrNameLst>
                                          </p:cBhvr>
                                          <p:tavLst>
                                            <p:tav tm="0">
                                              <p:val>
                                                <p:fltVal val="0"/>
                                              </p:val>
                                            </p:tav>
                                            <p:tav tm="100000">
                                              <p:val>
                                                <p:strVal val="#ppt_h"/>
                                              </p:val>
                                            </p:tav>
                                          </p:tavLst>
                                        </p:anim>
                                      </p:childTnLst>
                                    </p:cTn>
                                  </p:par>
                                  <p:par>
                                    <p:cTn id="433" presetID="0" presetClass="path" presetSubtype="0" fill="hold" nodeType="withEffect">
                                      <p:stCondLst>
                                        <p:cond delay="6144"/>
                                      </p:stCondLst>
                                      <p:childTnLst>
                                        <p:animMotion origin="layout" path="M 2.5E-6 -7.40741E-7 L 0.14713 -0.26204 L 0.35625 -0.26157 L 0.50221 -7.40741E-7 " pathEditMode="relative" rAng="0" ptsTypes="AAAA">
                                          <p:cBhvr>
                                            <p:cTn id="434" dur="1344" fill="hold"/>
                                            <p:tgtEl>
                                              <p:spTgt spid="462"/>
                                            </p:tgtEl>
                                            <p:attrNameLst>
                                              <p:attrName>ppt_x</p:attrName>
                                              <p:attrName>ppt_y</p:attrName>
                                            </p:attrNameLst>
                                          </p:cBhvr>
                                          <p:rCtr x="251" y="-131"/>
                                        </p:animMotion>
                                      </p:childTnLst>
                                    </p:cTn>
                                  </p:par>
                                  <p:par>
                                    <p:cTn id="435" presetID="22" presetClass="entr" presetSubtype="8" fill="hold" nodeType="withEffect">
                                      <p:stCondLst>
                                        <p:cond delay="6144"/>
                                      </p:stCondLst>
                                      <p:childTnLst>
                                        <p:set>
                                          <p:cBhvr>
                                            <p:cTn id="436" dur="1" fill="hold">
                                              <p:stCondLst>
                                                <p:cond delay="0"/>
                                              </p:stCondLst>
                                            </p:cTn>
                                            <p:tgtEl>
                                              <p:spTgt spid="454"/>
                                            </p:tgtEl>
                                            <p:attrNameLst>
                                              <p:attrName>style.visibility</p:attrName>
                                            </p:attrNameLst>
                                          </p:cBhvr>
                                          <p:to>
                                            <p:strVal val="visible"/>
                                          </p:to>
                                        </p:set>
                                        <p:animEffect transition="in" filter="wipe(left)">
                                          <p:cBhvr>
                                            <p:cTn id="437" dur="512"/>
                                            <p:tgtEl>
                                              <p:spTgt spid="454"/>
                                            </p:tgtEl>
                                          </p:cBhvr>
                                        </p:animEffect>
                                      </p:childTnLst>
                                    </p:cTn>
                                  </p:par>
                                  <p:par>
                                    <p:cTn id="438" presetID="22" presetClass="entr" presetSubtype="8" fill="hold" nodeType="withEffect">
                                      <p:stCondLst>
                                        <p:cond delay="6656"/>
                                      </p:stCondLst>
                                      <p:childTnLst>
                                        <p:set>
                                          <p:cBhvr>
                                            <p:cTn id="439" dur="1" fill="hold">
                                              <p:stCondLst>
                                                <p:cond delay="0"/>
                                              </p:stCondLst>
                                            </p:cTn>
                                            <p:tgtEl>
                                              <p:spTgt spid="455"/>
                                            </p:tgtEl>
                                            <p:attrNameLst>
                                              <p:attrName>style.visibility</p:attrName>
                                            </p:attrNameLst>
                                          </p:cBhvr>
                                          <p:to>
                                            <p:strVal val="visible"/>
                                          </p:to>
                                        </p:set>
                                        <p:animEffect transition="in" filter="wipe(left)">
                                          <p:cBhvr>
                                            <p:cTn id="440" dur="384"/>
                                            <p:tgtEl>
                                              <p:spTgt spid="455"/>
                                            </p:tgtEl>
                                          </p:cBhvr>
                                        </p:animEffect>
                                      </p:childTnLst>
                                    </p:cTn>
                                  </p:par>
                                  <p:par>
                                    <p:cTn id="441" presetID="22" presetClass="entr" presetSubtype="8" fill="hold" nodeType="withEffect">
                                      <p:stCondLst>
                                        <p:cond delay="7040"/>
                                      </p:stCondLst>
                                      <p:childTnLst>
                                        <p:set>
                                          <p:cBhvr>
                                            <p:cTn id="442" dur="1" fill="hold">
                                              <p:stCondLst>
                                                <p:cond delay="0"/>
                                              </p:stCondLst>
                                            </p:cTn>
                                            <p:tgtEl>
                                              <p:spTgt spid="456"/>
                                            </p:tgtEl>
                                            <p:attrNameLst>
                                              <p:attrName>style.visibility</p:attrName>
                                            </p:attrNameLst>
                                          </p:cBhvr>
                                          <p:to>
                                            <p:strVal val="visible"/>
                                          </p:to>
                                        </p:set>
                                        <p:animEffect transition="in" filter="wipe(left)">
                                          <p:cBhvr>
                                            <p:cTn id="443" dur="448"/>
                                            <p:tgtEl>
                                              <p:spTgt spid="456"/>
                                            </p:tgtEl>
                                          </p:cBhvr>
                                        </p:animEffect>
                                      </p:childTnLst>
                                    </p:cTn>
                                  </p:par>
                                  <p:par>
                                    <p:cTn id="444" presetID="6" presetClass="emph" presetSubtype="0" fill="hold" nodeType="withEffect">
                                      <p:stCondLst>
                                        <p:cond delay="6912"/>
                                      </p:stCondLst>
                                      <p:childTnLst>
                                        <p:animScale>
                                          <p:cBhvr>
                                            <p:cTn id="445" dur="512" fill="hold"/>
                                            <p:tgtEl>
                                              <p:spTgt spid="462"/>
                                            </p:tgtEl>
                                          </p:cBhvr>
                                          <p:by x="0" y="0"/>
                                        </p:animScale>
                                      </p:childTnLst>
                                    </p:cTn>
                                  </p:par>
                                  <p:par>
                                    <p:cTn id="446" presetID="64" presetClass="path" presetSubtype="0" fill="hold" nodeType="withEffect">
                                      <p:stCondLst>
                                        <p:cond delay="6144"/>
                                      </p:stCondLst>
                                      <p:childTnLst>
                                        <p:animMotion origin="layout" path="M 0.00026 0.00093 L 0.00026 -0.36991 " pathEditMode="relative" rAng="0" ptsTypes="AA">
                                          <p:cBhvr>
                                            <p:cTn id="447" dur="1280" fill="hold"/>
                                            <p:tgtEl>
                                              <p:spTgt spid="463"/>
                                            </p:tgtEl>
                                            <p:attrNameLst>
                                              <p:attrName>ppt_x</p:attrName>
                                              <p:attrName>ppt_y</p:attrName>
                                            </p:attrNameLst>
                                          </p:cBhvr>
                                          <p:rCtr x="0" y="-185"/>
                                        </p:animMotion>
                                      </p:childTnLst>
                                    </p:cTn>
                                  </p:par>
                                  <p:par>
                                    <p:cTn id="448" presetID="22" presetClass="entr" presetSubtype="4" fill="hold" nodeType="withEffect">
                                      <p:stCondLst>
                                        <p:cond delay="6144"/>
                                      </p:stCondLst>
                                      <p:childTnLst>
                                        <p:set>
                                          <p:cBhvr>
                                            <p:cTn id="449" dur="1" fill="hold">
                                              <p:stCondLst>
                                                <p:cond delay="0"/>
                                              </p:stCondLst>
                                            </p:cTn>
                                            <p:tgtEl>
                                              <p:spTgt spid="457"/>
                                            </p:tgtEl>
                                            <p:attrNameLst>
                                              <p:attrName>style.visibility</p:attrName>
                                            </p:attrNameLst>
                                          </p:cBhvr>
                                          <p:to>
                                            <p:strVal val="visible"/>
                                          </p:to>
                                        </p:set>
                                        <p:animEffect transition="in" filter="wipe(down)">
                                          <p:cBhvr>
                                            <p:cTn id="450" dur="1280"/>
                                            <p:tgtEl>
                                              <p:spTgt spid="457"/>
                                            </p:tgtEl>
                                          </p:cBhvr>
                                        </p:animEffect>
                                      </p:childTnLst>
                                    </p:cTn>
                                  </p:par>
                                  <p:par>
                                    <p:cTn id="451" presetID="6" presetClass="emph" presetSubtype="0" fill="hold" nodeType="withEffect">
                                      <p:stCondLst>
                                        <p:cond delay="6912"/>
                                      </p:stCondLst>
                                      <p:childTnLst>
                                        <p:animScale>
                                          <p:cBhvr>
                                            <p:cTn id="452" dur="512" fill="hold"/>
                                            <p:tgtEl>
                                              <p:spTgt spid="463"/>
                                            </p:tgtEl>
                                          </p:cBhvr>
                                          <p:by x="0" y="0"/>
                                        </p:animScale>
                                      </p:childTnLst>
                                    </p:cTn>
                                  </p:par>
                                  <p:par>
                                    <p:cTn id="453" presetID="0" presetClass="path" presetSubtype="0" fill="hold" nodeType="withEffect">
                                      <p:stCondLst>
                                        <p:cond delay="6144"/>
                                      </p:stCondLst>
                                      <p:childTnLst>
                                        <p:animMotion origin="layout" path="M 0.00052 0.00069 L 0.14726 0.2618 " pathEditMode="relative" rAng="0" ptsTypes="AA">
                                          <p:cBhvr>
                                            <p:cTn id="454" dur="640" fill="hold"/>
                                            <p:tgtEl>
                                              <p:spTgt spid="464"/>
                                            </p:tgtEl>
                                            <p:attrNameLst>
                                              <p:attrName>ppt_x</p:attrName>
                                              <p:attrName>ppt_y</p:attrName>
                                            </p:attrNameLst>
                                          </p:cBhvr>
                                          <p:rCtr x="73" y="131"/>
                                        </p:animMotion>
                                      </p:childTnLst>
                                    </p:cTn>
                                  </p:par>
                                  <p:par>
                                    <p:cTn id="455" presetID="63" presetClass="path" presetSubtype="0" fill="hold" nodeType="withEffect">
                                      <p:stCondLst>
                                        <p:cond delay="6784"/>
                                      </p:stCondLst>
                                      <p:childTnLst>
                                        <p:animMotion origin="layout" path="M 0.14726 0.2618 L 0.35547 0.2625 " pathEditMode="relative" rAng="0" ptsTypes="AA">
                                          <p:cBhvr>
                                            <p:cTn id="456" dur="640" fill="hold"/>
                                            <p:tgtEl>
                                              <p:spTgt spid="464"/>
                                            </p:tgtEl>
                                            <p:attrNameLst>
                                              <p:attrName>ppt_x</p:attrName>
                                              <p:attrName>ppt_y</p:attrName>
                                            </p:attrNameLst>
                                          </p:cBhvr>
                                          <p:rCtr x="104" y="0"/>
                                        </p:animMotion>
                                      </p:childTnLst>
                                    </p:cTn>
                                  </p:par>
                                  <p:par>
                                    <p:cTn id="457" presetID="22" presetClass="entr" presetSubtype="8" fill="hold" nodeType="withEffect">
                                      <p:stCondLst>
                                        <p:cond delay="6144"/>
                                      </p:stCondLst>
                                      <p:childTnLst>
                                        <p:set>
                                          <p:cBhvr>
                                            <p:cTn id="458" dur="1" fill="hold">
                                              <p:stCondLst>
                                                <p:cond delay="0"/>
                                              </p:stCondLst>
                                            </p:cTn>
                                            <p:tgtEl>
                                              <p:spTgt spid="458"/>
                                            </p:tgtEl>
                                            <p:attrNameLst>
                                              <p:attrName>style.visibility</p:attrName>
                                            </p:attrNameLst>
                                          </p:cBhvr>
                                          <p:to>
                                            <p:strVal val="visible"/>
                                          </p:to>
                                        </p:set>
                                        <p:animEffect transition="in" filter="wipe(left)">
                                          <p:cBhvr>
                                            <p:cTn id="459" dur="640"/>
                                            <p:tgtEl>
                                              <p:spTgt spid="458"/>
                                            </p:tgtEl>
                                          </p:cBhvr>
                                        </p:animEffect>
                                      </p:childTnLst>
                                    </p:cTn>
                                  </p:par>
                                  <p:par>
                                    <p:cTn id="460" presetID="22" presetClass="entr" presetSubtype="8" fill="hold" nodeType="withEffect">
                                      <p:stCondLst>
                                        <p:cond delay="6784"/>
                                      </p:stCondLst>
                                      <p:childTnLst>
                                        <p:set>
                                          <p:cBhvr>
                                            <p:cTn id="461" dur="1" fill="hold">
                                              <p:stCondLst>
                                                <p:cond delay="0"/>
                                              </p:stCondLst>
                                            </p:cTn>
                                            <p:tgtEl>
                                              <p:spTgt spid="459"/>
                                            </p:tgtEl>
                                            <p:attrNameLst>
                                              <p:attrName>style.visibility</p:attrName>
                                            </p:attrNameLst>
                                          </p:cBhvr>
                                          <p:to>
                                            <p:strVal val="visible"/>
                                          </p:to>
                                        </p:set>
                                        <p:animEffect transition="in" filter="wipe(left)">
                                          <p:cBhvr>
                                            <p:cTn id="462" dur="640"/>
                                            <p:tgtEl>
                                              <p:spTgt spid="459"/>
                                            </p:tgtEl>
                                          </p:cBhvr>
                                        </p:animEffect>
                                      </p:childTnLst>
                                    </p:cTn>
                                  </p:par>
                                  <p:par>
                                    <p:cTn id="463" presetID="6" presetClass="emph" presetSubtype="0" fill="hold" nodeType="withEffect">
                                      <p:stCondLst>
                                        <p:cond delay="6912"/>
                                      </p:stCondLst>
                                      <p:childTnLst>
                                        <p:animScale>
                                          <p:cBhvr>
                                            <p:cTn id="464" dur="512" fill="hold"/>
                                            <p:tgtEl>
                                              <p:spTgt spid="464"/>
                                            </p:tgtEl>
                                          </p:cBhvr>
                                          <p:by x="0" y="0"/>
                                        </p:animScale>
                                      </p:childTnLst>
                                    </p:cTn>
                                  </p:par>
                                  <p:par>
                                    <p:cTn id="465" presetID="42" presetClass="path" presetSubtype="0" fill="hold" nodeType="withEffect">
                                      <p:stCondLst>
                                        <p:cond delay="6144"/>
                                      </p:stCondLst>
                                      <p:childTnLst>
                                        <p:animMotion origin="layout" path="M 0.00026 -0.0007 L 0.00026 0.3706 " pathEditMode="relative" rAng="0" ptsTypes="AA">
                                          <p:cBhvr>
                                            <p:cTn id="466" dur="640" fill="hold"/>
                                            <p:tgtEl>
                                              <p:spTgt spid="465"/>
                                            </p:tgtEl>
                                            <p:attrNameLst>
                                              <p:attrName>ppt_x</p:attrName>
                                              <p:attrName>ppt_y</p:attrName>
                                            </p:attrNameLst>
                                          </p:cBhvr>
                                          <p:rCtr x="0" y="186"/>
                                        </p:animMotion>
                                      </p:childTnLst>
                                    </p:cTn>
                                  </p:par>
                                  <p:par>
                                    <p:cTn id="467" presetID="63" presetClass="path" presetSubtype="0" fill="hold" nodeType="withEffect">
                                      <p:stCondLst>
                                        <p:cond delay="6784"/>
                                      </p:stCondLst>
                                      <p:childTnLst>
                                        <p:animMotion origin="layout" path="M 0.00026 0.37061 L -0.14726 0.63288 " pathEditMode="relative" rAng="0" ptsTypes="AA">
                                          <p:cBhvr>
                                            <p:cTn id="468" dur="640" fill="hold"/>
                                            <p:tgtEl>
                                              <p:spTgt spid="465"/>
                                            </p:tgtEl>
                                            <p:attrNameLst>
                                              <p:attrName>ppt_x</p:attrName>
                                              <p:attrName>ppt_y</p:attrName>
                                            </p:attrNameLst>
                                          </p:cBhvr>
                                          <p:rCtr x="-74" y="131"/>
                                        </p:animMotion>
                                      </p:childTnLst>
                                    </p:cTn>
                                  </p:par>
                                  <p:par>
                                    <p:cTn id="469" presetID="22" presetClass="entr" presetSubtype="1" fill="hold" nodeType="withEffect">
                                      <p:stCondLst>
                                        <p:cond delay="6144"/>
                                      </p:stCondLst>
                                      <p:childTnLst>
                                        <p:set>
                                          <p:cBhvr>
                                            <p:cTn id="470" dur="1" fill="hold">
                                              <p:stCondLst>
                                                <p:cond delay="0"/>
                                              </p:stCondLst>
                                            </p:cTn>
                                            <p:tgtEl>
                                              <p:spTgt spid="461"/>
                                            </p:tgtEl>
                                            <p:attrNameLst>
                                              <p:attrName>style.visibility</p:attrName>
                                            </p:attrNameLst>
                                          </p:cBhvr>
                                          <p:to>
                                            <p:strVal val="visible"/>
                                          </p:to>
                                        </p:set>
                                        <p:animEffect transition="in" filter="wipe(up)">
                                          <p:cBhvr>
                                            <p:cTn id="471" dur="640"/>
                                            <p:tgtEl>
                                              <p:spTgt spid="461"/>
                                            </p:tgtEl>
                                          </p:cBhvr>
                                        </p:animEffect>
                                      </p:childTnLst>
                                    </p:cTn>
                                  </p:par>
                                  <p:par>
                                    <p:cTn id="472" presetID="22" presetClass="entr" presetSubtype="1" fill="hold" nodeType="withEffect">
                                      <p:stCondLst>
                                        <p:cond delay="6784"/>
                                      </p:stCondLst>
                                      <p:childTnLst>
                                        <p:set>
                                          <p:cBhvr>
                                            <p:cTn id="473" dur="1" fill="hold">
                                              <p:stCondLst>
                                                <p:cond delay="0"/>
                                              </p:stCondLst>
                                            </p:cTn>
                                            <p:tgtEl>
                                              <p:spTgt spid="460"/>
                                            </p:tgtEl>
                                            <p:attrNameLst>
                                              <p:attrName>style.visibility</p:attrName>
                                            </p:attrNameLst>
                                          </p:cBhvr>
                                          <p:to>
                                            <p:strVal val="visible"/>
                                          </p:to>
                                        </p:set>
                                        <p:animEffect transition="in" filter="wipe(up)">
                                          <p:cBhvr>
                                            <p:cTn id="474" dur="640"/>
                                            <p:tgtEl>
                                              <p:spTgt spid="460"/>
                                            </p:tgtEl>
                                          </p:cBhvr>
                                        </p:animEffect>
                                      </p:childTnLst>
                                    </p:cTn>
                                  </p:par>
                                  <p:par>
                                    <p:cTn id="475" presetID="6" presetClass="emph" presetSubtype="0" fill="hold" nodeType="withEffect">
                                      <p:stCondLst>
                                        <p:cond delay="6912"/>
                                      </p:stCondLst>
                                      <p:childTnLst>
                                        <p:animScale>
                                          <p:cBhvr>
                                            <p:cTn id="476" dur="512" fill="hold"/>
                                            <p:tgtEl>
                                              <p:spTgt spid="465"/>
                                            </p:tgtEl>
                                          </p:cBhvr>
                                          <p:by x="0" y="0"/>
                                        </p:animScale>
                                      </p:childTnLst>
                                    </p:cTn>
                                  </p:par>
                                  <p:par>
                                    <p:cTn id="477" presetID="1" presetClass="exit" presetSubtype="0" fill="hold" nodeType="withEffect">
                                      <p:stCondLst>
                                        <p:cond delay="7808"/>
                                      </p:stCondLst>
                                      <p:childTnLst>
                                        <p:set>
                                          <p:cBhvr>
                                            <p:cTn id="478" dur="1" fill="hold">
                                              <p:stCondLst>
                                                <p:cond delay="0"/>
                                              </p:stCondLst>
                                            </p:cTn>
                                            <p:tgtEl>
                                              <p:spTgt spid="454"/>
                                            </p:tgtEl>
                                            <p:attrNameLst>
                                              <p:attrName>style.visibility</p:attrName>
                                            </p:attrNameLst>
                                          </p:cBhvr>
                                          <p:to>
                                            <p:strVal val="hidden"/>
                                          </p:to>
                                        </p:set>
                                      </p:childTnLst>
                                    </p:cTn>
                                  </p:par>
                                  <p:par>
                                    <p:cTn id="479" presetID="1" presetClass="exit" presetSubtype="0" fill="hold" nodeType="withEffect">
                                      <p:stCondLst>
                                        <p:cond delay="7808"/>
                                      </p:stCondLst>
                                      <p:childTnLst>
                                        <p:set>
                                          <p:cBhvr>
                                            <p:cTn id="480" dur="1" fill="hold">
                                              <p:stCondLst>
                                                <p:cond delay="0"/>
                                              </p:stCondLst>
                                            </p:cTn>
                                            <p:tgtEl>
                                              <p:spTgt spid="455"/>
                                            </p:tgtEl>
                                            <p:attrNameLst>
                                              <p:attrName>style.visibility</p:attrName>
                                            </p:attrNameLst>
                                          </p:cBhvr>
                                          <p:to>
                                            <p:strVal val="hidden"/>
                                          </p:to>
                                        </p:set>
                                      </p:childTnLst>
                                    </p:cTn>
                                  </p:par>
                                  <p:par>
                                    <p:cTn id="481" presetID="1" presetClass="exit" presetSubtype="0" fill="hold" nodeType="withEffect">
                                      <p:stCondLst>
                                        <p:cond delay="7808"/>
                                      </p:stCondLst>
                                      <p:childTnLst>
                                        <p:set>
                                          <p:cBhvr>
                                            <p:cTn id="482" dur="1" fill="hold">
                                              <p:stCondLst>
                                                <p:cond delay="0"/>
                                              </p:stCondLst>
                                            </p:cTn>
                                            <p:tgtEl>
                                              <p:spTgt spid="456"/>
                                            </p:tgtEl>
                                            <p:attrNameLst>
                                              <p:attrName>style.visibility</p:attrName>
                                            </p:attrNameLst>
                                          </p:cBhvr>
                                          <p:to>
                                            <p:strVal val="hidden"/>
                                          </p:to>
                                        </p:set>
                                      </p:childTnLst>
                                    </p:cTn>
                                  </p:par>
                                  <p:par>
                                    <p:cTn id="483" presetID="1" presetClass="exit" presetSubtype="0" fill="hold" nodeType="withEffect">
                                      <p:stCondLst>
                                        <p:cond delay="7808"/>
                                      </p:stCondLst>
                                      <p:childTnLst>
                                        <p:set>
                                          <p:cBhvr>
                                            <p:cTn id="484" dur="1" fill="hold">
                                              <p:stCondLst>
                                                <p:cond delay="0"/>
                                              </p:stCondLst>
                                            </p:cTn>
                                            <p:tgtEl>
                                              <p:spTgt spid="457"/>
                                            </p:tgtEl>
                                            <p:attrNameLst>
                                              <p:attrName>style.visibility</p:attrName>
                                            </p:attrNameLst>
                                          </p:cBhvr>
                                          <p:to>
                                            <p:strVal val="hidden"/>
                                          </p:to>
                                        </p:set>
                                      </p:childTnLst>
                                    </p:cTn>
                                  </p:par>
                                  <p:par>
                                    <p:cTn id="485" presetID="1" presetClass="exit" presetSubtype="0" fill="hold" nodeType="withEffect">
                                      <p:stCondLst>
                                        <p:cond delay="7808"/>
                                      </p:stCondLst>
                                      <p:childTnLst>
                                        <p:set>
                                          <p:cBhvr>
                                            <p:cTn id="486" dur="1" fill="hold">
                                              <p:stCondLst>
                                                <p:cond delay="0"/>
                                              </p:stCondLst>
                                            </p:cTn>
                                            <p:tgtEl>
                                              <p:spTgt spid="458"/>
                                            </p:tgtEl>
                                            <p:attrNameLst>
                                              <p:attrName>style.visibility</p:attrName>
                                            </p:attrNameLst>
                                          </p:cBhvr>
                                          <p:to>
                                            <p:strVal val="hidden"/>
                                          </p:to>
                                        </p:set>
                                      </p:childTnLst>
                                    </p:cTn>
                                  </p:par>
                                  <p:par>
                                    <p:cTn id="487" presetID="1" presetClass="exit" presetSubtype="0" fill="hold" nodeType="withEffect">
                                      <p:stCondLst>
                                        <p:cond delay="7808"/>
                                      </p:stCondLst>
                                      <p:childTnLst>
                                        <p:set>
                                          <p:cBhvr>
                                            <p:cTn id="488" dur="1" fill="hold">
                                              <p:stCondLst>
                                                <p:cond delay="0"/>
                                              </p:stCondLst>
                                            </p:cTn>
                                            <p:tgtEl>
                                              <p:spTgt spid="459"/>
                                            </p:tgtEl>
                                            <p:attrNameLst>
                                              <p:attrName>style.visibility</p:attrName>
                                            </p:attrNameLst>
                                          </p:cBhvr>
                                          <p:to>
                                            <p:strVal val="hidden"/>
                                          </p:to>
                                        </p:set>
                                      </p:childTnLst>
                                    </p:cTn>
                                  </p:par>
                                  <p:par>
                                    <p:cTn id="489" presetID="1" presetClass="exit" presetSubtype="0" fill="hold" nodeType="withEffect">
                                      <p:stCondLst>
                                        <p:cond delay="7808"/>
                                      </p:stCondLst>
                                      <p:childTnLst>
                                        <p:set>
                                          <p:cBhvr>
                                            <p:cTn id="490" dur="1" fill="hold">
                                              <p:stCondLst>
                                                <p:cond delay="0"/>
                                              </p:stCondLst>
                                            </p:cTn>
                                            <p:tgtEl>
                                              <p:spTgt spid="460"/>
                                            </p:tgtEl>
                                            <p:attrNameLst>
                                              <p:attrName>style.visibility</p:attrName>
                                            </p:attrNameLst>
                                          </p:cBhvr>
                                          <p:to>
                                            <p:strVal val="hidden"/>
                                          </p:to>
                                        </p:set>
                                      </p:childTnLst>
                                    </p:cTn>
                                  </p:par>
                                  <p:par>
                                    <p:cTn id="491" presetID="1" presetClass="exit" presetSubtype="0" fill="hold" nodeType="withEffect">
                                      <p:stCondLst>
                                        <p:cond delay="7808"/>
                                      </p:stCondLst>
                                      <p:childTnLst>
                                        <p:set>
                                          <p:cBhvr>
                                            <p:cTn id="492" dur="1" fill="hold">
                                              <p:stCondLst>
                                                <p:cond delay="0"/>
                                              </p:stCondLst>
                                            </p:cTn>
                                            <p:tgtEl>
                                              <p:spTgt spid="461"/>
                                            </p:tgtEl>
                                            <p:attrNameLst>
                                              <p:attrName>style.visibility</p:attrName>
                                            </p:attrNameLst>
                                          </p:cBhvr>
                                          <p:to>
                                            <p:strVal val="hidden"/>
                                          </p:to>
                                        </p:set>
                                      </p:childTnLst>
                                    </p:cTn>
                                  </p:par>
                                  <p:par>
                                    <p:cTn id="493" presetID="1" presetClass="entr" presetSubtype="0" fill="hold" nodeType="withEffect">
                                      <p:stCondLst>
                                        <p:cond delay="7808"/>
                                      </p:stCondLst>
                                      <p:childTnLst>
                                        <p:set>
                                          <p:cBhvr>
                                            <p:cTn id="494" dur="1" fill="hold">
                                              <p:stCondLst>
                                                <p:cond delay="0"/>
                                              </p:stCondLst>
                                            </p:cTn>
                                            <p:tgtEl>
                                              <p:spTgt spid="466"/>
                                            </p:tgtEl>
                                            <p:attrNameLst>
                                              <p:attrName>style.visibility</p:attrName>
                                            </p:attrNameLst>
                                          </p:cBhvr>
                                          <p:to>
                                            <p:strVal val="visible"/>
                                          </p:to>
                                        </p:set>
                                      </p:childTnLst>
                                    </p:cTn>
                                  </p:par>
                                  <p:par>
                                    <p:cTn id="495" presetID="6" presetClass="emph" presetSubtype="0" accel="50000" fill="hold" nodeType="withEffect">
                                      <p:stCondLst>
                                        <p:cond delay="7808"/>
                                      </p:stCondLst>
                                      <p:childTnLst>
                                        <p:animScale>
                                          <p:cBhvr>
                                            <p:cTn id="496" dur="2560" fill="hold"/>
                                            <p:tgtEl>
                                              <p:spTgt spid="466"/>
                                            </p:tgtEl>
                                          </p:cBhvr>
                                          <p:by x="250000" y="250000"/>
                                        </p:animScale>
                                      </p:childTnLst>
                                    </p:cTn>
                                  </p:par>
                                  <p:par>
                                    <p:cTn id="497" presetID="10" presetClass="exit" presetSubtype="0" fill="hold" nodeType="withEffect">
                                      <p:stCondLst>
                                        <p:cond delay="7808"/>
                                      </p:stCondLst>
                                      <p:childTnLst>
                                        <p:animEffect transition="out" filter="fade">
                                          <p:cBhvr>
                                            <p:cTn id="498" dur="2560"/>
                                            <p:tgtEl>
                                              <p:spTgt spid="466"/>
                                            </p:tgtEl>
                                          </p:cBhvr>
                                        </p:animEffect>
                                        <p:set>
                                          <p:cBhvr>
                                            <p:cTn id="499" dur="1" fill="hold">
                                              <p:stCondLst>
                                                <p:cond delay="2559"/>
                                              </p:stCondLst>
                                            </p:cTn>
                                            <p:tgtEl>
                                              <p:spTgt spid="466"/>
                                            </p:tgtEl>
                                            <p:attrNameLst>
                                              <p:attrName>style.visibility</p:attrName>
                                            </p:attrNameLst>
                                          </p:cBhvr>
                                          <p:to>
                                            <p:strVal val="hidden"/>
                                          </p:to>
                                        </p:set>
                                      </p:childTnLst>
                                    </p:cTn>
                                  </p:par>
                                  <p:par>
                                    <p:cTn id="500" presetID="23" presetClass="entr" presetSubtype="16" fill="hold" nodeType="withEffect">
                                      <p:stCondLst>
                                        <p:cond delay="5504"/>
                                      </p:stCondLst>
                                      <p:childTnLst>
                                        <p:set>
                                          <p:cBhvr>
                                            <p:cTn id="501" dur="1" fill="hold">
                                              <p:stCondLst>
                                                <p:cond delay="0"/>
                                              </p:stCondLst>
                                            </p:cTn>
                                            <p:tgtEl>
                                              <p:spTgt spid="473"/>
                                            </p:tgtEl>
                                            <p:attrNameLst>
                                              <p:attrName>style.visibility</p:attrName>
                                            </p:attrNameLst>
                                          </p:cBhvr>
                                          <p:to>
                                            <p:strVal val="visible"/>
                                          </p:to>
                                        </p:set>
                                        <p:anim calcmode="lin" valueType="num">
                                          <p:cBhvr>
                                            <p:cTn id="502" dur="256" fill="hold"/>
                                            <p:tgtEl>
                                              <p:spTgt spid="473"/>
                                            </p:tgtEl>
                                            <p:attrNameLst>
                                              <p:attrName>ppt_w</p:attrName>
                                            </p:attrNameLst>
                                          </p:cBhvr>
                                          <p:tavLst>
                                            <p:tav tm="0">
                                              <p:val>
                                                <p:fltVal val="0"/>
                                              </p:val>
                                            </p:tav>
                                            <p:tav tm="100000">
                                              <p:val>
                                                <p:strVal val="#ppt_w"/>
                                              </p:val>
                                            </p:tav>
                                          </p:tavLst>
                                        </p:anim>
                                        <p:anim calcmode="lin" valueType="num">
                                          <p:cBhvr>
                                            <p:cTn id="503" dur="256" fill="hold"/>
                                            <p:tgtEl>
                                              <p:spTgt spid="473"/>
                                            </p:tgtEl>
                                            <p:attrNameLst>
                                              <p:attrName>ppt_h</p:attrName>
                                            </p:attrNameLst>
                                          </p:cBhvr>
                                          <p:tavLst>
                                            <p:tav tm="0">
                                              <p:val>
                                                <p:fltVal val="0"/>
                                              </p:val>
                                            </p:tav>
                                            <p:tav tm="100000">
                                              <p:val>
                                                <p:strVal val="#ppt_h"/>
                                              </p:val>
                                            </p:tav>
                                          </p:tavLst>
                                        </p:anim>
                                      </p:childTnLst>
                                    </p:cTn>
                                  </p:par>
                                  <p:par>
                                    <p:cTn id="504" presetID="23" presetClass="entr" presetSubtype="16" fill="hold" nodeType="withEffect">
                                      <p:stCondLst>
                                        <p:cond delay="5504"/>
                                      </p:stCondLst>
                                      <p:childTnLst>
                                        <p:set>
                                          <p:cBhvr>
                                            <p:cTn id="505" dur="1" fill="hold">
                                              <p:stCondLst>
                                                <p:cond delay="0"/>
                                              </p:stCondLst>
                                            </p:cTn>
                                            <p:tgtEl>
                                              <p:spTgt spid="474"/>
                                            </p:tgtEl>
                                            <p:attrNameLst>
                                              <p:attrName>style.visibility</p:attrName>
                                            </p:attrNameLst>
                                          </p:cBhvr>
                                          <p:to>
                                            <p:strVal val="visible"/>
                                          </p:to>
                                        </p:set>
                                        <p:anim calcmode="lin" valueType="num">
                                          <p:cBhvr>
                                            <p:cTn id="506" dur="256" fill="hold"/>
                                            <p:tgtEl>
                                              <p:spTgt spid="474"/>
                                            </p:tgtEl>
                                            <p:attrNameLst>
                                              <p:attrName>ppt_w</p:attrName>
                                            </p:attrNameLst>
                                          </p:cBhvr>
                                          <p:tavLst>
                                            <p:tav tm="0">
                                              <p:val>
                                                <p:fltVal val="0"/>
                                              </p:val>
                                            </p:tav>
                                            <p:tav tm="100000">
                                              <p:val>
                                                <p:strVal val="#ppt_w"/>
                                              </p:val>
                                            </p:tav>
                                          </p:tavLst>
                                        </p:anim>
                                        <p:anim calcmode="lin" valueType="num">
                                          <p:cBhvr>
                                            <p:cTn id="507" dur="256" fill="hold"/>
                                            <p:tgtEl>
                                              <p:spTgt spid="474"/>
                                            </p:tgtEl>
                                            <p:attrNameLst>
                                              <p:attrName>ppt_h</p:attrName>
                                            </p:attrNameLst>
                                          </p:cBhvr>
                                          <p:tavLst>
                                            <p:tav tm="0">
                                              <p:val>
                                                <p:fltVal val="0"/>
                                              </p:val>
                                            </p:tav>
                                            <p:tav tm="100000">
                                              <p:val>
                                                <p:strVal val="#ppt_h"/>
                                              </p:val>
                                            </p:tav>
                                          </p:tavLst>
                                        </p:anim>
                                      </p:childTnLst>
                                    </p:cTn>
                                  </p:par>
                                  <p:par>
                                    <p:cTn id="508" presetID="23" presetClass="entr" presetSubtype="16" fill="hold" nodeType="withEffect">
                                      <p:stCondLst>
                                        <p:cond delay="5504"/>
                                      </p:stCondLst>
                                      <p:childTnLst>
                                        <p:set>
                                          <p:cBhvr>
                                            <p:cTn id="509" dur="1" fill="hold">
                                              <p:stCondLst>
                                                <p:cond delay="0"/>
                                              </p:stCondLst>
                                            </p:cTn>
                                            <p:tgtEl>
                                              <p:spTgt spid="475"/>
                                            </p:tgtEl>
                                            <p:attrNameLst>
                                              <p:attrName>style.visibility</p:attrName>
                                            </p:attrNameLst>
                                          </p:cBhvr>
                                          <p:to>
                                            <p:strVal val="visible"/>
                                          </p:to>
                                        </p:set>
                                        <p:anim calcmode="lin" valueType="num">
                                          <p:cBhvr>
                                            <p:cTn id="510" dur="256" fill="hold"/>
                                            <p:tgtEl>
                                              <p:spTgt spid="475"/>
                                            </p:tgtEl>
                                            <p:attrNameLst>
                                              <p:attrName>ppt_w</p:attrName>
                                            </p:attrNameLst>
                                          </p:cBhvr>
                                          <p:tavLst>
                                            <p:tav tm="0">
                                              <p:val>
                                                <p:fltVal val="0"/>
                                              </p:val>
                                            </p:tav>
                                            <p:tav tm="100000">
                                              <p:val>
                                                <p:strVal val="#ppt_w"/>
                                              </p:val>
                                            </p:tav>
                                          </p:tavLst>
                                        </p:anim>
                                        <p:anim calcmode="lin" valueType="num">
                                          <p:cBhvr>
                                            <p:cTn id="511" dur="256" fill="hold"/>
                                            <p:tgtEl>
                                              <p:spTgt spid="475"/>
                                            </p:tgtEl>
                                            <p:attrNameLst>
                                              <p:attrName>ppt_h</p:attrName>
                                            </p:attrNameLst>
                                          </p:cBhvr>
                                          <p:tavLst>
                                            <p:tav tm="0">
                                              <p:val>
                                                <p:fltVal val="0"/>
                                              </p:val>
                                            </p:tav>
                                            <p:tav tm="100000">
                                              <p:val>
                                                <p:strVal val="#ppt_h"/>
                                              </p:val>
                                            </p:tav>
                                          </p:tavLst>
                                        </p:anim>
                                      </p:childTnLst>
                                    </p:cTn>
                                  </p:par>
                                  <p:par>
                                    <p:cTn id="512" presetID="23" presetClass="entr" presetSubtype="16" fill="hold" nodeType="withEffect">
                                      <p:stCondLst>
                                        <p:cond delay="5504"/>
                                      </p:stCondLst>
                                      <p:childTnLst>
                                        <p:set>
                                          <p:cBhvr>
                                            <p:cTn id="513" dur="1" fill="hold">
                                              <p:stCondLst>
                                                <p:cond delay="0"/>
                                              </p:stCondLst>
                                            </p:cTn>
                                            <p:tgtEl>
                                              <p:spTgt spid="476"/>
                                            </p:tgtEl>
                                            <p:attrNameLst>
                                              <p:attrName>style.visibility</p:attrName>
                                            </p:attrNameLst>
                                          </p:cBhvr>
                                          <p:to>
                                            <p:strVal val="visible"/>
                                          </p:to>
                                        </p:set>
                                        <p:anim calcmode="lin" valueType="num">
                                          <p:cBhvr>
                                            <p:cTn id="514" dur="256" fill="hold"/>
                                            <p:tgtEl>
                                              <p:spTgt spid="476"/>
                                            </p:tgtEl>
                                            <p:attrNameLst>
                                              <p:attrName>ppt_w</p:attrName>
                                            </p:attrNameLst>
                                          </p:cBhvr>
                                          <p:tavLst>
                                            <p:tav tm="0">
                                              <p:val>
                                                <p:fltVal val="0"/>
                                              </p:val>
                                            </p:tav>
                                            <p:tav tm="100000">
                                              <p:val>
                                                <p:strVal val="#ppt_w"/>
                                              </p:val>
                                            </p:tav>
                                          </p:tavLst>
                                        </p:anim>
                                        <p:anim calcmode="lin" valueType="num">
                                          <p:cBhvr>
                                            <p:cTn id="515" dur="256" fill="hold"/>
                                            <p:tgtEl>
                                              <p:spTgt spid="476"/>
                                            </p:tgtEl>
                                            <p:attrNameLst>
                                              <p:attrName>ppt_h</p:attrName>
                                            </p:attrNameLst>
                                          </p:cBhvr>
                                          <p:tavLst>
                                            <p:tav tm="0">
                                              <p:val>
                                                <p:fltVal val="0"/>
                                              </p:val>
                                            </p:tav>
                                            <p:tav tm="100000">
                                              <p:val>
                                                <p:strVal val="#ppt_h"/>
                                              </p:val>
                                            </p:tav>
                                          </p:tavLst>
                                        </p:anim>
                                      </p:childTnLst>
                                    </p:cTn>
                                  </p:par>
                                  <p:par>
                                    <p:cTn id="516" presetID="23" presetClass="entr" presetSubtype="16" fill="hold" nodeType="withEffect">
                                      <p:stCondLst>
                                        <p:cond delay="5504"/>
                                      </p:stCondLst>
                                      <p:childTnLst>
                                        <p:set>
                                          <p:cBhvr>
                                            <p:cTn id="517" dur="1" fill="hold">
                                              <p:stCondLst>
                                                <p:cond delay="0"/>
                                              </p:stCondLst>
                                            </p:cTn>
                                            <p:tgtEl>
                                              <p:spTgt spid="477"/>
                                            </p:tgtEl>
                                            <p:attrNameLst>
                                              <p:attrName>style.visibility</p:attrName>
                                            </p:attrNameLst>
                                          </p:cBhvr>
                                          <p:to>
                                            <p:strVal val="visible"/>
                                          </p:to>
                                        </p:set>
                                        <p:anim calcmode="lin" valueType="num">
                                          <p:cBhvr>
                                            <p:cTn id="518" dur="256" fill="hold"/>
                                            <p:tgtEl>
                                              <p:spTgt spid="477"/>
                                            </p:tgtEl>
                                            <p:attrNameLst>
                                              <p:attrName>ppt_w</p:attrName>
                                            </p:attrNameLst>
                                          </p:cBhvr>
                                          <p:tavLst>
                                            <p:tav tm="0">
                                              <p:val>
                                                <p:fltVal val="0"/>
                                              </p:val>
                                            </p:tav>
                                            <p:tav tm="100000">
                                              <p:val>
                                                <p:strVal val="#ppt_w"/>
                                              </p:val>
                                            </p:tav>
                                          </p:tavLst>
                                        </p:anim>
                                        <p:anim calcmode="lin" valueType="num">
                                          <p:cBhvr>
                                            <p:cTn id="519" dur="256" fill="hold"/>
                                            <p:tgtEl>
                                              <p:spTgt spid="477"/>
                                            </p:tgtEl>
                                            <p:attrNameLst>
                                              <p:attrName>ppt_h</p:attrName>
                                            </p:attrNameLst>
                                          </p:cBhvr>
                                          <p:tavLst>
                                            <p:tav tm="0">
                                              <p:val>
                                                <p:fltVal val="0"/>
                                              </p:val>
                                            </p:tav>
                                            <p:tav tm="100000">
                                              <p:val>
                                                <p:strVal val="#ppt_h"/>
                                              </p:val>
                                            </p:tav>
                                          </p:tavLst>
                                        </p:anim>
                                      </p:childTnLst>
                                    </p:cTn>
                                  </p:par>
                                  <p:par>
                                    <p:cTn id="520" presetID="64" presetClass="path" presetSubtype="0" fill="hold" nodeType="withEffect">
                                      <p:stCondLst>
                                        <p:cond delay="7040"/>
                                      </p:stCondLst>
                                      <p:childTnLst>
                                        <p:animMotion origin="layout" path="M 5E-6 -3.33333E-6 L 5E-6 -0.4787 " pathEditMode="relative" rAng="0" ptsTypes="AA">
                                          <p:cBhvr>
                                            <p:cTn id="521" dur="1280" fill="hold"/>
                                            <p:tgtEl>
                                              <p:spTgt spid="473"/>
                                            </p:tgtEl>
                                            <p:attrNameLst>
                                              <p:attrName>ppt_x</p:attrName>
                                              <p:attrName>ppt_y</p:attrName>
                                            </p:attrNameLst>
                                          </p:cBhvr>
                                          <p:rCtr x="0" y="-239"/>
                                        </p:animMotion>
                                      </p:childTnLst>
                                    </p:cTn>
                                  </p:par>
                                  <p:par>
                                    <p:cTn id="522" presetID="22" presetClass="entr" presetSubtype="4" fill="hold" nodeType="withEffect">
                                      <p:stCondLst>
                                        <p:cond delay="7040"/>
                                      </p:stCondLst>
                                      <p:childTnLst>
                                        <p:set>
                                          <p:cBhvr>
                                            <p:cTn id="523" dur="1" fill="hold">
                                              <p:stCondLst>
                                                <p:cond delay="0"/>
                                              </p:stCondLst>
                                            </p:cTn>
                                            <p:tgtEl>
                                              <p:spTgt spid="467"/>
                                            </p:tgtEl>
                                            <p:attrNameLst>
                                              <p:attrName>style.visibility</p:attrName>
                                            </p:attrNameLst>
                                          </p:cBhvr>
                                          <p:to>
                                            <p:strVal val="visible"/>
                                          </p:to>
                                        </p:set>
                                        <p:animEffect transition="in" filter="wipe(down)">
                                          <p:cBhvr>
                                            <p:cTn id="524" dur="1280"/>
                                            <p:tgtEl>
                                              <p:spTgt spid="467"/>
                                            </p:tgtEl>
                                          </p:cBhvr>
                                        </p:animEffect>
                                      </p:childTnLst>
                                    </p:cTn>
                                  </p:par>
                                  <p:par>
                                    <p:cTn id="525" presetID="6" presetClass="emph" presetSubtype="0" fill="hold" nodeType="withEffect">
                                      <p:stCondLst>
                                        <p:cond delay="7808"/>
                                      </p:stCondLst>
                                      <p:childTnLst>
                                        <p:animScale>
                                          <p:cBhvr>
                                            <p:cTn id="526" dur="512" fill="hold"/>
                                            <p:tgtEl>
                                              <p:spTgt spid="473"/>
                                            </p:tgtEl>
                                          </p:cBhvr>
                                          <p:by x="0" y="0"/>
                                        </p:animScale>
                                      </p:childTnLst>
                                    </p:cTn>
                                  </p:par>
                                  <p:par>
                                    <p:cTn id="527" presetID="64" presetClass="path" presetSubtype="0" fill="hold" nodeType="withEffect">
                                      <p:stCondLst>
                                        <p:cond delay="7040"/>
                                      </p:stCondLst>
                                      <p:childTnLst>
                                        <p:animMotion origin="layout" path="M -4.16667E-7 -2.59259E-6 L -0.22213 0.21227 " pathEditMode="relative" rAng="0" ptsTypes="AA">
                                          <p:cBhvr>
                                            <p:cTn id="528" dur="1280" fill="hold"/>
                                            <p:tgtEl>
                                              <p:spTgt spid="474"/>
                                            </p:tgtEl>
                                            <p:attrNameLst>
                                              <p:attrName>ppt_x</p:attrName>
                                              <p:attrName>ppt_y</p:attrName>
                                            </p:attrNameLst>
                                          </p:cBhvr>
                                          <p:rCtr x="-111" y="106"/>
                                        </p:animMotion>
                                      </p:childTnLst>
                                    </p:cTn>
                                  </p:par>
                                  <p:par>
                                    <p:cTn id="529" presetID="22" presetClass="entr" presetSubtype="2" fill="hold" nodeType="withEffect">
                                      <p:stCondLst>
                                        <p:cond delay="7040"/>
                                      </p:stCondLst>
                                      <p:childTnLst>
                                        <p:set>
                                          <p:cBhvr>
                                            <p:cTn id="530" dur="1" fill="hold">
                                              <p:stCondLst>
                                                <p:cond delay="0"/>
                                              </p:stCondLst>
                                            </p:cTn>
                                            <p:tgtEl>
                                              <p:spTgt spid="469"/>
                                            </p:tgtEl>
                                            <p:attrNameLst>
                                              <p:attrName>style.visibility</p:attrName>
                                            </p:attrNameLst>
                                          </p:cBhvr>
                                          <p:to>
                                            <p:strVal val="visible"/>
                                          </p:to>
                                        </p:set>
                                        <p:animEffect transition="in" filter="wipe(right)">
                                          <p:cBhvr>
                                            <p:cTn id="531" dur="1280"/>
                                            <p:tgtEl>
                                              <p:spTgt spid="469"/>
                                            </p:tgtEl>
                                          </p:cBhvr>
                                        </p:animEffect>
                                      </p:childTnLst>
                                    </p:cTn>
                                  </p:par>
                                  <p:par>
                                    <p:cTn id="532" presetID="22" presetClass="entr" presetSubtype="4" fill="hold" nodeType="withEffect">
                                      <p:stCondLst>
                                        <p:cond delay="7040"/>
                                      </p:stCondLst>
                                      <p:childTnLst>
                                        <p:set>
                                          <p:cBhvr>
                                            <p:cTn id="533" dur="1" fill="hold">
                                              <p:stCondLst>
                                                <p:cond delay="0"/>
                                              </p:stCondLst>
                                            </p:cTn>
                                            <p:tgtEl>
                                              <p:spTgt spid="472"/>
                                            </p:tgtEl>
                                            <p:attrNameLst>
                                              <p:attrName>style.visibility</p:attrName>
                                            </p:attrNameLst>
                                          </p:cBhvr>
                                          <p:to>
                                            <p:strVal val="visible"/>
                                          </p:to>
                                        </p:set>
                                        <p:animEffect transition="in" filter="wipe(down)">
                                          <p:cBhvr>
                                            <p:cTn id="534" dur="1280"/>
                                            <p:tgtEl>
                                              <p:spTgt spid="472"/>
                                            </p:tgtEl>
                                          </p:cBhvr>
                                        </p:animEffect>
                                      </p:childTnLst>
                                    </p:cTn>
                                  </p:par>
                                  <p:par>
                                    <p:cTn id="535" presetID="6" presetClass="emph" presetSubtype="0" fill="hold" nodeType="withEffect">
                                      <p:stCondLst>
                                        <p:cond delay="7808"/>
                                      </p:stCondLst>
                                      <p:childTnLst>
                                        <p:animScale>
                                          <p:cBhvr>
                                            <p:cTn id="536" dur="512" fill="hold"/>
                                            <p:tgtEl>
                                              <p:spTgt spid="474"/>
                                            </p:tgtEl>
                                          </p:cBhvr>
                                          <p:by x="0" y="0"/>
                                        </p:animScale>
                                      </p:childTnLst>
                                    </p:cTn>
                                  </p:par>
                                  <p:par>
                                    <p:cTn id="537" presetID="64" presetClass="path" presetSubtype="0" fill="hold" nodeType="withEffect">
                                      <p:stCondLst>
                                        <p:cond delay="7040"/>
                                      </p:stCondLst>
                                      <p:childTnLst>
                                        <p:animMotion origin="layout" path="M 0.00039 0.00185 L -0.22096 -0.21207 " pathEditMode="relative" rAng="0" ptsTypes="AA">
                                          <p:cBhvr>
                                            <p:cTn id="538" dur="1280" fill="hold"/>
                                            <p:tgtEl>
                                              <p:spTgt spid="475"/>
                                            </p:tgtEl>
                                            <p:attrNameLst>
                                              <p:attrName>ppt_x</p:attrName>
                                              <p:attrName>ppt_y</p:attrName>
                                            </p:attrNameLst>
                                          </p:cBhvr>
                                          <p:rCtr x="-111" y="-107"/>
                                        </p:animMotion>
                                      </p:childTnLst>
                                    </p:cTn>
                                  </p:par>
                                  <p:par>
                                    <p:cTn id="539" presetID="6" presetClass="emph" presetSubtype="0" fill="hold" nodeType="withEffect">
                                      <p:stCondLst>
                                        <p:cond delay="7808"/>
                                      </p:stCondLst>
                                      <p:childTnLst>
                                        <p:animScale>
                                          <p:cBhvr>
                                            <p:cTn id="540" dur="512" fill="hold"/>
                                            <p:tgtEl>
                                              <p:spTgt spid="475"/>
                                            </p:tgtEl>
                                          </p:cBhvr>
                                          <p:by x="0" y="0"/>
                                        </p:animScale>
                                      </p:childTnLst>
                                    </p:cTn>
                                  </p:par>
                                  <p:par>
                                    <p:cTn id="541" presetID="42" presetClass="path" presetSubtype="0" fill="hold" nodeType="withEffect">
                                      <p:stCondLst>
                                        <p:cond delay="7040"/>
                                      </p:stCondLst>
                                      <p:childTnLst>
                                        <p:animMotion origin="layout" path="M -3.95833E-6 -3.7037E-6 L 0.00052 0.47871 " pathEditMode="relative" rAng="0" ptsTypes="AA">
                                          <p:cBhvr>
                                            <p:cTn id="542" dur="1280" fill="hold"/>
                                            <p:tgtEl>
                                              <p:spTgt spid="476"/>
                                            </p:tgtEl>
                                            <p:attrNameLst>
                                              <p:attrName>ppt_x</p:attrName>
                                              <p:attrName>ppt_y</p:attrName>
                                            </p:attrNameLst>
                                          </p:cBhvr>
                                          <p:rCtr x="0" y="239"/>
                                        </p:animMotion>
                                      </p:childTnLst>
                                    </p:cTn>
                                  </p:par>
                                  <p:par>
                                    <p:cTn id="543" presetID="22" presetClass="entr" presetSubtype="1" fill="hold" nodeType="withEffect">
                                      <p:stCondLst>
                                        <p:cond delay="7040"/>
                                      </p:stCondLst>
                                      <p:childTnLst>
                                        <p:set>
                                          <p:cBhvr>
                                            <p:cTn id="544" dur="1" fill="hold">
                                              <p:stCondLst>
                                                <p:cond delay="0"/>
                                              </p:stCondLst>
                                            </p:cTn>
                                            <p:tgtEl>
                                              <p:spTgt spid="470"/>
                                            </p:tgtEl>
                                            <p:attrNameLst>
                                              <p:attrName>style.visibility</p:attrName>
                                            </p:attrNameLst>
                                          </p:cBhvr>
                                          <p:to>
                                            <p:strVal val="visible"/>
                                          </p:to>
                                        </p:set>
                                        <p:animEffect transition="in" filter="wipe(up)">
                                          <p:cBhvr>
                                            <p:cTn id="545" dur="1280"/>
                                            <p:tgtEl>
                                              <p:spTgt spid="470"/>
                                            </p:tgtEl>
                                          </p:cBhvr>
                                        </p:animEffect>
                                      </p:childTnLst>
                                    </p:cTn>
                                  </p:par>
                                  <p:par>
                                    <p:cTn id="546" presetID="6" presetClass="emph" presetSubtype="0" fill="hold" nodeType="withEffect">
                                      <p:stCondLst>
                                        <p:cond delay="7808"/>
                                      </p:stCondLst>
                                      <p:childTnLst>
                                        <p:animScale>
                                          <p:cBhvr>
                                            <p:cTn id="547" dur="512" fill="hold"/>
                                            <p:tgtEl>
                                              <p:spTgt spid="476"/>
                                            </p:tgtEl>
                                          </p:cBhvr>
                                          <p:by x="0" y="0"/>
                                        </p:animScale>
                                      </p:childTnLst>
                                    </p:cTn>
                                  </p:par>
                                  <p:par>
                                    <p:cTn id="548" presetID="64" presetClass="path" presetSubtype="0" fill="hold" nodeType="withEffect">
                                      <p:stCondLst>
                                        <p:cond delay="7040"/>
                                      </p:stCondLst>
                                      <p:childTnLst>
                                        <p:animMotion origin="layout" path="M 3.54167E-6 -3.33333E-6 L 0.22083 0.21088 " pathEditMode="relative" rAng="0" ptsTypes="AA">
                                          <p:cBhvr>
                                            <p:cTn id="549" dur="640" fill="hold"/>
                                            <p:tgtEl>
                                              <p:spTgt spid="477"/>
                                            </p:tgtEl>
                                            <p:attrNameLst>
                                              <p:attrName>ppt_x</p:attrName>
                                              <p:attrName>ppt_y</p:attrName>
                                            </p:attrNameLst>
                                          </p:cBhvr>
                                          <p:rCtr x="110" y="105"/>
                                        </p:animMotion>
                                      </p:childTnLst>
                                    </p:cTn>
                                  </p:par>
                                  <p:par>
                                    <p:cTn id="550" presetID="63" presetClass="path" presetSubtype="0" fill="hold" nodeType="withEffect">
                                      <p:stCondLst>
                                        <p:cond delay="7680"/>
                                      </p:stCondLst>
                                      <p:childTnLst>
                                        <p:animMotion origin="layout" path="M 0.22083 0.21088 L 0.44257 -0.00115 " pathEditMode="relative" rAng="0" ptsTypes="AA">
                                          <p:cBhvr>
                                            <p:cTn id="551" dur="640" fill="hold"/>
                                            <p:tgtEl>
                                              <p:spTgt spid="477"/>
                                            </p:tgtEl>
                                            <p:attrNameLst>
                                              <p:attrName>ppt_x</p:attrName>
                                              <p:attrName>ppt_y</p:attrName>
                                            </p:attrNameLst>
                                          </p:cBhvr>
                                          <p:rCtr x="111" y="-106"/>
                                        </p:animMotion>
                                      </p:childTnLst>
                                    </p:cTn>
                                  </p:par>
                                  <p:par>
                                    <p:cTn id="552" presetID="22" presetClass="entr" presetSubtype="8" fill="hold" nodeType="withEffect">
                                      <p:stCondLst>
                                        <p:cond delay="7040"/>
                                      </p:stCondLst>
                                      <p:childTnLst>
                                        <p:set>
                                          <p:cBhvr>
                                            <p:cTn id="553" dur="1" fill="hold">
                                              <p:stCondLst>
                                                <p:cond delay="0"/>
                                              </p:stCondLst>
                                            </p:cTn>
                                            <p:tgtEl>
                                              <p:spTgt spid="468"/>
                                            </p:tgtEl>
                                            <p:attrNameLst>
                                              <p:attrName>style.visibility</p:attrName>
                                            </p:attrNameLst>
                                          </p:cBhvr>
                                          <p:to>
                                            <p:strVal val="visible"/>
                                          </p:to>
                                        </p:set>
                                        <p:animEffect transition="in" filter="wipe(left)">
                                          <p:cBhvr>
                                            <p:cTn id="554" dur="640"/>
                                            <p:tgtEl>
                                              <p:spTgt spid="468"/>
                                            </p:tgtEl>
                                          </p:cBhvr>
                                        </p:animEffect>
                                      </p:childTnLst>
                                    </p:cTn>
                                  </p:par>
                                  <p:par>
                                    <p:cTn id="555" presetID="22" presetClass="entr" presetSubtype="8" fill="hold" nodeType="withEffect">
                                      <p:stCondLst>
                                        <p:cond delay="7680"/>
                                      </p:stCondLst>
                                      <p:childTnLst>
                                        <p:set>
                                          <p:cBhvr>
                                            <p:cTn id="556" dur="1" fill="hold">
                                              <p:stCondLst>
                                                <p:cond delay="0"/>
                                              </p:stCondLst>
                                            </p:cTn>
                                            <p:tgtEl>
                                              <p:spTgt spid="471"/>
                                            </p:tgtEl>
                                            <p:attrNameLst>
                                              <p:attrName>style.visibility</p:attrName>
                                            </p:attrNameLst>
                                          </p:cBhvr>
                                          <p:to>
                                            <p:strVal val="visible"/>
                                          </p:to>
                                        </p:set>
                                        <p:animEffect transition="in" filter="wipe(left)">
                                          <p:cBhvr>
                                            <p:cTn id="557" dur="640"/>
                                            <p:tgtEl>
                                              <p:spTgt spid="471"/>
                                            </p:tgtEl>
                                          </p:cBhvr>
                                        </p:animEffect>
                                      </p:childTnLst>
                                    </p:cTn>
                                  </p:par>
                                  <p:par>
                                    <p:cTn id="558" presetID="6" presetClass="emph" presetSubtype="0" fill="hold" nodeType="withEffect">
                                      <p:stCondLst>
                                        <p:cond delay="7808"/>
                                      </p:stCondLst>
                                      <p:childTnLst>
                                        <p:animScale>
                                          <p:cBhvr>
                                            <p:cTn id="559" dur="512" fill="hold"/>
                                            <p:tgtEl>
                                              <p:spTgt spid="477"/>
                                            </p:tgtEl>
                                          </p:cBhvr>
                                          <p:by x="0" y="0"/>
                                        </p:animScale>
                                      </p:childTnLst>
                                    </p:cTn>
                                  </p:par>
                                  <p:par>
                                    <p:cTn id="560" presetID="1" presetClass="exit" presetSubtype="0" fill="hold" nodeType="withEffect">
                                      <p:stCondLst>
                                        <p:cond delay="8704"/>
                                      </p:stCondLst>
                                      <p:childTnLst>
                                        <p:set>
                                          <p:cBhvr>
                                            <p:cTn id="561" dur="1" fill="hold">
                                              <p:stCondLst>
                                                <p:cond delay="0"/>
                                              </p:stCondLst>
                                            </p:cTn>
                                            <p:tgtEl>
                                              <p:spTgt spid="467"/>
                                            </p:tgtEl>
                                            <p:attrNameLst>
                                              <p:attrName>style.visibility</p:attrName>
                                            </p:attrNameLst>
                                          </p:cBhvr>
                                          <p:to>
                                            <p:strVal val="hidden"/>
                                          </p:to>
                                        </p:set>
                                      </p:childTnLst>
                                    </p:cTn>
                                  </p:par>
                                  <p:par>
                                    <p:cTn id="562" presetID="1" presetClass="exit" presetSubtype="0" fill="hold" nodeType="withEffect">
                                      <p:stCondLst>
                                        <p:cond delay="8704"/>
                                      </p:stCondLst>
                                      <p:childTnLst>
                                        <p:set>
                                          <p:cBhvr>
                                            <p:cTn id="563" dur="1" fill="hold">
                                              <p:stCondLst>
                                                <p:cond delay="0"/>
                                              </p:stCondLst>
                                            </p:cTn>
                                            <p:tgtEl>
                                              <p:spTgt spid="468"/>
                                            </p:tgtEl>
                                            <p:attrNameLst>
                                              <p:attrName>style.visibility</p:attrName>
                                            </p:attrNameLst>
                                          </p:cBhvr>
                                          <p:to>
                                            <p:strVal val="hidden"/>
                                          </p:to>
                                        </p:set>
                                      </p:childTnLst>
                                    </p:cTn>
                                  </p:par>
                                  <p:par>
                                    <p:cTn id="564" presetID="1" presetClass="exit" presetSubtype="0" fill="hold" nodeType="withEffect">
                                      <p:stCondLst>
                                        <p:cond delay="8704"/>
                                      </p:stCondLst>
                                      <p:childTnLst>
                                        <p:set>
                                          <p:cBhvr>
                                            <p:cTn id="565" dur="1" fill="hold">
                                              <p:stCondLst>
                                                <p:cond delay="0"/>
                                              </p:stCondLst>
                                            </p:cTn>
                                            <p:tgtEl>
                                              <p:spTgt spid="469"/>
                                            </p:tgtEl>
                                            <p:attrNameLst>
                                              <p:attrName>style.visibility</p:attrName>
                                            </p:attrNameLst>
                                          </p:cBhvr>
                                          <p:to>
                                            <p:strVal val="hidden"/>
                                          </p:to>
                                        </p:set>
                                      </p:childTnLst>
                                    </p:cTn>
                                  </p:par>
                                  <p:par>
                                    <p:cTn id="566" presetID="1" presetClass="exit" presetSubtype="0" fill="hold" nodeType="withEffect">
                                      <p:stCondLst>
                                        <p:cond delay="8704"/>
                                      </p:stCondLst>
                                      <p:childTnLst>
                                        <p:set>
                                          <p:cBhvr>
                                            <p:cTn id="567" dur="1" fill="hold">
                                              <p:stCondLst>
                                                <p:cond delay="0"/>
                                              </p:stCondLst>
                                            </p:cTn>
                                            <p:tgtEl>
                                              <p:spTgt spid="470"/>
                                            </p:tgtEl>
                                            <p:attrNameLst>
                                              <p:attrName>style.visibility</p:attrName>
                                            </p:attrNameLst>
                                          </p:cBhvr>
                                          <p:to>
                                            <p:strVal val="hidden"/>
                                          </p:to>
                                        </p:set>
                                      </p:childTnLst>
                                    </p:cTn>
                                  </p:par>
                                  <p:par>
                                    <p:cTn id="568" presetID="1" presetClass="exit" presetSubtype="0" fill="hold" nodeType="withEffect">
                                      <p:stCondLst>
                                        <p:cond delay="8704"/>
                                      </p:stCondLst>
                                      <p:childTnLst>
                                        <p:set>
                                          <p:cBhvr>
                                            <p:cTn id="569" dur="1" fill="hold">
                                              <p:stCondLst>
                                                <p:cond delay="0"/>
                                              </p:stCondLst>
                                            </p:cTn>
                                            <p:tgtEl>
                                              <p:spTgt spid="471"/>
                                            </p:tgtEl>
                                            <p:attrNameLst>
                                              <p:attrName>style.visibility</p:attrName>
                                            </p:attrNameLst>
                                          </p:cBhvr>
                                          <p:to>
                                            <p:strVal val="hidden"/>
                                          </p:to>
                                        </p:set>
                                      </p:childTnLst>
                                    </p:cTn>
                                  </p:par>
                                  <p:par>
                                    <p:cTn id="570" presetID="1" presetClass="exit" presetSubtype="0" fill="hold" nodeType="withEffect">
                                      <p:stCondLst>
                                        <p:cond delay="8704"/>
                                      </p:stCondLst>
                                      <p:childTnLst>
                                        <p:set>
                                          <p:cBhvr>
                                            <p:cTn id="571" dur="1" fill="hold">
                                              <p:stCondLst>
                                                <p:cond delay="0"/>
                                              </p:stCondLst>
                                            </p:cTn>
                                            <p:tgtEl>
                                              <p:spTgt spid="472"/>
                                            </p:tgtEl>
                                            <p:attrNameLst>
                                              <p:attrName>style.visibility</p:attrName>
                                            </p:attrNameLst>
                                          </p:cBhvr>
                                          <p:to>
                                            <p:strVal val="hidden"/>
                                          </p:to>
                                        </p:set>
                                      </p:childTnLst>
                                    </p:cTn>
                                  </p:par>
                                  <p:par>
                                    <p:cTn id="572" presetID="1" presetClass="entr" presetSubtype="0" fill="hold" nodeType="withEffect">
                                      <p:stCondLst>
                                        <p:cond delay="8704"/>
                                      </p:stCondLst>
                                      <p:childTnLst>
                                        <p:set>
                                          <p:cBhvr>
                                            <p:cTn id="573" dur="1" fill="hold">
                                              <p:stCondLst>
                                                <p:cond delay="0"/>
                                              </p:stCondLst>
                                            </p:cTn>
                                            <p:tgtEl>
                                              <p:spTgt spid="478"/>
                                            </p:tgtEl>
                                            <p:attrNameLst>
                                              <p:attrName>style.visibility</p:attrName>
                                            </p:attrNameLst>
                                          </p:cBhvr>
                                          <p:to>
                                            <p:strVal val="visible"/>
                                          </p:to>
                                        </p:set>
                                      </p:childTnLst>
                                    </p:cTn>
                                  </p:par>
                                  <p:par>
                                    <p:cTn id="574" presetID="6" presetClass="emph" presetSubtype="0" accel="50000" fill="hold" nodeType="withEffect">
                                      <p:stCondLst>
                                        <p:cond delay="8704"/>
                                      </p:stCondLst>
                                      <p:childTnLst>
                                        <p:animScale>
                                          <p:cBhvr>
                                            <p:cTn id="575" dur="2048" fill="hold"/>
                                            <p:tgtEl>
                                              <p:spTgt spid="478"/>
                                            </p:tgtEl>
                                          </p:cBhvr>
                                          <p:by x="250000" y="250000"/>
                                        </p:animScale>
                                      </p:childTnLst>
                                    </p:cTn>
                                  </p:par>
                                  <p:par>
                                    <p:cTn id="576" presetID="10" presetClass="exit" presetSubtype="0" fill="hold" nodeType="withEffect">
                                      <p:stCondLst>
                                        <p:cond delay="8704"/>
                                      </p:stCondLst>
                                      <p:childTnLst>
                                        <p:animEffect transition="out" filter="fade">
                                          <p:cBhvr>
                                            <p:cTn id="577" dur="2048"/>
                                            <p:tgtEl>
                                              <p:spTgt spid="478"/>
                                            </p:tgtEl>
                                          </p:cBhvr>
                                        </p:animEffect>
                                        <p:set>
                                          <p:cBhvr>
                                            <p:cTn id="578" dur="1" fill="hold">
                                              <p:stCondLst>
                                                <p:cond delay="2047"/>
                                              </p:stCondLst>
                                            </p:cTn>
                                            <p:tgtEl>
                                              <p:spTgt spid="478"/>
                                            </p:tgtEl>
                                            <p:attrNameLst>
                                              <p:attrName>style.visibility</p:attrName>
                                            </p:attrNameLst>
                                          </p:cBhvr>
                                          <p:to>
                                            <p:strVal val="hidden"/>
                                          </p:to>
                                        </p:set>
                                      </p:childTnLst>
                                    </p:cTn>
                                  </p:par>
                                  <p:par>
                                    <p:cTn id="579" presetID="23" presetClass="entr" presetSubtype="16" fill="hold" nodeType="withEffect">
                                      <p:stCondLst>
                                        <p:cond delay="5504"/>
                                      </p:stCondLst>
                                      <p:childTnLst>
                                        <p:set>
                                          <p:cBhvr>
                                            <p:cTn id="580" dur="1" fill="hold">
                                              <p:stCondLst>
                                                <p:cond delay="0"/>
                                              </p:stCondLst>
                                            </p:cTn>
                                            <p:tgtEl>
                                              <p:spTgt spid="489"/>
                                            </p:tgtEl>
                                            <p:attrNameLst>
                                              <p:attrName>style.visibility</p:attrName>
                                            </p:attrNameLst>
                                          </p:cBhvr>
                                          <p:to>
                                            <p:strVal val="visible"/>
                                          </p:to>
                                        </p:set>
                                        <p:anim calcmode="lin" valueType="num">
                                          <p:cBhvr>
                                            <p:cTn id="581" dur="256" fill="hold"/>
                                            <p:tgtEl>
                                              <p:spTgt spid="489"/>
                                            </p:tgtEl>
                                            <p:attrNameLst>
                                              <p:attrName>ppt_w</p:attrName>
                                            </p:attrNameLst>
                                          </p:cBhvr>
                                          <p:tavLst>
                                            <p:tav tm="0">
                                              <p:val>
                                                <p:fltVal val="0"/>
                                              </p:val>
                                            </p:tav>
                                            <p:tav tm="100000">
                                              <p:val>
                                                <p:strVal val="#ppt_w"/>
                                              </p:val>
                                            </p:tav>
                                          </p:tavLst>
                                        </p:anim>
                                        <p:anim calcmode="lin" valueType="num">
                                          <p:cBhvr>
                                            <p:cTn id="582" dur="256" fill="hold"/>
                                            <p:tgtEl>
                                              <p:spTgt spid="489"/>
                                            </p:tgtEl>
                                            <p:attrNameLst>
                                              <p:attrName>ppt_h</p:attrName>
                                            </p:attrNameLst>
                                          </p:cBhvr>
                                          <p:tavLst>
                                            <p:tav tm="0">
                                              <p:val>
                                                <p:fltVal val="0"/>
                                              </p:val>
                                            </p:tav>
                                            <p:tav tm="100000">
                                              <p:val>
                                                <p:strVal val="#ppt_h"/>
                                              </p:val>
                                            </p:tav>
                                          </p:tavLst>
                                        </p:anim>
                                      </p:childTnLst>
                                    </p:cTn>
                                  </p:par>
                                  <p:par>
                                    <p:cTn id="583" presetID="23" presetClass="entr" presetSubtype="16" fill="hold" nodeType="withEffect">
                                      <p:stCondLst>
                                        <p:cond delay="5888"/>
                                      </p:stCondLst>
                                      <p:childTnLst>
                                        <p:set>
                                          <p:cBhvr>
                                            <p:cTn id="584" dur="1" fill="hold">
                                              <p:stCondLst>
                                                <p:cond delay="0"/>
                                              </p:stCondLst>
                                            </p:cTn>
                                            <p:tgtEl>
                                              <p:spTgt spid="490"/>
                                            </p:tgtEl>
                                            <p:attrNameLst>
                                              <p:attrName>style.visibility</p:attrName>
                                            </p:attrNameLst>
                                          </p:cBhvr>
                                          <p:to>
                                            <p:strVal val="visible"/>
                                          </p:to>
                                        </p:set>
                                        <p:anim calcmode="lin" valueType="num">
                                          <p:cBhvr>
                                            <p:cTn id="585" dur="256" fill="hold"/>
                                            <p:tgtEl>
                                              <p:spTgt spid="490"/>
                                            </p:tgtEl>
                                            <p:attrNameLst>
                                              <p:attrName>ppt_w</p:attrName>
                                            </p:attrNameLst>
                                          </p:cBhvr>
                                          <p:tavLst>
                                            <p:tav tm="0">
                                              <p:val>
                                                <p:fltVal val="0"/>
                                              </p:val>
                                            </p:tav>
                                            <p:tav tm="100000">
                                              <p:val>
                                                <p:strVal val="#ppt_w"/>
                                              </p:val>
                                            </p:tav>
                                          </p:tavLst>
                                        </p:anim>
                                        <p:anim calcmode="lin" valueType="num">
                                          <p:cBhvr>
                                            <p:cTn id="586" dur="256" fill="hold"/>
                                            <p:tgtEl>
                                              <p:spTgt spid="490"/>
                                            </p:tgtEl>
                                            <p:attrNameLst>
                                              <p:attrName>ppt_h</p:attrName>
                                            </p:attrNameLst>
                                          </p:cBhvr>
                                          <p:tavLst>
                                            <p:tav tm="0">
                                              <p:val>
                                                <p:fltVal val="0"/>
                                              </p:val>
                                            </p:tav>
                                            <p:tav tm="100000">
                                              <p:val>
                                                <p:strVal val="#ppt_h"/>
                                              </p:val>
                                            </p:tav>
                                          </p:tavLst>
                                        </p:anim>
                                      </p:childTnLst>
                                    </p:cTn>
                                  </p:par>
                                  <p:par>
                                    <p:cTn id="587" presetID="23" presetClass="entr" presetSubtype="16" fill="hold" nodeType="withEffect">
                                      <p:stCondLst>
                                        <p:cond delay="6272"/>
                                      </p:stCondLst>
                                      <p:childTnLst>
                                        <p:set>
                                          <p:cBhvr>
                                            <p:cTn id="588" dur="1" fill="hold">
                                              <p:stCondLst>
                                                <p:cond delay="0"/>
                                              </p:stCondLst>
                                            </p:cTn>
                                            <p:tgtEl>
                                              <p:spTgt spid="492"/>
                                            </p:tgtEl>
                                            <p:attrNameLst>
                                              <p:attrName>style.visibility</p:attrName>
                                            </p:attrNameLst>
                                          </p:cBhvr>
                                          <p:to>
                                            <p:strVal val="visible"/>
                                          </p:to>
                                        </p:set>
                                        <p:anim calcmode="lin" valueType="num">
                                          <p:cBhvr>
                                            <p:cTn id="589" dur="256" fill="hold"/>
                                            <p:tgtEl>
                                              <p:spTgt spid="492"/>
                                            </p:tgtEl>
                                            <p:attrNameLst>
                                              <p:attrName>ppt_w</p:attrName>
                                            </p:attrNameLst>
                                          </p:cBhvr>
                                          <p:tavLst>
                                            <p:tav tm="0">
                                              <p:val>
                                                <p:fltVal val="0"/>
                                              </p:val>
                                            </p:tav>
                                            <p:tav tm="100000">
                                              <p:val>
                                                <p:strVal val="#ppt_w"/>
                                              </p:val>
                                            </p:tav>
                                          </p:tavLst>
                                        </p:anim>
                                        <p:anim calcmode="lin" valueType="num">
                                          <p:cBhvr>
                                            <p:cTn id="590" dur="256" fill="hold"/>
                                            <p:tgtEl>
                                              <p:spTgt spid="492"/>
                                            </p:tgtEl>
                                            <p:attrNameLst>
                                              <p:attrName>ppt_h</p:attrName>
                                            </p:attrNameLst>
                                          </p:cBhvr>
                                          <p:tavLst>
                                            <p:tav tm="0">
                                              <p:val>
                                                <p:fltVal val="0"/>
                                              </p:val>
                                            </p:tav>
                                            <p:tav tm="100000">
                                              <p:val>
                                                <p:strVal val="#ppt_h"/>
                                              </p:val>
                                            </p:tav>
                                          </p:tavLst>
                                        </p:anim>
                                      </p:childTnLst>
                                    </p:cTn>
                                  </p:par>
                                  <p:par>
                                    <p:cTn id="591" presetID="23" presetClass="entr" presetSubtype="16" fill="hold" nodeType="withEffect">
                                      <p:stCondLst>
                                        <p:cond delay="6656"/>
                                      </p:stCondLst>
                                      <p:childTnLst>
                                        <p:set>
                                          <p:cBhvr>
                                            <p:cTn id="592" dur="1" fill="hold">
                                              <p:stCondLst>
                                                <p:cond delay="0"/>
                                              </p:stCondLst>
                                            </p:cTn>
                                            <p:tgtEl>
                                              <p:spTgt spid="491"/>
                                            </p:tgtEl>
                                            <p:attrNameLst>
                                              <p:attrName>style.visibility</p:attrName>
                                            </p:attrNameLst>
                                          </p:cBhvr>
                                          <p:to>
                                            <p:strVal val="visible"/>
                                          </p:to>
                                        </p:set>
                                        <p:anim calcmode="lin" valueType="num">
                                          <p:cBhvr>
                                            <p:cTn id="593" dur="256" fill="hold"/>
                                            <p:tgtEl>
                                              <p:spTgt spid="491"/>
                                            </p:tgtEl>
                                            <p:attrNameLst>
                                              <p:attrName>ppt_w</p:attrName>
                                            </p:attrNameLst>
                                          </p:cBhvr>
                                          <p:tavLst>
                                            <p:tav tm="0">
                                              <p:val>
                                                <p:fltVal val="0"/>
                                              </p:val>
                                            </p:tav>
                                            <p:tav tm="100000">
                                              <p:val>
                                                <p:strVal val="#ppt_w"/>
                                              </p:val>
                                            </p:tav>
                                          </p:tavLst>
                                        </p:anim>
                                        <p:anim calcmode="lin" valueType="num">
                                          <p:cBhvr>
                                            <p:cTn id="594" dur="256" fill="hold"/>
                                            <p:tgtEl>
                                              <p:spTgt spid="491"/>
                                            </p:tgtEl>
                                            <p:attrNameLst>
                                              <p:attrName>ppt_h</p:attrName>
                                            </p:attrNameLst>
                                          </p:cBhvr>
                                          <p:tavLst>
                                            <p:tav tm="0">
                                              <p:val>
                                                <p:fltVal val="0"/>
                                              </p:val>
                                            </p:tav>
                                            <p:tav tm="100000">
                                              <p:val>
                                                <p:strVal val="#ppt_h"/>
                                              </p:val>
                                            </p:tav>
                                          </p:tavLst>
                                        </p:anim>
                                      </p:childTnLst>
                                    </p:cTn>
                                  </p:par>
                                  <p:par>
                                    <p:cTn id="595" presetID="63" presetClass="path" presetSubtype="0" fill="hold" nodeType="withEffect">
                                      <p:stCondLst>
                                        <p:cond delay="7424"/>
                                      </p:stCondLst>
                                      <p:childTnLst>
                                        <p:animMotion origin="layout" path="M 0.00039 4.44444E-6 L 0.53724 4.44444E-6 " pathEditMode="relative" rAng="0" ptsTypes="AA">
                                          <p:cBhvr>
                                            <p:cTn id="596" dur="1920" fill="hold"/>
                                            <p:tgtEl>
                                              <p:spTgt spid="489"/>
                                            </p:tgtEl>
                                            <p:attrNameLst>
                                              <p:attrName>ppt_x</p:attrName>
                                              <p:attrName>ppt_y</p:attrName>
                                            </p:attrNameLst>
                                          </p:cBhvr>
                                          <p:rCtr x="268" y="0"/>
                                        </p:animMotion>
                                      </p:childTnLst>
                                    </p:cTn>
                                  </p:par>
                                  <p:par>
                                    <p:cTn id="597" presetID="64" presetClass="path" presetSubtype="0" fill="hold" nodeType="withEffect">
                                      <p:stCondLst>
                                        <p:cond delay="7424"/>
                                      </p:stCondLst>
                                      <p:childTnLst>
                                        <p:animMotion origin="layout" path="M 4.16667E-7 4.44444E-6 L 4.16667E-7 -0.57454 " pathEditMode="relative" rAng="0" ptsTypes="AA">
                                          <p:cBhvr>
                                            <p:cTn id="598" dur="1920" fill="hold"/>
                                            <p:tgtEl>
                                              <p:spTgt spid="490"/>
                                            </p:tgtEl>
                                            <p:attrNameLst>
                                              <p:attrName>ppt_x</p:attrName>
                                              <p:attrName>ppt_y</p:attrName>
                                            </p:attrNameLst>
                                          </p:cBhvr>
                                          <p:rCtr x="0" y="-287"/>
                                        </p:animMotion>
                                      </p:childTnLst>
                                    </p:cTn>
                                  </p:par>
                                  <p:par>
                                    <p:cTn id="599" presetID="35" presetClass="path" presetSubtype="0" fill="hold" nodeType="withEffect">
                                      <p:stCondLst>
                                        <p:cond delay="7424"/>
                                      </p:stCondLst>
                                      <p:childTnLst>
                                        <p:animMotion origin="layout" path="M 4.16667E-7 -0.00023 L -0.5375 -0.00023 " pathEditMode="relative" rAng="0" ptsTypes="AA">
                                          <p:cBhvr>
                                            <p:cTn id="600" dur="1920" fill="hold"/>
                                            <p:tgtEl>
                                              <p:spTgt spid="492"/>
                                            </p:tgtEl>
                                            <p:attrNameLst>
                                              <p:attrName>ppt_x</p:attrName>
                                              <p:attrName>ppt_y</p:attrName>
                                            </p:attrNameLst>
                                          </p:cBhvr>
                                          <p:rCtr x="-269" y="0"/>
                                        </p:animMotion>
                                      </p:childTnLst>
                                    </p:cTn>
                                  </p:par>
                                  <p:par>
                                    <p:cTn id="601" presetID="42" presetClass="path" presetSubtype="0" fill="hold" nodeType="withEffect">
                                      <p:stCondLst>
                                        <p:cond delay="7424"/>
                                      </p:stCondLst>
                                      <p:childTnLst>
                                        <p:animMotion origin="layout" path="M -0.00026 -0.0007 L -0.00026 0.5743 " pathEditMode="relative" rAng="0" ptsTypes="AA">
                                          <p:cBhvr>
                                            <p:cTn id="602" dur="1920" fill="hold"/>
                                            <p:tgtEl>
                                              <p:spTgt spid="491"/>
                                            </p:tgtEl>
                                            <p:attrNameLst>
                                              <p:attrName>ppt_x</p:attrName>
                                              <p:attrName>ppt_y</p:attrName>
                                            </p:attrNameLst>
                                          </p:cBhvr>
                                          <p:rCtr x="0" y="287"/>
                                        </p:animMotion>
                                      </p:childTnLst>
                                    </p:cTn>
                                  </p:par>
                                  <p:par>
                                    <p:cTn id="603" presetID="22" presetClass="entr" presetSubtype="8" fill="hold" nodeType="withEffect">
                                      <p:stCondLst>
                                        <p:cond delay="7424"/>
                                      </p:stCondLst>
                                      <p:childTnLst>
                                        <p:set>
                                          <p:cBhvr>
                                            <p:cTn id="604" dur="1" fill="hold">
                                              <p:stCondLst>
                                                <p:cond delay="0"/>
                                              </p:stCondLst>
                                            </p:cTn>
                                            <p:tgtEl>
                                              <p:spTgt spid="488"/>
                                            </p:tgtEl>
                                            <p:attrNameLst>
                                              <p:attrName>style.visibility</p:attrName>
                                            </p:attrNameLst>
                                          </p:cBhvr>
                                          <p:to>
                                            <p:strVal val="visible"/>
                                          </p:to>
                                        </p:set>
                                        <p:animEffect transition="in" filter="wipe(left)">
                                          <p:cBhvr>
                                            <p:cTn id="605" dur="1920"/>
                                            <p:tgtEl>
                                              <p:spTgt spid="488"/>
                                            </p:tgtEl>
                                          </p:cBhvr>
                                        </p:animEffect>
                                      </p:childTnLst>
                                    </p:cTn>
                                  </p:par>
                                  <p:par>
                                    <p:cTn id="606" presetID="22" presetClass="entr" presetSubtype="4" fill="hold" nodeType="withEffect">
                                      <p:stCondLst>
                                        <p:cond delay="7424"/>
                                      </p:stCondLst>
                                      <p:childTnLst>
                                        <p:set>
                                          <p:cBhvr>
                                            <p:cTn id="607" dur="1" fill="hold">
                                              <p:stCondLst>
                                                <p:cond delay="0"/>
                                              </p:stCondLst>
                                            </p:cTn>
                                            <p:tgtEl>
                                              <p:spTgt spid="487"/>
                                            </p:tgtEl>
                                            <p:attrNameLst>
                                              <p:attrName>style.visibility</p:attrName>
                                            </p:attrNameLst>
                                          </p:cBhvr>
                                          <p:to>
                                            <p:strVal val="visible"/>
                                          </p:to>
                                        </p:set>
                                        <p:animEffect transition="in" filter="wipe(down)">
                                          <p:cBhvr>
                                            <p:cTn id="608" dur="1920"/>
                                            <p:tgtEl>
                                              <p:spTgt spid="487"/>
                                            </p:tgtEl>
                                          </p:cBhvr>
                                        </p:animEffect>
                                      </p:childTnLst>
                                    </p:cTn>
                                  </p:par>
                                  <p:par>
                                    <p:cTn id="609" presetID="22" presetClass="entr" presetSubtype="2" fill="hold" nodeType="withEffect">
                                      <p:stCondLst>
                                        <p:cond delay="7424"/>
                                      </p:stCondLst>
                                      <p:childTnLst>
                                        <p:set>
                                          <p:cBhvr>
                                            <p:cTn id="610" dur="1" fill="hold">
                                              <p:stCondLst>
                                                <p:cond delay="0"/>
                                              </p:stCondLst>
                                            </p:cTn>
                                            <p:tgtEl>
                                              <p:spTgt spid="486"/>
                                            </p:tgtEl>
                                            <p:attrNameLst>
                                              <p:attrName>style.visibility</p:attrName>
                                            </p:attrNameLst>
                                          </p:cBhvr>
                                          <p:to>
                                            <p:strVal val="visible"/>
                                          </p:to>
                                        </p:set>
                                        <p:animEffect transition="in" filter="wipe(right)">
                                          <p:cBhvr>
                                            <p:cTn id="611" dur="1920"/>
                                            <p:tgtEl>
                                              <p:spTgt spid="486"/>
                                            </p:tgtEl>
                                          </p:cBhvr>
                                        </p:animEffect>
                                      </p:childTnLst>
                                    </p:cTn>
                                  </p:par>
                                  <p:par>
                                    <p:cTn id="612" presetID="22" presetClass="entr" presetSubtype="1" fill="hold" nodeType="withEffect">
                                      <p:stCondLst>
                                        <p:cond delay="7424"/>
                                      </p:stCondLst>
                                      <p:childTnLst>
                                        <p:set>
                                          <p:cBhvr>
                                            <p:cTn id="613" dur="1" fill="hold">
                                              <p:stCondLst>
                                                <p:cond delay="0"/>
                                              </p:stCondLst>
                                            </p:cTn>
                                            <p:tgtEl>
                                              <p:spTgt spid="485"/>
                                            </p:tgtEl>
                                            <p:attrNameLst>
                                              <p:attrName>style.visibility</p:attrName>
                                            </p:attrNameLst>
                                          </p:cBhvr>
                                          <p:to>
                                            <p:strVal val="visible"/>
                                          </p:to>
                                        </p:set>
                                        <p:animEffect transition="in" filter="wipe(up)">
                                          <p:cBhvr>
                                            <p:cTn id="614" dur="1920"/>
                                            <p:tgtEl>
                                              <p:spTgt spid="485"/>
                                            </p:tgtEl>
                                          </p:cBhvr>
                                        </p:animEffect>
                                      </p:childTnLst>
                                    </p:cTn>
                                  </p:par>
                                  <p:par>
                                    <p:cTn id="615" presetID="6" presetClass="emph" presetSubtype="0" fill="hold" nodeType="withEffect">
                                      <p:stCondLst>
                                        <p:cond delay="8960"/>
                                      </p:stCondLst>
                                      <p:childTnLst>
                                        <p:animScale>
                                          <p:cBhvr>
                                            <p:cTn id="616" dur="512" fill="hold"/>
                                            <p:tgtEl>
                                              <p:spTgt spid="489"/>
                                            </p:tgtEl>
                                          </p:cBhvr>
                                          <p:by x="0" y="0"/>
                                        </p:animScale>
                                      </p:childTnLst>
                                    </p:cTn>
                                  </p:par>
                                  <p:par>
                                    <p:cTn id="617" presetID="6" presetClass="emph" presetSubtype="0" fill="hold" nodeType="withEffect">
                                      <p:stCondLst>
                                        <p:cond delay="8960"/>
                                      </p:stCondLst>
                                      <p:childTnLst>
                                        <p:animScale>
                                          <p:cBhvr>
                                            <p:cTn id="618" dur="512" fill="hold"/>
                                            <p:tgtEl>
                                              <p:spTgt spid="490"/>
                                            </p:tgtEl>
                                          </p:cBhvr>
                                          <p:by x="0" y="0"/>
                                        </p:animScale>
                                      </p:childTnLst>
                                    </p:cTn>
                                  </p:par>
                                  <p:par>
                                    <p:cTn id="619" presetID="6" presetClass="emph" presetSubtype="0" fill="hold" nodeType="withEffect">
                                      <p:stCondLst>
                                        <p:cond delay="8960"/>
                                      </p:stCondLst>
                                      <p:childTnLst>
                                        <p:animScale>
                                          <p:cBhvr>
                                            <p:cTn id="620" dur="512" fill="hold"/>
                                            <p:tgtEl>
                                              <p:spTgt spid="492"/>
                                            </p:tgtEl>
                                          </p:cBhvr>
                                          <p:by x="0" y="0"/>
                                        </p:animScale>
                                      </p:childTnLst>
                                    </p:cTn>
                                  </p:par>
                                  <p:par>
                                    <p:cTn id="621" presetID="6" presetClass="emph" presetSubtype="0" fill="hold" nodeType="withEffect">
                                      <p:stCondLst>
                                        <p:cond delay="8960"/>
                                      </p:stCondLst>
                                      <p:childTnLst>
                                        <p:animScale>
                                          <p:cBhvr>
                                            <p:cTn id="622" dur="512" fill="hold"/>
                                            <p:tgtEl>
                                              <p:spTgt spid="491"/>
                                            </p:tgtEl>
                                          </p:cBhvr>
                                          <p:by x="0" y="0"/>
                                        </p:animScale>
                                      </p:childTnLst>
                                    </p:cTn>
                                  </p:par>
                                  <p:par>
                                    <p:cTn id="623" presetID="1" presetClass="exit" presetSubtype="0" fill="hold" nodeType="withEffect">
                                      <p:stCondLst>
                                        <p:cond delay="9472"/>
                                      </p:stCondLst>
                                      <p:childTnLst>
                                        <p:set>
                                          <p:cBhvr>
                                            <p:cTn id="624" dur="1" fill="hold">
                                              <p:stCondLst>
                                                <p:cond delay="0"/>
                                              </p:stCondLst>
                                            </p:cTn>
                                            <p:tgtEl>
                                              <p:spTgt spid="485"/>
                                            </p:tgtEl>
                                            <p:attrNameLst>
                                              <p:attrName>style.visibility</p:attrName>
                                            </p:attrNameLst>
                                          </p:cBhvr>
                                          <p:to>
                                            <p:strVal val="hidden"/>
                                          </p:to>
                                        </p:set>
                                      </p:childTnLst>
                                    </p:cTn>
                                  </p:par>
                                  <p:par>
                                    <p:cTn id="625" presetID="1" presetClass="exit" presetSubtype="0" fill="hold" nodeType="withEffect">
                                      <p:stCondLst>
                                        <p:cond delay="9472"/>
                                      </p:stCondLst>
                                      <p:childTnLst>
                                        <p:set>
                                          <p:cBhvr>
                                            <p:cTn id="626" dur="1" fill="hold">
                                              <p:stCondLst>
                                                <p:cond delay="0"/>
                                              </p:stCondLst>
                                            </p:cTn>
                                            <p:tgtEl>
                                              <p:spTgt spid="486"/>
                                            </p:tgtEl>
                                            <p:attrNameLst>
                                              <p:attrName>style.visibility</p:attrName>
                                            </p:attrNameLst>
                                          </p:cBhvr>
                                          <p:to>
                                            <p:strVal val="hidden"/>
                                          </p:to>
                                        </p:set>
                                      </p:childTnLst>
                                    </p:cTn>
                                  </p:par>
                                  <p:par>
                                    <p:cTn id="627" presetID="1" presetClass="exit" presetSubtype="0" fill="hold" nodeType="withEffect">
                                      <p:stCondLst>
                                        <p:cond delay="9472"/>
                                      </p:stCondLst>
                                      <p:childTnLst>
                                        <p:set>
                                          <p:cBhvr>
                                            <p:cTn id="628" dur="1" fill="hold">
                                              <p:stCondLst>
                                                <p:cond delay="0"/>
                                              </p:stCondLst>
                                            </p:cTn>
                                            <p:tgtEl>
                                              <p:spTgt spid="487"/>
                                            </p:tgtEl>
                                            <p:attrNameLst>
                                              <p:attrName>style.visibility</p:attrName>
                                            </p:attrNameLst>
                                          </p:cBhvr>
                                          <p:to>
                                            <p:strVal val="hidden"/>
                                          </p:to>
                                        </p:set>
                                      </p:childTnLst>
                                    </p:cTn>
                                  </p:par>
                                  <p:par>
                                    <p:cTn id="629" presetID="1" presetClass="exit" presetSubtype="0" fill="hold" nodeType="withEffect">
                                      <p:stCondLst>
                                        <p:cond delay="9472"/>
                                      </p:stCondLst>
                                      <p:childTnLst>
                                        <p:set>
                                          <p:cBhvr>
                                            <p:cTn id="630" dur="1" fill="hold">
                                              <p:stCondLst>
                                                <p:cond delay="0"/>
                                              </p:stCondLst>
                                            </p:cTn>
                                            <p:tgtEl>
                                              <p:spTgt spid="488"/>
                                            </p:tgtEl>
                                            <p:attrNameLst>
                                              <p:attrName>style.visibility</p:attrName>
                                            </p:attrNameLst>
                                          </p:cBhvr>
                                          <p:to>
                                            <p:strVal val="hidden"/>
                                          </p:to>
                                        </p:set>
                                      </p:childTnLst>
                                    </p:cTn>
                                  </p:par>
                                  <p:par>
                                    <p:cTn id="631" presetID="1" presetClass="entr" presetSubtype="0" fill="hold" nodeType="withEffect">
                                      <p:stCondLst>
                                        <p:cond delay="9472"/>
                                      </p:stCondLst>
                                      <p:childTnLst>
                                        <p:set>
                                          <p:cBhvr>
                                            <p:cTn id="632" dur="1" fill="hold">
                                              <p:stCondLst>
                                                <p:cond delay="0"/>
                                              </p:stCondLst>
                                            </p:cTn>
                                            <p:tgtEl>
                                              <p:spTgt spid="493"/>
                                            </p:tgtEl>
                                            <p:attrNameLst>
                                              <p:attrName>style.visibility</p:attrName>
                                            </p:attrNameLst>
                                          </p:cBhvr>
                                          <p:to>
                                            <p:strVal val="visible"/>
                                          </p:to>
                                        </p:set>
                                      </p:childTnLst>
                                    </p:cTn>
                                  </p:par>
                                  <p:par>
                                    <p:cTn id="633" presetID="6" presetClass="emph" presetSubtype="0" accel="50000" fill="hold" nodeType="withEffect">
                                      <p:stCondLst>
                                        <p:cond delay="9472"/>
                                      </p:stCondLst>
                                      <p:childTnLst>
                                        <p:animScale>
                                          <p:cBhvr>
                                            <p:cTn id="634" dur="3200" fill="hold"/>
                                            <p:tgtEl>
                                              <p:spTgt spid="493"/>
                                            </p:tgtEl>
                                          </p:cBhvr>
                                          <p:by x="250000" y="250000"/>
                                        </p:animScale>
                                      </p:childTnLst>
                                    </p:cTn>
                                  </p:par>
                                  <p:par>
                                    <p:cTn id="635" presetID="10" presetClass="exit" presetSubtype="0" fill="hold" nodeType="withEffect">
                                      <p:stCondLst>
                                        <p:cond delay="9472"/>
                                      </p:stCondLst>
                                      <p:childTnLst>
                                        <p:animEffect transition="out" filter="fade">
                                          <p:cBhvr>
                                            <p:cTn id="636" dur="3200"/>
                                            <p:tgtEl>
                                              <p:spTgt spid="493"/>
                                            </p:tgtEl>
                                          </p:cBhvr>
                                        </p:animEffect>
                                        <p:set>
                                          <p:cBhvr>
                                            <p:cTn id="637" dur="1" fill="hold">
                                              <p:stCondLst>
                                                <p:cond delay="3199"/>
                                              </p:stCondLst>
                                            </p:cTn>
                                            <p:tgtEl>
                                              <p:spTgt spid="493"/>
                                            </p:tgtEl>
                                            <p:attrNameLst>
                                              <p:attrName>style.visibility</p:attrName>
                                            </p:attrNameLst>
                                          </p:cBhvr>
                                          <p:to>
                                            <p:strVal val="hidden"/>
                                          </p:to>
                                        </p:set>
                                      </p:childTnLst>
                                    </p:cTn>
                                  </p:par>
                                  <p:par>
                                    <p:cTn id="638" presetID="23" presetClass="entr" presetSubtype="16" fill="hold" nodeType="withEffect">
                                      <p:stCondLst>
                                        <p:cond delay="6528"/>
                                      </p:stCondLst>
                                      <p:childTnLst>
                                        <p:set>
                                          <p:cBhvr>
                                            <p:cTn id="639" dur="1" fill="hold">
                                              <p:stCondLst>
                                                <p:cond delay="0"/>
                                              </p:stCondLst>
                                            </p:cTn>
                                            <p:tgtEl>
                                              <p:spTgt spid="498"/>
                                            </p:tgtEl>
                                            <p:attrNameLst>
                                              <p:attrName>style.visibility</p:attrName>
                                            </p:attrNameLst>
                                          </p:cBhvr>
                                          <p:to>
                                            <p:strVal val="visible"/>
                                          </p:to>
                                        </p:set>
                                        <p:anim calcmode="lin" valueType="num">
                                          <p:cBhvr>
                                            <p:cTn id="640" dur="256" fill="hold"/>
                                            <p:tgtEl>
                                              <p:spTgt spid="498"/>
                                            </p:tgtEl>
                                            <p:attrNameLst>
                                              <p:attrName>ppt_w</p:attrName>
                                            </p:attrNameLst>
                                          </p:cBhvr>
                                          <p:tavLst>
                                            <p:tav tm="0">
                                              <p:val>
                                                <p:fltVal val="0"/>
                                              </p:val>
                                            </p:tav>
                                            <p:tav tm="100000">
                                              <p:val>
                                                <p:strVal val="#ppt_w"/>
                                              </p:val>
                                            </p:tav>
                                          </p:tavLst>
                                        </p:anim>
                                        <p:anim calcmode="lin" valueType="num">
                                          <p:cBhvr>
                                            <p:cTn id="641" dur="256" fill="hold"/>
                                            <p:tgtEl>
                                              <p:spTgt spid="498"/>
                                            </p:tgtEl>
                                            <p:attrNameLst>
                                              <p:attrName>ppt_h</p:attrName>
                                            </p:attrNameLst>
                                          </p:cBhvr>
                                          <p:tavLst>
                                            <p:tav tm="0">
                                              <p:val>
                                                <p:fltVal val="0"/>
                                              </p:val>
                                            </p:tav>
                                            <p:tav tm="100000">
                                              <p:val>
                                                <p:strVal val="#ppt_h"/>
                                              </p:val>
                                            </p:tav>
                                          </p:tavLst>
                                        </p:anim>
                                      </p:childTnLst>
                                    </p:cTn>
                                  </p:par>
                                  <p:par>
                                    <p:cTn id="642" presetID="23" presetClass="entr" presetSubtype="16" fill="hold" nodeType="withEffect">
                                      <p:stCondLst>
                                        <p:cond delay="6528"/>
                                      </p:stCondLst>
                                      <p:childTnLst>
                                        <p:set>
                                          <p:cBhvr>
                                            <p:cTn id="643" dur="1" fill="hold">
                                              <p:stCondLst>
                                                <p:cond delay="0"/>
                                              </p:stCondLst>
                                            </p:cTn>
                                            <p:tgtEl>
                                              <p:spTgt spid="499"/>
                                            </p:tgtEl>
                                            <p:attrNameLst>
                                              <p:attrName>style.visibility</p:attrName>
                                            </p:attrNameLst>
                                          </p:cBhvr>
                                          <p:to>
                                            <p:strVal val="visible"/>
                                          </p:to>
                                        </p:set>
                                        <p:anim calcmode="lin" valueType="num">
                                          <p:cBhvr>
                                            <p:cTn id="644" dur="256" fill="hold"/>
                                            <p:tgtEl>
                                              <p:spTgt spid="499"/>
                                            </p:tgtEl>
                                            <p:attrNameLst>
                                              <p:attrName>ppt_w</p:attrName>
                                            </p:attrNameLst>
                                          </p:cBhvr>
                                          <p:tavLst>
                                            <p:tav tm="0">
                                              <p:val>
                                                <p:fltVal val="0"/>
                                              </p:val>
                                            </p:tav>
                                            <p:tav tm="100000">
                                              <p:val>
                                                <p:strVal val="#ppt_w"/>
                                              </p:val>
                                            </p:tav>
                                          </p:tavLst>
                                        </p:anim>
                                        <p:anim calcmode="lin" valueType="num">
                                          <p:cBhvr>
                                            <p:cTn id="645" dur="256" fill="hold"/>
                                            <p:tgtEl>
                                              <p:spTgt spid="499"/>
                                            </p:tgtEl>
                                            <p:attrNameLst>
                                              <p:attrName>ppt_h</p:attrName>
                                            </p:attrNameLst>
                                          </p:cBhvr>
                                          <p:tavLst>
                                            <p:tav tm="0">
                                              <p:val>
                                                <p:fltVal val="0"/>
                                              </p:val>
                                            </p:tav>
                                            <p:tav tm="100000">
                                              <p:val>
                                                <p:strVal val="#ppt_h"/>
                                              </p:val>
                                            </p:tav>
                                          </p:tavLst>
                                        </p:anim>
                                      </p:childTnLst>
                                    </p:cTn>
                                  </p:par>
                                  <p:par>
                                    <p:cTn id="646" presetID="23" presetClass="entr" presetSubtype="16" fill="hold" nodeType="withEffect">
                                      <p:stCondLst>
                                        <p:cond delay="6528"/>
                                      </p:stCondLst>
                                      <p:childTnLst>
                                        <p:set>
                                          <p:cBhvr>
                                            <p:cTn id="647" dur="1" fill="hold">
                                              <p:stCondLst>
                                                <p:cond delay="0"/>
                                              </p:stCondLst>
                                            </p:cTn>
                                            <p:tgtEl>
                                              <p:spTgt spid="500"/>
                                            </p:tgtEl>
                                            <p:attrNameLst>
                                              <p:attrName>style.visibility</p:attrName>
                                            </p:attrNameLst>
                                          </p:cBhvr>
                                          <p:to>
                                            <p:strVal val="visible"/>
                                          </p:to>
                                        </p:set>
                                        <p:anim calcmode="lin" valueType="num">
                                          <p:cBhvr>
                                            <p:cTn id="648" dur="256" fill="hold"/>
                                            <p:tgtEl>
                                              <p:spTgt spid="500"/>
                                            </p:tgtEl>
                                            <p:attrNameLst>
                                              <p:attrName>ppt_w</p:attrName>
                                            </p:attrNameLst>
                                          </p:cBhvr>
                                          <p:tavLst>
                                            <p:tav tm="0">
                                              <p:val>
                                                <p:fltVal val="0"/>
                                              </p:val>
                                            </p:tav>
                                            <p:tav tm="100000">
                                              <p:val>
                                                <p:strVal val="#ppt_w"/>
                                              </p:val>
                                            </p:tav>
                                          </p:tavLst>
                                        </p:anim>
                                        <p:anim calcmode="lin" valueType="num">
                                          <p:cBhvr>
                                            <p:cTn id="649" dur="256" fill="hold"/>
                                            <p:tgtEl>
                                              <p:spTgt spid="500"/>
                                            </p:tgtEl>
                                            <p:attrNameLst>
                                              <p:attrName>ppt_h</p:attrName>
                                            </p:attrNameLst>
                                          </p:cBhvr>
                                          <p:tavLst>
                                            <p:tav tm="0">
                                              <p:val>
                                                <p:fltVal val="0"/>
                                              </p:val>
                                            </p:tav>
                                            <p:tav tm="100000">
                                              <p:val>
                                                <p:strVal val="#ppt_h"/>
                                              </p:val>
                                            </p:tav>
                                          </p:tavLst>
                                        </p:anim>
                                      </p:childTnLst>
                                    </p:cTn>
                                  </p:par>
                                  <p:par>
                                    <p:cTn id="650" presetID="23" presetClass="entr" presetSubtype="16" fill="hold" nodeType="withEffect">
                                      <p:stCondLst>
                                        <p:cond delay="6528"/>
                                      </p:stCondLst>
                                      <p:childTnLst>
                                        <p:set>
                                          <p:cBhvr>
                                            <p:cTn id="651" dur="1" fill="hold">
                                              <p:stCondLst>
                                                <p:cond delay="0"/>
                                              </p:stCondLst>
                                            </p:cTn>
                                            <p:tgtEl>
                                              <p:spTgt spid="501"/>
                                            </p:tgtEl>
                                            <p:attrNameLst>
                                              <p:attrName>style.visibility</p:attrName>
                                            </p:attrNameLst>
                                          </p:cBhvr>
                                          <p:to>
                                            <p:strVal val="visible"/>
                                          </p:to>
                                        </p:set>
                                        <p:anim calcmode="lin" valueType="num">
                                          <p:cBhvr>
                                            <p:cTn id="652" dur="256" fill="hold"/>
                                            <p:tgtEl>
                                              <p:spTgt spid="501"/>
                                            </p:tgtEl>
                                            <p:attrNameLst>
                                              <p:attrName>ppt_w</p:attrName>
                                            </p:attrNameLst>
                                          </p:cBhvr>
                                          <p:tavLst>
                                            <p:tav tm="0">
                                              <p:val>
                                                <p:fltVal val="0"/>
                                              </p:val>
                                            </p:tav>
                                            <p:tav tm="100000">
                                              <p:val>
                                                <p:strVal val="#ppt_w"/>
                                              </p:val>
                                            </p:tav>
                                          </p:tavLst>
                                        </p:anim>
                                        <p:anim calcmode="lin" valueType="num">
                                          <p:cBhvr>
                                            <p:cTn id="653" dur="256" fill="hold"/>
                                            <p:tgtEl>
                                              <p:spTgt spid="501"/>
                                            </p:tgtEl>
                                            <p:attrNameLst>
                                              <p:attrName>ppt_h</p:attrName>
                                            </p:attrNameLst>
                                          </p:cBhvr>
                                          <p:tavLst>
                                            <p:tav tm="0">
                                              <p:val>
                                                <p:fltVal val="0"/>
                                              </p:val>
                                            </p:tav>
                                            <p:tav tm="100000">
                                              <p:val>
                                                <p:strVal val="#ppt_h"/>
                                              </p:val>
                                            </p:tav>
                                          </p:tavLst>
                                        </p:anim>
                                      </p:childTnLst>
                                    </p:cTn>
                                  </p:par>
                                  <p:par>
                                    <p:cTn id="654" presetID="42" presetClass="path" presetSubtype="0" fill="hold" nodeType="withEffect">
                                      <p:stCondLst>
                                        <p:cond delay="7680"/>
                                      </p:stCondLst>
                                      <p:childTnLst>
                                        <p:animMotion origin="layout" path="M -2.08333E-7 1.11111E-6 L 0.24102 0.42986 " pathEditMode="relative" rAng="0" ptsTypes="AA">
                                          <p:cBhvr>
                                            <p:cTn id="655" dur="1664" fill="hold"/>
                                            <p:tgtEl>
                                              <p:spTgt spid="498"/>
                                            </p:tgtEl>
                                            <p:attrNameLst>
                                              <p:attrName>ppt_x</p:attrName>
                                              <p:attrName>ppt_y</p:attrName>
                                            </p:attrNameLst>
                                          </p:cBhvr>
                                          <p:rCtr x="12000" y="21500"/>
                                        </p:animMotion>
                                      </p:childTnLst>
                                    </p:cTn>
                                  </p:par>
                                  <p:par>
                                    <p:cTn id="656" presetID="42" presetClass="path" presetSubtype="0" fill="hold" nodeType="withEffect">
                                      <p:stCondLst>
                                        <p:cond delay="7680"/>
                                      </p:stCondLst>
                                      <p:childTnLst>
                                        <p:animMotion origin="layout" path="M -3.54167E-6 2.96296E-6 L 0.24167 -0.4301 " pathEditMode="relative" rAng="0" ptsTypes="AA">
                                          <p:cBhvr>
                                            <p:cTn id="657" dur="1664" fill="hold"/>
                                            <p:tgtEl>
                                              <p:spTgt spid="499"/>
                                            </p:tgtEl>
                                            <p:attrNameLst>
                                              <p:attrName>ppt_x</p:attrName>
                                              <p:attrName>ppt_y</p:attrName>
                                            </p:attrNameLst>
                                          </p:cBhvr>
                                          <p:rCtr x="121" y="-215"/>
                                        </p:animMotion>
                                      </p:childTnLst>
                                    </p:cTn>
                                  </p:par>
                                  <p:par>
                                    <p:cTn id="658" presetID="42" presetClass="path" presetSubtype="0" fill="hold" nodeType="withEffect">
                                      <p:stCondLst>
                                        <p:cond delay="7680"/>
                                      </p:stCondLst>
                                      <p:childTnLst>
                                        <p:animMotion origin="layout" path="M 3.95833E-6 0 L -0.24141 0.42917 " pathEditMode="relative" rAng="0" ptsTypes="AA">
                                          <p:cBhvr>
                                            <p:cTn id="659" dur="1664" fill="hold"/>
                                            <p:tgtEl>
                                              <p:spTgt spid="500"/>
                                            </p:tgtEl>
                                            <p:attrNameLst>
                                              <p:attrName>ppt_x</p:attrName>
                                              <p:attrName>ppt_y</p:attrName>
                                            </p:attrNameLst>
                                          </p:cBhvr>
                                          <p:rCtr x="-121" y="215"/>
                                        </p:animMotion>
                                      </p:childTnLst>
                                    </p:cTn>
                                  </p:par>
                                  <p:par>
                                    <p:cTn id="660" presetID="42" presetClass="path" presetSubtype="0" fill="hold" nodeType="withEffect">
                                      <p:stCondLst>
                                        <p:cond delay="7680"/>
                                      </p:stCondLst>
                                      <p:childTnLst>
                                        <p:animMotion origin="layout" path="M 2.08333E-7 4.81481E-6 L -0.24193 -0.4294 " pathEditMode="relative" rAng="0" ptsTypes="AA">
                                          <p:cBhvr>
                                            <p:cTn id="661" dur="1664" fill="hold"/>
                                            <p:tgtEl>
                                              <p:spTgt spid="501"/>
                                            </p:tgtEl>
                                            <p:attrNameLst>
                                              <p:attrName>ppt_x</p:attrName>
                                              <p:attrName>ppt_y</p:attrName>
                                            </p:attrNameLst>
                                          </p:cBhvr>
                                          <p:rCtr x="-12100" y="-21500"/>
                                        </p:animMotion>
                                      </p:childTnLst>
                                    </p:cTn>
                                  </p:par>
                                  <p:par>
                                    <p:cTn id="662" presetID="22" presetClass="entr" presetSubtype="2" fill="hold" nodeType="withEffect">
                                      <p:stCondLst>
                                        <p:cond delay="7680"/>
                                      </p:stCondLst>
                                      <p:childTnLst>
                                        <p:set>
                                          <p:cBhvr>
                                            <p:cTn id="663" dur="1" fill="hold">
                                              <p:stCondLst>
                                                <p:cond delay="0"/>
                                              </p:stCondLst>
                                            </p:cTn>
                                            <p:tgtEl>
                                              <p:spTgt spid="494"/>
                                            </p:tgtEl>
                                            <p:attrNameLst>
                                              <p:attrName>style.visibility</p:attrName>
                                            </p:attrNameLst>
                                          </p:cBhvr>
                                          <p:to>
                                            <p:strVal val="visible"/>
                                          </p:to>
                                        </p:set>
                                        <p:animEffect transition="in" filter="wipe(right)">
                                          <p:cBhvr>
                                            <p:cTn id="664" dur="1664"/>
                                            <p:tgtEl>
                                              <p:spTgt spid="494"/>
                                            </p:tgtEl>
                                          </p:cBhvr>
                                        </p:animEffect>
                                      </p:childTnLst>
                                    </p:cTn>
                                  </p:par>
                                  <p:par>
                                    <p:cTn id="665" presetID="22" presetClass="entr" presetSubtype="8" fill="hold" nodeType="withEffect">
                                      <p:stCondLst>
                                        <p:cond delay="7680"/>
                                      </p:stCondLst>
                                      <p:childTnLst>
                                        <p:set>
                                          <p:cBhvr>
                                            <p:cTn id="666" dur="1" fill="hold">
                                              <p:stCondLst>
                                                <p:cond delay="0"/>
                                              </p:stCondLst>
                                            </p:cTn>
                                            <p:tgtEl>
                                              <p:spTgt spid="495"/>
                                            </p:tgtEl>
                                            <p:attrNameLst>
                                              <p:attrName>style.visibility</p:attrName>
                                            </p:attrNameLst>
                                          </p:cBhvr>
                                          <p:to>
                                            <p:strVal val="visible"/>
                                          </p:to>
                                        </p:set>
                                        <p:animEffect transition="in" filter="wipe(left)">
                                          <p:cBhvr>
                                            <p:cTn id="667" dur="1664"/>
                                            <p:tgtEl>
                                              <p:spTgt spid="495"/>
                                            </p:tgtEl>
                                          </p:cBhvr>
                                        </p:animEffect>
                                      </p:childTnLst>
                                    </p:cTn>
                                  </p:par>
                                  <p:par>
                                    <p:cTn id="668" presetID="22" presetClass="entr" presetSubtype="2" fill="hold" nodeType="withEffect">
                                      <p:stCondLst>
                                        <p:cond delay="7680"/>
                                      </p:stCondLst>
                                      <p:childTnLst>
                                        <p:set>
                                          <p:cBhvr>
                                            <p:cTn id="669" dur="1" fill="hold">
                                              <p:stCondLst>
                                                <p:cond delay="0"/>
                                              </p:stCondLst>
                                            </p:cTn>
                                            <p:tgtEl>
                                              <p:spTgt spid="497"/>
                                            </p:tgtEl>
                                            <p:attrNameLst>
                                              <p:attrName>style.visibility</p:attrName>
                                            </p:attrNameLst>
                                          </p:cBhvr>
                                          <p:to>
                                            <p:strVal val="visible"/>
                                          </p:to>
                                        </p:set>
                                        <p:animEffect transition="in" filter="wipe(right)">
                                          <p:cBhvr>
                                            <p:cTn id="670" dur="1664"/>
                                            <p:tgtEl>
                                              <p:spTgt spid="497"/>
                                            </p:tgtEl>
                                          </p:cBhvr>
                                        </p:animEffect>
                                      </p:childTnLst>
                                    </p:cTn>
                                  </p:par>
                                  <p:par>
                                    <p:cTn id="671" presetID="22" presetClass="entr" presetSubtype="8" fill="hold" nodeType="withEffect">
                                      <p:stCondLst>
                                        <p:cond delay="7680"/>
                                      </p:stCondLst>
                                      <p:childTnLst>
                                        <p:set>
                                          <p:cBhvr>
                                            <p:cTn id="672" dur="1" fill="hold">
                                              <p:stCondLst>
                                                <p:cond delay="0"/>
                                              </p:stCondLst>
                                            </p:cTn>
                                            <p:tgtEl>
                                              <p:spTgt spid="496"/>
                                            </p:tgtEl>
                                            <p:attrNameLst>
                                              <p:attrName>style.visibility</p:attrName>
                                            </p:attrNameLst>
                                          </p:cBhvr>
                                          <p:to>
                                            <p:strVal val="visible"/>
                                          </p:to>
                                        </p:set>
                                        <p:animEffect transition="in" filter="wipe(left)">
                                          <p:cBhvr>
                                            <p:cTn id="673" dur="1664"/>
                                            <p:tgtEl>
                                              <p:spTgt spid="496"/>
                                            </p:tgtEl>
                                          </p:cBhvr>
                                        </p:animEffect>
                                      </p:childTnLst>
                                    </p:cTn>
                                  </p:par>
                                  <p:par>
                                    <p:cTn id="674" presetID="6" presetClass="emph" presetSubtype="0" fill="hold" nodeType="withEffect">
                                      <p:stCondLst>
                                        <p:cond delay="8832"/>
                                      </p:stCondLst>
                                      <p:childTnLst>
                                        <p:animScale>
                                          <p:cBhvr>
                                            <p:cTn id="675" dur="512" fill="hold"/>
                                            <p:tgtEl>
                                              <p:spTgt spid="498"/>
                                            </p:tgtEl>
                                          </p:cBhvr>
                                          <p:by x="0" y="0"/>
                                        </p:animScale>
                                      </p:childTnLst>
                                    </p:cTn>
                                  </p:par>
                                  <p:par>
                                    <p:cTn id="676" presetID="6" presetClass="emph" presetSubtype="0" fill="hold" nodeType="withEffect">
                                      <p:stCondLst>
                                        <p:cond delay="8832"/>
                                      </p:stCondLst>
                                      <p:childTnLst>
                                        <p:animScale>
                                          <p:cBhvr>
                                            <p:cTn id="677" dur="512" fill="hold"/>
                                            <p:tgtEl>
                                              <p:spTgt spid="499"/>
                                            </p:tgtEl>
                                          </p:cBhvr>
                                          <p:by x="0" y="0"/>
                                        </p:animScale>
                                      </p:childTnLst>
                                    </p:cTn>
                                  </p:par>
                                  <p:par>
                                    <p:cTn id="678" presetID="6" presetClass="emph" presetSubtype="0" fill="hold" nodeType="withEffect">
                                      <p:stCondLst>
                                        <p:cond delay="8832"/>
                                      </p:stCondLst>
                                      <p:childTnLst>
                                        <p:animScale>
                                          <p:cBhvr>
                                            <p:cTn id="679" dur="512" fill="hold"/>
                                            <p:tgtEl>
                                              <p:spTgt spid="500"/>
                                            </p:tgtEl>
                                          </p:cBhvr>
                                          <p:by x="0" y="0"/>
                                        </p:animScale>
                                      </p:childTnLst>
                                    </p:cTn>
                                  </p:par>
                                  <p:par>
                                    <p:cTn id="680" presetID="6" presetClass="emph" presetSubtype="0" fill="hold" nodeType="withEffect">
                                      <p:stCondLst>
                                        <p:cond delay="8832"/>
                                      </p:stCondLst>
                                      <p:childTnLst>
                                        <p:animScale>
                                          <p:cBhvr>
                                            <p:cTn id="681" dur="512" fill="hold"/>
                                            <p:tgtEl>
                                              <p:spTgt spid="501"/>
                                            </p:tgtEl>
                                          </p:cBhvr>
                                          <p:by x="0" y="0"/>
                                        </p:animScale>
                                      </p:childTnLst>
                                    </p:cTn>
                                  </p:par>
                                  <p:par>
                                    <p:cTn id="682" presetID="1" presetClass="exit" presetSubtype="0" fill="hold" nodeType="withEffect">
                                      <p:stCondLst>
                                        <p:cond delay="9600"/>
                                      </p:stCondLst>
                                      <p:childTnLst>
                                        <p:set>
                                          <p:cBhvr>
                                            <p:cTn id="683" dur="1" fill="hold">
                                              <p:stCondLst>
                                                <p:cond delay="0"/>
                                              </p:stCondLst>
                                            </p:cTn>
                                            <p:tgtEl>
                                              <p:spTgt spid="494"/>
                                            </p:tgtEl>
                                            <p:attrNameLst>
                                              <p:attrName>style.visibility</p:attrName>
                                            </p:attrNameLst>
                                          </p:cBhvr>
                                          <p:to>
                                            <p:strVal val="hidden"/>
                                          </p:to>
                                        </p:set>
                                      </p:childTnLst>
                                    </p:cTn>
                                  </p:par>
                                  <p:par>
                                    <p:cTn id="684" presetID="1" presetClass="exit" presetSubtype="0" fill="hold" nodeType="withEffect">
                                      <p:stCondLst>
                                        <p:cond delay="9600"/>
                                      </p:stCondLst>
                                      <p:childTnLst>
                                        <p:set>
                                          <p:cBhvr>
                                            <p:cTn id="685" dur="1" fill="hold">
                                              <p:stCondLst>
                                                <p:cond delay="0"/>
                                              </p:stCondLst>
                                            </p:cTn>
                                            <p:tgtEl>
                                              <p:spTgt spid="495"/>
                                            </p:tgtEl>
                                            <p:attrNameLst>
                                              <p:attrName>style.visibility</p:attrName>
                                            </p:attrNameLst>
                                          </p:cBhvr>
                                          <p:to>
                                            <p:strVal val="hidden"/>
                                          </p:to>
                                        </p:set>
                                      </p:childTnLst>
                                    </p:cTn>
                                  </p:par>
                                  <p:par>
                                    <p:cTn id="686" presetID="1" presetClass="exit" presetSubtype="0" fill="hold" nodeType="withEffect">
                                      <p:stCondLst>
                                        <p:cond delay="9600"/>
                                      </p:stCondLst>
                                      <p:childTnLst>
                                        <p:set>
                                          <p:cBhvr>
                                            <p:cTn id="687" dur="1" fill="hold">
                                              <p:stCondLst>
                                                <p:cond delay="0"/>
                                              </p:stCondLst>
                                            </p:cTn>
                                            <p:tgtEl>
                                              <p:spTgt spid="496"/>
                                            </p:tgtEl>
                                            <p:attrNameLst>
                                              <p:attrName>style.visibility</p:attrName>
                                            </p:attrNameLst>
                                          </p:cBhvr>
                                          <p:to>
                                            <p:strVal val="hidden"/>
                                          </p:to>
                                        </p:set>
                                      </p:childTnLst>
                                    </p:cTn>
                                  </p:par>
                                  <p:par>
                                    <p:cTn id="688" presetID="1" presetClass="exit" presetSubtype="0" fill="hold" nodeType="withEffect">
                                      <p:stCondLst>
                                        <p:cond delay="9600"/>
                                      </p:stCondLst>
                                      <p:childTnLst>
                                        <p:set>
                                          <p:cBhvr>
                                            <p:cTn id="689" dur="1" fill="hold">
                                              <p:stCondLst>
                                                <p:cond delay="0"/>
                                              </p:stCondLst>
                                            </p:cTn>
                                            <p:tgtEl>
                                              <p:spTgt spid="497"/>
                                            </p:tgtEl>
                                            <p:attrNameLst>
                                              <p:attrName>style.visibility</p:attrName>
                                            </p:attrNameLst>
                                          </p:cBhvr>
                                          <p:to>
                                            <p:strVal val="hidden"/>
                                          </p:to>
                                        </p:set>
                                      </p:childTnLst>
                                    </p:cTn>
                                  </p:par>
                                  <p:par>
                                    <p:cTn id="690" presetID="1" presetClass="entr" presetSubtype="0" fill="hold" nodeType="withEffect">
                                      <p:stCondLst>
                                        <p:cond delay="9600"/>
                                      </p:stCondLst>
                                      <p:childTnLst>
                                        <p:set>
                                          <p:cBhvr>
                                            <p:cTn id="691" dur="1" fill="hold">
                                              <p:stCondLst>
                                                <p:cond delay="0"/>
                                              </p:stCondLst>
                                            </p:cTn>
                                            <p:tgtEl>
                                              <p:spTgt spid="502"/>
                                            </p:tgtEl>
                                            <p:attrNameLst>
                                              <p:attrName>style.visibility</p:attrName>
                                            </p:attrNameLst>
                                          </p:cBhvr>
                                          <p:to>
                                            <p:strVal val="visible"/>
                                          </p:to>
                                        </p:set>
                                      </p:childTnLst>
                                    </p:cTn>
                                  </p:par>
                                  <p:par>
                                    <p:cTn id="692" presetID="6" presetClass="emph" presetSubtype="0" accel="50000" fill="hold" nodeType="withEffect">
                                      <p:stCondLst>
                                        <p:cond delay="9600"/>
                                      </p:stCondLst>
                                      <p:childTnLst>
                                        <p:animScale>
                                          <p:cBhvr>
                                            <p:cTn id="693" dur="2560" fill="hold"/>
                                            <p:tgtEl>
                                              <p:spTgt spid="502"/>
                                            </p:tgtEl>
                                          </p:cBhvr>
                                          <p:by x="250000" y="250000"/>
                                        </p:animScale>
                                      </p:childTnLst>
                                    </p:cTn>
                                  </p:par>
                                  <p:par>
                                    <p:cTn id="694" presetID="10" presetClass="exit" presetSubtype="0" fill="hold" nodeType="withEffect">
                                      <p:stCondLst>
                                        <p:cond delay="9600"/>
                                      </p:stCondLst>
                                      <p:childTnLst>
                                        <p:animEffect transition="out" filter="fade">
                                          <p:cBhvr>
                                            <p:cTn id="695" dur="2560"/>
                                            <p:tgtEl>
                                              <p:spTgt spid="502"/>
                                            </p:tgtEl>
                                          </p:cBhvr>
                                        </p:animEffect>
                                        <p:set>
                                          <p:cBhvr>
                                            <p:cTn id="696" dur="1" fill="hold">
                                              <p:stCondLst>
                                                <p:cond delay="2559"/>
                                              </p:stCondLst>
                                            </p:cTn>
                                            <p:tgtEl>
                                              <p:spTgt spid="502"/>
                                            </p:tgtEl>
                                            <p:attrNameLst>
                                              <p:attrName>style.visibility</p:attrName>
                                            </p:attrNameLst>
                                          </p:cBhvr>
                                          <p:to>
                                            <p:strVal val="hidden"/>
                                          </p:to>
                                        </p:set>
                                      </p:childTnLst>
                                    </p:cTn>
                                  </p:par>
                                  <p:par>
                                    <p:cTn id="697" presetID="23" presetClass="entr" presetSubtype="16" fill="hold" nodeType="withEffect">
                                      <p:stCondLst>
                                        <p:cond delay="7296"/>
                                      </p:stCondLst>
                                      <p:childTnLst>
                                        <p:set>
                                          <p:cBhvr>
                                            <p:cTn id="698" dur="1" fill="hold">
                                              <p:stCondLst>
                                                <p:cond delay="0"/>
                                              </p:stCondLst>
                                            </p:cTn>
                                            <p:tgtEl>
                                              <p:spTgt spid="509"/>
                                            </p:tgtEl>
                                            <p:attrNameLst>
                                              <p:attrName>style.visibility</p:attrName>
                                            </p:attrNameLst>
                                          </p:cBhvr>
                                          <p:to>
                                            <p:strVal val="visible"/>
                                          </p:to>
                                        </p:set>
                                        <p:anim calcmode="lin" valueType="num">
                                          <p:cBhvr>
                                            <p:cTn id="699" dur="256" fill="hold"/>
                                            <p:tgtEl>
                                              <p:spTgt spid="509"/>
                                            </p:tgtEl>
                                            <p:attrNameLst>
                                              <p:attrName>ppt_w</p:attrName>
                                            </p:attrNameLst>
                                          </p:cBhvr>
                                          <p:tavLst>
                                            <p:tav tm="0">
                                              <p:val>
                                                <p:fltVal val="0"/>
                                              </p:val>
                                            </p:tav>
                                            <p:tav tm="100000">
                                              <p:val>
                                                <p:strVal val="#ppt_w"/>
                                              </p:val>
                                            </p:tav>
                                          </p:tavLst>
                                        </p:anim>
                                        <p:anim calcmode="lin" valueType="num">
                                          <p:cBhvr>
                                            <p:cTn id="700" dur="256" fill="hold"/>
                                            <p:tgtEl>
                                              <p:spTgt spid="509"/>
                                            </p:tgtEl>
                                            <p:attrNameLst>
                                              <p:attrName>ppt_h</p:attrName>
                                            </p:attrNameLst>
                                          </p:cBhvr>
                                          <p:tavLst>
                                            <p:tav tm="0">
                                              <p:val>
                                                <p:fltVal val="0"/>
                                              </p:val>
                                            </p:tav>
                                            <p:tav tm="100000">
                                              <p:val>
                                                <p:strVal val="#ppt_h"/>
                                              </p:val>
                                            </p:tav>
                                          </p:tavLst>
                                        </p:anim>
                                      </p:childTnLst>
                                    </p:cTn>
                                  </p:par>
                                  <p:par>
                                    <p:cTn id="701" presetID="23" presetClass="entr" presetSubtype="16" fill="hold" nodeType="withEffect">
                                      <p:stCondLst>
                                        <p:cond delay="7296"/>
                                      </p:stCondLst>
                                      <p:childTnLst>
                                        <p:set>
                                          <p:cBhvr>
                                            <p:cTn id="702" dur="1" fill="hold">
                                              <p:stCondLst>
                                                <p:cond delay="0"/>
                                              </p:stCondLst>
                                            </p:cTn>
                                            <p:tgtEl>
                                              <p:spTgt spid="510"/>
                                            </p:tgtEl>
                                            <p:attrNameLst>
                                              <p:attrName>style.visibility</p:attrName>
                                            </p:attrNameLst>
                                          </p:cBhvr>
                                          <p:to>
                                            <p:strVal val="visible"/>
                                          </p:to>
                                        </p:set>
                                        <p:anim calcmode="lin" valueType="num">
                                          <p:cBhvr>
                                            <p:cTn id="703" dur="256" fill="hold"/>
                                            <p:tgtEl>
                                              <p:spTgt spid="510"/>
                                            </p:tgtEl>
                                            <p:attrNameLst>
                                              <p:attrName>ppt_w</p:attrName>
                                            </p:attrNameLst>
                                          </p:cBhvr>
                                          <p:tavLst>
                                            <p:tav tm="0">
                                              <p:val>
                                                <p:fltVal val="0"/>
                                              </p:val>
                                            </p:tav>
                                            <p:tav tm="100000">
                                              <p:val>
                                                <p:strVal val="#ppt_w"/>
                                              </p:val>
                                            </p:tav>
                                          </p:tavLst>
                                        </p:anim>
                                        <p:anim calcmode="lin" valueType="num">
                                          <p:cBhvr>
                                            <p:cTn id="704" dur="256" fill="hold"/>
                                            <p:tgtEl>
                                              <p:spTgt spid="510"/>
                                            </p:tgtEl>
                                            <p:attrNameLst>
                                              <p:attrName>ppt_h</p:attrName>
                                            </p:attrNameLst>
                                          </p:cBhvr>
                                          <p:tavLst>
                                            <p:tav tm="0">
                                              <p:val>
                                                <p:fltVal val="0"/>
                                              </p:val>
                                            </p:tav>
                                            <p:tav tm="100000">
                                              <p:val>
                                                <p:strVal val="#ppt_h"/>
                                              </p:val>
                                            </p:tav>
                                          </p:tavLst>
                                        </p:anim>
                                      </p:childTnLst>
                                    </p:cTn>
                                  </p:par>
                                  <p:par>
                                    <p:cTn id="705" presetID="23" presetClass="entr" presetSubtype="16" fill="hold" nodeType="withEffect">
                                      <p:stCondLst>
                                        <p:cond delay="7296"/>
                                      </p:stCondLst>
                                      <p:childTnLst>
                                        <p:set>
                                          <p:cBhvr>
                                            <p:cTn id="706" dur="1" fill="hold">
                                              <p:stCondLst>
                                                <p:cond delay="0"/>
                                              </p:stCondLst>
                                            </p:cTn>
                                            <p:tgtEl>
                                              <p:spTgt spid="511"/>
                                            </p:tgtEl>
                                            <p:attrNameLst>
                                              <p:attrName>style.visibility</p:attrName>
                                            </p:attrNameLst>
                                          </p:cBhvr>
                                          <p:to>
                                            <p:strVal val="visible"/>
                                          </p:to>
                                        </p:set>
                                        <p:anim calcmode="lin" valueType="num">
                                          <p:cBhvr>
                                            <p:cTn id="707" dur="256" fill="hold"/>
                                            <p:tgtEl>
                                              <p:spTgt spid="511"/>
                                            </p:tgtEl>
                                            <p:attrNameLst>
                                              <p:attrName>ppt_w</p:attrName>
                                            </p:attrNameLst>
                                          </p:cBhvr>
                                          <p:tavLst>
                                            <p:tav tm="0">
                                              <p:val>
                                                <p:fltVal val="0"/>
                                              </p:val>
                                            </p:tav>
                                            <p:tav tm="100000">
                                              <p:val>
                                                <p:strVal val="#ppt_w"/>
                                              </p:val>
                                            </p:tav>
                                          </p:tavLst>
                                        </p:anim>
                                        <p:anim calcmode="lin" valueType="num">
                                          <p:cBhvr>
                                            <p:cTn id="708" dur="256" fill="hold"/>
                                            <p:tgtEl>
                                              <p:spTgt spid="511"/>
                                            </p:tgtEl>
                                            <p:attrNameLst>
                                              <p:attrName>ppt_h</p:attrName>
                                            </p:attrNameLst>
                                          </p:cBhvr>
                                          <p:tavLst>
                                            <p:tav tm="0">
                                              <p:val>
                                                <p:fltVal val="0"/>
                                              </p:val>
                                            </p:tav>
                                            <p:tav tm="100000">
                                              <p:val>
                                                <p:strVal val="#ppt_h"/>
                                              </p:val>
                                            </p:tav>
                                          </p:tavLst>
                                        </p:anim>
                                      </p:childTnLst>
                                    </p:cTn>
                                  </p:par>
                                  <p:par>
                                    <p:cTn id="709" presetID="23" presetClass="entr" presetSubtype="16" fill="hold" nodeType="withEffect">
                                      <p:stCondLst>
                                        <p:cond delay="7296"/>
                                      </p:stCondLst>
                                      <p:childTnLst>
                                        <p:set>
                                          <p:cBhvr>
                                            <p:cTn id="710" dur="1" fill="hold">
                                              <p:stCondLst>
                                                <p:cond delay="0"/>
                                              </p:stCondLst>
                                            </p:cTn>
                                            <p:tgtEl>
                                              <p:spTgt spid="512"/>
                                            </p:tgtEl>
                                            <p:attrNameLst>
                                              <p:attrName>style.visibility</p:attrName>
                                            </p:attrNameLst>
                                          </p:cBhvr>
                                          <p:to>
                                            <p:strVal val="visible"/>
                                          </p:to>
                                        </p:set>
                                        <p:anim calcmode="lin" valueType="num">
                                          <p:cBhvr>
                                            <p:cTn id="711" dur="256" fill="hold"/>
                                            <p:tgtEl>
                                              <p:spTgt spid="512"/>
                                            </p:tgtEl>
                                            <p:attrNameLst>
                                              <p:attrName>ppt_w</p:attrName>
                                            </p:attrNameLst>
                                          </p:cBhvr>
                                          <p:tavLst>
                                            <p:tav tm="0">
                                              <p:val>
                                                <p:fltVal val="0"/>
                                              </p:val>
                                            </p:tav>
                                            <p:tav tm="100000">
                                              <p:val>
                                                <p:strVal val="#ppt_w"/>
                                              </p:val>
                                            </p:tav>
                                          </p:tavLst>
                                        </p:anim>
                                        <p:anim calcmode="lin" valueType="num">
                                          <p:cBhvr>
                                            <p:cTn id="712" dur="256" fill="hold"/>
                                            <p:tgtEl>
                                              <p:spTgt spid="512"/>
                                            </p:tgtEl>
                                            <p:attrNameLst>
                                              <p:attrName>ppt_h</p:attrName>
                                            </p:attrNameLst>
                                          </p:cBhvr>
                                          <p:tavLst>
                                            <p:tav tm="0">
                                              <p:val>
                                                <p:fltVal val="0"/>
                                              </p:val>
                                            </p:tav>
                                            <p:tav tm="100000">
                                              <p:val>
                                                <p:strVal val="#ppt_h"/>
                                              </p:val>
                                            </p:tav>
                                          </p:tavLst>
                                        </p:anim>
                                      </p:childTnLst>
                                    </p:cTn>
                                  </p:par>
                                  <p:par>
                                    <p:cTn id="713" presetID="23" presetClass="entr" presetSubtype="16" fill="hold" nodeType="withEffect">
                                      <p:stCondLst>
                                        <p:cond delay="7296"/>
                                      </p:stCondLst>
                                      <p:childTnLst>
                                        <p:set>
                                          <p:cBhvr>
                                            <p:cTn id="714" dur="1" fill="hold">
                                              <p:stCondLst>
                                                <p:cond delay="0"/>
                                              </p:stCondLst>
                                            </p:cTn>
                                            <p:tgtEl>
                                              <p:spTgt spid="513"/>
                                            </p:tgtEl>
                                            <p:attrNameLst>
                                              <p:attrName>style.visibility</p:attrName>
                                            </p:attrNameLst>
                                          </p:cBhvr>
                                          <p:to>
                                            <p:strVal val="visible"/>
                                          </p:to>
                                        </p:set>
                                        <p:anim calcmode="lin" valueType="num">
                                          <p:cBhvr>
                                            <p:cTn id="715" dur="256" fill="hold"/>
                                            <p:tgtEl>
                                              <p:spTgt spid="513"/>
                                            </p:tgtEl>
                                            <p:attrNameLst>
                                              <p:attrName>ppt_w</p:attrName>
                                            </p:attrNameLst>
                                          </p:cBhvr>
                                          <p:tavLst>
                                            <p:tav tm="0">
                                              <p:val>
                                                <p:fltVal val="0"/>
                                              </p:val>
                                            </p:tav>
                                            <p:tav tm="100000">
                                              <p:val>
                                                <p:strVal val="#ppt_w"/>
                                              </p:val>
                                            </p:tav>
                                          </p:tavLst>
                                        </p:anim>
                                        <p:anim calcmode="lin" valueType="num">
                                          <p:cBhvr>
                                            <p:cTn id="716" dur="256" fill="hold"/>
                                            <p:tgtEl>
                                              <p:spTgt spid="513"/>
                                            </p:tgtEl>
                                            <p:attrNameLst>
                                              <p:attrName>ppt_h</p:attrName>
                                            </p:attrNameLst>
                                          </p:cBhvr>
                                          <p:tavLst>
                                            <p:tav tm="0">
                                              <p:val>
                                                <p:fltVal val="0"/>
                                              </p:val>
                                            </p:tav>
                                            <p:tav tm="100000">
                                              <p:val>
                                                <p:strVal val="#ppt_h"/>
                                              </p:val>
                                            </p:tav>
                                          </p:tavLst>
                                        </p:anim>
                                      </p:childTnLst>
                                    </p:cTn>
                                  </p:par>
                                  <p:par>
                                    <p:cTn id="717" presetID="63" presetClass="path" presetSubtype="0" fill="hold" nodeType="withEffect">
                                      <p:stCondLst>
                                        <p:cond delay="8576"/>
                                      </p:stCondLst>
                                      <p:childTnLst>
                                        <p:animMotion origin="layout" path="M -1.25E-6 -3.7037E-7 L 0.28607 -3.7037E-7 " pathEditMode="relative" rAng="0" ptsTypes="AA">
                                          <p:cBhvr>
                                            <p:cTn id="718" dur="1280" fill="hold"/>
                                            <p:tgtEl>
                                              <p:spTgt spid="509"/>
                                            </p:tgtEl>
                                            <p:attrNameLst>
                                              <p:attrName>ppt_x</p:attrName>
                                              <p:attrName>ppt_y</p:attrName>
                                            </p:attrNameLst>
                                          </p:cBhvr>
                                          <p:rCtr x="143" y="0"/>
                                        </p:animMotion>
                                      </p:childTnLst>
                                    </p:cTn>
                                  </p:par>
                                  <p:par>
                                    <p:cTn id="719" presetID="63" presetClass="path" presetSubtype="0" fill="hold" nodeType="withEffect">
                                      <p:stCondLst>
                                        <p:cond delay="8576"/>
                                      </p:stCondLst>
                                      <p:childTnLst>
                                        <p:animMotion origin="layout" path="M -1.25E-6 -3.7037E-7 L -0.09974 0.35394 " pathEditMode="relative" rAng="0" ptsTypes="AA">
                                          <p:cBhvr>
                                            <p:cTn id="720" dur="640" fill="hold"/>
                                            <p:tgtEl>
                                              <p:spTgt spid="510"/>
                                            </p:tgtEl>
                                            <p:attrNameLst>
                                              <p:attrName>ppt_x</p:attrName>
                                              <p:attrName>ppt_y</p:attrName>
                                            </p:attrNameLst>
                                          </p:cBhvr>
                                          <p:rCtr x="-50" y="177"/>
                                        </p:animMotion>
                                      </p:childTnLst>
                                    </p:cTn>
                                  </p:par>
                                  <p:par>
                                    <p:cTn id="721" presetID="42" presetClass="path" presetSubtype="0" fill="hold" nodeType="withEffect">
                                      <p:stCondLst>
                                        <p:cond delay="9216"/>
                                      </p:stCondLst>
                                      <p:childTnLst>
                                        <p:animMotion origin="layout" path="M -0.09974 0.35394 L 0.00026 0.71019 " pathEditMode="relative" rAng="0" ptsTypes="AA">
                                          <p:cBhvr>
                                            <p:cTn id="722" dur="640" fill="hold"/>
                                            <p:tgtEl>
                                              <p:spTgt spid="510"/>
                                            </p:tgtEl>
                                            <p:attrNameLst>
                                              <p:attrName>ppt_x</p:attrName>
                                              <p:attrName>ppt_y</p:attrName>
                                            </p:attrNameLst>
                                          </p:cBhvr>
                                          <p:rCtr x="50" y="178"/>
                                        </p:animMotion>
                                      </p:childTnLst>
                                    </p:cTn>
                                  </p:par>
                                  <p:par>
                                    <p:cTn id="723" presetID="63" presetClass="path" presetSubtype="0" fill="hold" nodeType="withEffect">
                                      <p:stCondLst>
                                        <p:cond delay="8576"/>
                                      </p:stCondLst>
                                      <p:childTnLst>
                                        <p:animMotion origin="layout" path="M 0.00026 0.00069 L -0.1 -0.35625 " pathEditMode="relative" rAng="0" ptsTypes="AA">
                                          <p:cBhvr>
                                            <p:cTn id="724" dur="1280" fill="hold"/>
                                            <p:tgtEl>
                                              <p:spTgt spid="511"/>
                                            </p:tgtEl>
                                            <p:attrNameLst>
                                              <p:attrName>ppt_x</p:attrName>
                                              <p:attrName>ppt_y</p:attrName>
                                            </p:attrNameLst>
                                          </p:cBhvr>
                                          <p:rCtr x="-50" y="-178"/>
                                        </p:animMotion>
                                      </p:childTnLst>
                                    </p:cTn>
                                  </p:par>
                                  <p:par>
                                    <p:cTn id="725" presetID="63" presetClass="path" presetSubtype="0" fill="hold" nodeType="withEffect">
                                      <p:stCondLst>
                                        <p:cond delay="8576"/>
                                      </p:stCondLst>
                                      <p:childTnLst>
                                        <p:animMotion origin="layout" path="M 8.33333E-7 3.33333E-6 L -0.28672 3.33333E-6 " pathEditMode="relative" rAng="0" ptsTypes="AA">
                                          <p:cBhvr>
                                            <p:cTn id="726" dur="1280" fill="hold"/>
                                            <p:tgtEl>
                                              <p:spTgt spid="512"/>
                                            </p:tgtEl>
                                            <p:attrNameLst>
                                              <p:attrName>ppt_x</p:attrName>
                                              <p:attrName>ppt_y</p:attrName>
                                            </p:attrNameLst>
                                          </p:cBhvr>
                                          <p:rCtr x="-143" y="0"/>
                                        </p:animMotion>
                                      </p:childTnLst>
                                    </p:cTn>
                                  </p:par>
                                  <p:par>
                                    <p:cTn id="727" presetID="0" presetClass="path" presetSubtype="0" fill="hold" nodeType="withEffect">
                                      <p:stCondLst>
                                        <p:cond delay="8576"/>
                                      </p:stCondLst>
                                      <p:childTnLst>
                                        <p:animMotion origin="layout" path="M -0.00052 -0.00023 L 0.09961 -0.35348 " pathEditMode="relative" rAng="0" ptsTypes="AA">
                                          <p:cBhvr>
                                            <p:cTn id="728" dur="1280" fill="hold"/>
                                            <p:tgtEl>
                                              <p:spTgt spid="513"/>
                                            </p:tgtEl>
                                            <p:attrNameLst>
                                              <p:attrName>ppt_x</p:attrName>
                                              <p:attrName>ppt_y</p:attrName>
                                            </p:attrNameLst>
                                          </p:cBhvr>
                                          <p:rCtr x="50" y="-177"/>
                                        </p:animMotion>
                                      </p:childTnLst>
                                    </p:cTn>
                                  </p:par>
                                  <p:par>
                                    <p:cTn id="729" presetID="22" presetClass="entr" presetSubtype="8" fill="hold" nodeType="withEffect">
                                      <p:stCondLst>
                                        <p:cond delay="8576"/>
                                      </p:stCondLst>
                                      <p:childTnLst>
                                        <p:set>
                                          <p:cBhvr>
                                            <p:cTn id="730" dur="1" fill="hold">
                                              <p:stCondLst>
                                                <p:cond delay="0"/>
                                              </p:stCondLst>
                                            </p:cTn>
                                            <p:tgtEl>
                                              <p:spTgt spid="503"/>
                                            </p:tgtEl>
                                            <p:attrNameLst>
                                              <p:attrName>style.visibility</p:attrName>
                                            </p:attrNameLst>
                                          </p:cBhvr>
                                          <p:to>
                                            <p:strVal val="visible"/>
                                          </p:to>
                                        </p:set>
                                        <p:animEffect transition="in" filter="wipe(left)">
                                          <p:cBhvr>
                                            <p:cTn id="731" dur="1280"/>
                                            <p:tgtEl>
                                              <p:spTgt spid="503"/>
                                            </p:tgtEl>
                                          </p:cBhvr>
                                        </p:animEffect>
                                      </p:childTnLst>
                                    </p:cTn>
                                  </p:par>
                                  <p:par>
                                    <p:cTn id="732" presetID="22" presetClass="entr" presetSubtype="1" fill="hold" nodeType="withEffect">
                                      <p:stCondLst>
                                        <p:cond delay="8576"/>
                                      </p:stCondLst>
                                      <p:childTnLst>
                                        <p:set>
                                          <p:cBhvr>
                                            <p:cTn id="733" dur="1" fill="hold">
                                              <p:stCondLst>
                                                <p:cond delay="0"/>
                                              </p:stCondLst>
                                            </p:cTn>
                                            <p:tgtEl>
                                              <p:spTgt spid="504"/>
                                            </p:tgtEl>
                                            <p:attrNameLst>
                                              <p:attrName>style.visibility</p:attrName>
                                            </p:attrNameLst>
                                          </p:cBhvr>
                                          <p:to>
                                            <p:strVal val="visible"/>
                                          </p:to>
                                        </p:set>
                                        <p:animEffect transition="in" filter="wipe(up)">
                                          <p:cBhvr>
                                            <p:cTn id="734" dur="640"/>
                                            <p:tgtEl>
                                              <p:spTgt spid="504"/>
                                            </p:tgtEl>
                                          </p:cBhvr>
                                        </p:animEffect>
                                      </p:childTnLst>
                                    </p:cTn>
                                  </p:par>
                                  <p:par>
                                    <p:cTn id="735" presetID="22" presetClass="entr" presetSubtype="8" fill="hold" nodeType="withEffect">
                                      <p:stCondLst>
                                        <p:cond delay="9216"/>
                                      </p:stCondLst>
                                      <p:childTnLst>
                                        <p:set>
                                          <p:cBhvr>
                                            <p:cTn id="736" dur="1" fill="hold">
                                              <p:stCondLst>
                                                <p:cond delay="0"/>
                                              </p:stCondLst>
                                            </p:cTn>
                                            <p:tgtEl>
                                              <p:spTgt spid="505"/>
                                            </p:tgtEl>
                                            <p:attrNameLst>
                                              <p:attrName>style.visibility</p:attrName>
                                            </p:attrNameLst>
                                          </p:cBhvr>
                                          <p:to>
                                            <p:strVal val="visible"/>
                                          </p:to>
                                        </p:set>
                                        <p:animEffect transition="in" filter="wipe(left)">
                                          <p:cBhvr>
                                            <p:cTn id="737" dur="640"/>
                                            <p:tgtEl>
                                              <p:spTgt spid="505"/>
                                            </p:tgtEl>
                                          </p:cBhvr>
                                        </p:animEffect>
                                      </p:childTnLst>
                                    </p:cTn>
                                  </p:par>
                                  <p:par>
                                    <p:cTn id="738" presetID="22" presetClass="entr" presetSubtype="2" fill="hold" nodeType="withEffect">
                                      <p:stCondLst>
                                        <p:cond delay="8576"/>
                                      </p:stCondLst>
                                      <p:childTnLst>
                                        <p:set>
                                          <p:cBhvr>
                                            <p:cTn id="739" dur="1" fill="hold">
                                              <p:stCondLst>
                                                <p:cond delay="0"/>
                                              </p:stCondLst>
                                            </p:cTn>
                                            <p:tgtEl>
                                              <p:spTgt spid="506"/>
                                            </p:tgtEl>
                                            <p:attrNameLst>
                                              <p:attrName>style.visibility</p:attrName>
                                            </p:attrNameLst>
                                          </p:cBhvr>
                                          <p:to>
                                            <p:strVal val="visible"/>
                                          </p:to>
                                        </p:set>
                                        <p:animEffect transition="in" filter="wipe(right)">
                                          <p:cBhvr>
                                            <p:cTn id="740" dur="1280"/>
                                            <p:tgtEl>
                                              <p:spTgt spid="506"/>
                                            </p:tgtEl>
                                          </p:cBhvr>
                                        </p:animEffect>
                                      </p:childTnLst>
                                    </p:cTn>
                                  </p:par>
                                  <p:par>
                                    <p:cTn id="741" presetID="22" presetClass="entr" presetSubtype="4" fill="hold" nodeType="withEffect">
                                      <p:stCondLst>
                                        <p:cond delay="8576"/>
                                      </p:stCondLst>
                                      <p:childTnLst>
                                        <p:set>
                                          <p:cBhvr>
                                            <p:cTn id="742" dur="1" fill="hold">
                                              <p:stCondLst>
                                                <p:cond delay="0"/>
                                              </p:stCondLst>
                                            </p:cTn>
                                            <p:tgtEl>
                                              <p:spTgt spid="507"/>
                                            </p:tgtEl>
                                            <p:attrNameLst>
                                              <p:attrName>style.visibility</p:attrName>
                                            </p:attrNameLst>
                                          </p:cBhvr>
                                          <p:to>
                                            <p:strVal val="visible"/>
                                          </p:to>
                                        </p:set>
                                        <p:animEffect transition="in" filter="wipe(down)">
                                          <p:cBhvr>
                                            <p:cTn id="743" dur="1280"/>
                                            <p:tgtEl>
                                              <p:spTgt spid="507"/>
                                            </p:tgtEl>
                                          </p:cBhvr>
                                        </p:animEffect>
                                      </p:childTnLst>
                                    </p:cTn>
                                  </p:par>
                                  <p:par>
                                    <p:cTn id="744" presetID="22" presetClass="entr" presetSubtype="4" fill="hold" nodeType="withEffect">
                                      <p:stCondLst>
                                        <p:cond delay="8576"/>
                                      </p:stCondLst>
                                      <p:childTnLst>
                                        <p:set>
                                          <p:cBhvr>
                                            <p:cTn id="745" dur="1" fill="hold">
                                              <p:stCondLst>
                                                <p:cond delay="0"/>
                                              </p:stCondLst>
                                            </p:cTn>
                                            <p:tgtEl>
                                              <p:spTgt spid="508"/>
                                            </p:tgtEl>
                                            <p:attrNameLst>
                                              <p:attrName>style.visibility</p:attrName>
                                            </p:attrNameLst>
                                          </p:cBhvr>
                                          <p:to>
                                            <p:strVal val="visible"/>
                                          </p:to>
                                        </p:set>
                                        <p:animEffect transition="in" filter="wipe(down)">
                                          <p:cBhvr>
                                            <p:cTn id="746" dur="1280"/>
                                            <p:tgtEl>
                                              <p:spTgt spid="508"/>
                                            </p:tgtEl>
                                          </p:cBhvr>
                                        </p:animEffect>
                                      </p:childTnLst>
                                    </p:cTn>
                                  </p:par>
                                  <p:par>
                                    <p:cTn id="747" presetID="6" presetClass="emph" presetSubtype="0" fill="hold" nodeType="withEffect">
                                      <p:stCondLst>
                                        <p:cond delay="9344"/>
                                      </p:stCondLst>
                                      <p:childTnLst>
                                        <p:animScale>
                                          <p:cBhvr>
                                            <p:cTn id="748" dur="512" fill="hold"/>
                                            <p:tgtEl>
                                              <p:spTgt spid="509"/>
                                            </p:tgtEl>
                                          </p:cBhvr>
                                          <p:by x="0" y="0"/>
                                        </p:animScale>
                                      </p:childTnLst>
                                    </p:cTn>
                                  </p:par>
                                  <p:par>
                                    <p:cTn id="749" presetID="6" presetClass="emph" presetSubtype="0" fill="hold" nodeType="withEffect">
                                      <p:stCondLst>
                                        <p:cond delay="9344"/>
                                      </p:stCondLst>
                                      <p:childTnLst>
                                        <p:animScale>
                                          <p:cBhvr>
                                            <p:cTn id="750" dur="512" fill="hold"/>
                                            <p:tgtEl>
                                              <p:spTgt spid="510"/>
                                            </p:tgtEl>
                                          </p:cBhvr>
                                          <p:by x="0" y="0"/>
                                        </p:animScale>
                                      </p:childTnLst>
                                    </p:cTn>
                                  </p:par>
                                  <p:par>
                                    <p:cTn id="751" presetID="6" presetClass="emph" presetSubtype="0" fill="hold" nodeType="withEffect">
                                      <p:stCondLst>
                                        <p:cond delay="9344"/>
                                      </p:stCondLst>
                                      <p:childTnLst>
                                        <p:animScale>
                                          <p:cBhvr>
                                            <p:cTn id="752" dur="512" fill="hold"/>
                                            <p:tgtEl>
                                              <p:spTgt spid="511"/>
                                            </p:tgtEl>
                                          </p:cBhvr>
                                          <p:by x="0" y="0"/>
                                        </p:animScale>
                                      </p:childTnLst>
                                    </p:cTn>
                                  </p:par>
                                  <p:par>
                                    <p:cTn id="753" presetID="6" presetClass="emph" presetSubtype="0" fill="hold" nodeType="withEffect">
                                      <p:stCondLst>
                                        <p:cond delay="9344"/>
                                      </p:stCondLst>
                                      <p:childTnLst>
                                        <p:animScale>
                                          <p:cBhvr>
                                            <p:cTn id="754" dur="512" fill="hold"/>
                                            <p:tgtEl>
                                              <p:spTgt spid="512"/>
                                            </p:tgtEl>
                                          </p:cBhvr>
                                          <p:by x="0" y="0"/>
                                        </p:animScale>
                                      </p:childTnLst>
                                    </p:cTn>
                                  </p:par>
                                  <p:par>
                                    <p:cTn id="755" presetID="6" presetClass="emph" presetSubtype="0" fill="hold" nodeType="withEffect">
                                      <p:stCondLst>
                                        <p:cond delay="9344"/>
                                      </p:stCondLst>
                                      <p:childTnLst>
                                        <p:animScale>
                                          <p:cBhvr>
                                            <p:cTn id="756" dur="512" fill="hold"/>
                                            <p:tgtEl>
                                              <p:spTgt spid="513"/>
                                            </p:tgtEl>
                                          </p:cBhvr>
                                          <p:by x="0" y="0"/>
                                        </p:animScale>
                                      </p:childTnLst>
                                    </p:cTn>
                                  </p:par>
                                  <p:par>
                                    <p:cTn id="757" presetID="1" presetClass="exit" presetSubtype="0" fill="hold" nodeType="withEffect">
                                      <p:stCondLst>
                                        <p:cond delay="9856"/>
                                      </p:stCondLst>
                                      <p:childTnLst>
                                        <p:set>
                                          <p:cBhvr>
                                            <p:cTn id="758" dur="1" fill="hold">
                                              <p:stCondLst>
                                                <p:cond delay="0"/>
                                              </p:stCondLst>
                                            </p:cTn>
                                            <p:tgtEl>
                                              <p:spTgt spid="503"/>
                                            </p:tgtEl>
                                            <p:attrNameLst>
                                              <p:attrName>style.visibility</p:attrName>
                                            </p:attrNameLst>
                                          </p:cBhvr>
                                          <p:to>
                                            <p:strVal val="hidden"/>
                                          </p:to>
                                        </p:set>
                                      </p:childTnLst>
                                    </p:cTn>
                                  </p:par>
                                  <p:par>
                                    <p:cTn id="759" presetID="1" presetClass="exit" presetSubtype="0" fill="hold" nodeType="withEffect">
                                      <p:stCondLst>
                                        <p:cond delay="9856"/>
                                      </p:stCondLst>
                                      <p:childTnLst>
                                        <p:set>
                                          <p:cBhvr>
                                            <p:cTn id="760" dur="1" fill="hold">
                                              <p:stCondLst>
                                                <p:cond delay="0"/>
                                              </p:stCondLst>
                                            </p:cTn>
                                            <p:tgtEl>
                                              <p:spTgt spid="504"/>
                                            </p:tgtEl>
                                            <p:attrNameLst>
                                              <p:attrName>style.visibility</p:attrName>
                                            </p:attrNameLst>
                                          </p:cBhvr>
                                          <p:to>
                                            <p:strVal val="hidden"/>
                                          </p:to>
                                        </p:set>
                                      </p:childTnLst>
                                    </p:cTn>
                                  </p:par>
                                  <p:par>
                                    <p:cTn id="761" presetID="1" presetClass="exit" presetSubtype="0" fill="hold" nodeType="withEffect">
                                      <p:stCondLst>
                                        <p:cond delay="9856"/>
                                      </p:stCondLst>
                                      <p:childTnLst>
                                        <p:set>
                                          <p:cBhvr>
                                            <p:cTn id="762" dur="1" fill="hold">
                                              <p:stCondLst>
                                                <p:cond delay="0"/>
                                              </p:stCondLst>
                                            </p:cTn>
                                            <p:tgtEl>
                                              <p:spTgt spid="505"/>
                                            </p:tgtEl>
                                            <p:attrNameLst>
                                              <p:attrName>style.visibility</p:attrName>
                                            </p:attrNameLst>
                                          </p:cBhvr>
                                          <p:to>
                                            <p:strVal val="hidden"/>
                                          </p:to>
                                        </p:set>
                                      </p:childTnLst>
                                    </p:cTn>
                                  </p:par>
                                  <p:par>
                                    <p:cTn id="763" presetID="1" presetClass="exit" presetSubtype="0" fill="hold" nodeType="withEffect">
                                      <p:stCondLst>
                                        <p:cond delay="9856"/>
                                      </p:stCondLst>
                                      <p:childTnLst>
                                        <p:set>
                                          <p:cBhvr>
                                            <p:cTn id="764" dur="1" fill="hold">
                                              <p:stCondLst>
                                                <p:cond delay="0"/>
                                              </p:stCondLst>
                                            </p:cTn>
                                            <p:tgtEl>
                                              <p:spTgt spid="506"/>
                                            </p:tgtEl>
                                            <p:attrNameLst>
                                              <p:attrName>style.visibility</p:attrName>
                                            </p:attrNameLst>
                                          </p:cBhvr>
                                          <p:to>
                                            <p:strVal val="hidden"/>
                                          </p:to>
                                        </p:set>
                                      </p:childTnLst>
                                    </p:cTn>
                                  </p:par>
                                  <p:par>
                                    <p:cTn id="765" presetID="1" presetClass="exit" presetSubtype="0" fill="hold" nodeType="withEffect">
                                      <p:stCondLst>
                                        <p:cond delay="9856"/>
                                      </p:stCondLst>
                                      <p:childTnLst>
                                        <p:set>
                                          <p:cBhvr>
                                            <p:cTn id="766" dur="1" fill="hold">
                                              <p:stCondLst>
                                                <p:cond delay="0"/>
                                              </p:stCondLst>
                                            </p:cTn>
                                            <p:tgtEl>
                                              <p:spTgt spid="507"/>
                                            </p:tgtEl>
                                            <p:attrNameLst>
                                              <p:attrName>style.visibility</p:attrName>
                                            </p:attrNameLst>
                                          </p:cBhvr>
                                          <p:to>
                                            <p:strVal val="hidden"/>
                                          </p:to>
                                        </p:set>
                                      </p:childTnLst>
                                    </p:cTn>
                                  </p:par>
                                  <p:par>
                                    <p:cTn id="767" presetID="1" presetClass="exit" presetSubtype="0" fill="hold" nodeType="withEffect">
                                      <p:stCondLst>
                                        <p:cond delay="9856"/>
                                      </p:stCondLst>
                                      <p:childTnLst>
                                        <p:set>
                                          <p:cBhvr>
                                            <p:cTn id="768" dur="1" fill="hold">
                                              <p:stCondLst>
                                                <p:cond delay="0"/>
                                              </p:stCondLst>
                                            </p:cTn>
                                            <p:tgtEl>
                                              <p:spTgt spid="508"/>
                                            </p:tgtEl>
                                            <p:attrNameLst>
                                              <p:attrName>style.visibility</p:attrName>
                                            </p:attrNameLst>
                                          </p:cBhvr>
                                          <p:to>
                                            <p:strVal val="hidden"/>
                                          </p:to>
                                        </p:set>
                                      </p:childTnLst>
                                    </p:cTn>
                                  </p:par>
                                  <p:par>
                                    <p:cTn id="769" presetID="1" presetClass="entr" presetSubtype="0" fill="hold" nodeType="withEffect">
                                      <p:stCondLst>
                                        <p:cond delay="9856"/>
                                      </p:stCondLst>
                                      <p:childTnLst>
                                        <p:set>
                                          <p:cBhvr>
                                            <p:cTn id="770" dur="1" fill="hold">
                                              <p:stCondLst>
                                                <p:cond delay="0"/>
                                              </p:stCondLst>
                                            </p:cTn>
                                            <p:tgtEl>
                                              <p:spTgt spid="514"/>
                                            </p:tgtEl>
                                            <p:attrNameLst>
                                              <p:attrName>style.visibility</p:attrName>
                                            </p:attrNameLst>
                                          </p:cBhvr>
                                          <p:to>
                                            <p:strVal val="visible"/>
                                          </p:to>
                                        </p:set>
                                      </p:childTnLst>
                                    </p:cTn>
                                  </p:par>
                                  <p:par>
                                    <p:cTn id="771" presetID="6" presetClass="emph" presetSubtype="0" accel="50000" fill="hold" nodeType="withEffect">
                                      <p:stCondLst>
                                        <p:cond delay="9856"/>
                                      </p:stCondLst>
                                      <p:childTnLst>
                                        <p:animScale>
                                          <p:cBhvr>
                                            <p:cTn id="772" dur="2560" fill="hold"/>
                                            <p:tgtEl>
                                              <p:spTgt spid="514"/>
                                            </p:tgtEl>
                                          </p:cBhvr>
                                          <p:by x="250000" y="250000"/>
                                        </p:animScale>
                                      </p:childTnLst>
                                    </p:cTn>
                                  </p:par>
                                  <p:par>
                                    <p:cTn id="773" presetID="10" presetClass="exit" presetSubtype="0" fill="hold" nodeType="withEffect">
                                      <p:stCondLst>
                                        <p:cond delay="9856"/>
                                      </p:stCondLst>
                                      <p:childTnLst>
                                        <p:animEffect transition="out" filter="fade">
                                          <p:cBhvr>
                                            <p:cTn id="774" dur="2560"/>
                                            <p:tgtEl>
                                              <p:spTgt spid="514"/>
                                            </p:tgtEl>
                                          </p:cBhvr>
                                        </p:animEffect>
                                        <p:set>
                                          <p:cBhvr>
                                            <p:cTn id="775" dur="1" fill="hold">
                                              <p:stCondLst>
                                                <p:cond delay="2559"/>
                                              </p:stCondLst>
                                            </p:cTn>
                                            <p:tgtEl>
                                              <p:spTgt spid="514"/>
                                            </p:tgtEl>
                                            <p:attrNameLst>
                                              <p:attrName>style.visibility</p:attrName>
                                            </p:attrNameLst>
                                          </p:cBhvr>
                                          <p:to>
                                            <p:strVal val="hidden"/>
                                          </p:to>
                                        </p:set>
                                      </p:childTnLst>
                                    </p:cTn>
                                  </p:par>
                                  <p:par>
                                    <p:cTn id="776" presetID="23" presetClass="entr" presetSubtype="16" fill="hold" nodeType="withEffect">
                                      <p:stCondLst>
                                        <p:cond delay="7808"/>
                                      </p:stCondLst>
                                      <p:childTnLst>
                                        <p:set>
                                          <p:cBhvr>
                                            <p:cTn id="777" dur="1" fill="hold">
                                              <p:stCondLst>
                                                <p:cond delay="0"/>
                                              </p:stCondLst>
                                            </p:cTn>
                                            <p:tgtEl>
                                              <p:spTgt spid="523"/>
                                            </p:tgtEl>
                                            <p:attrNameLst>
                                              <p:attrName>style.visibility</p:attrName>
                                            </p:attrNameLst>
                                          </p:cBhvr>
                                          <p:to>
                                            <p:strVal val="visible"/>
                                          </p:to>
                                        </p:set>
                                        <p:anim calcmode="lin" valueType="num">
                                          <p:cBhvr>
                                            <p:cTn id="778" dur="256" fill="hold"/>
                                            <p:tgtEl>
                                              <p:spTgt spid="523"/>
                                            </p:tgtEl>
                                            <p:attrNameLst>
                                              <p:attrName>ppt_w</p:attrName>
                                            </p:attrNameLst>
                                          </p:cBhvr>
                                          <p:tavLst>
                                            <p:tav tm="0">
                                              <p:val>
                                                <p:fltVal val="0"/>
                                              </p:val>
                                            </p:tav>
                                            <p:tav tm="100000">
                                              <p:val>
                                                <p:strVal val="#ppt_w"/>
                                              </p:val>
                                            </p:tav>
                                          </p:tavLst>
                                        </p:anim>
                                        <p:anim calcmode="lin" valueType="num">
                                          <p:cBhvr>
                                            <p:cTn id="779" dur="256" fill="hold"/>
                                            <p:tgtEl>
                                              <p:spTgt spid="523"/>
                                            </p:tgtEl>
                                            <p:attrNameLst>
                                              <p:attrName>ppt_h</p:attrName>
                                            </p:attrNameLst>
                                          </p:cBhvr>
                                          <p:tavLst>
                                            <p:tav tm="0">
                                              <p:val>
                                                <p:fltVal val="0"/>
                                              </p:val>
                                            </p:tav>
                                            <p:tav tm="100000">
                                              <p:val>
                                                <p:strVal val="#ppt_h"/>
                                              </p:val>
                                            </p:tav>
                                          </p:tavLst>
                                        </p:anim>
                                      </p:childTnLst>
                                    </p:cTn>
                                  </p:par>
                                  <p:par>
                                    <p:cTn id="780" presetID="23" presetClass="entr" presetSubtype="16" fill="hold" nodeType="withEffect">
                                      <p:stCondLst>
                                        <p:cond delay="7808"/>
                                      </p:stCondLst>
                                      <p:childTnLst>
                                        <p:set>
                                          <p:cBhvr>
                                            <p:cTn id="781" dur="1" fill="hold">
                                              <p:stCondLst>
                                                <p:cond delay="0"/>
                                              </p:stCondLst>
                                            </p:cTn>
                                            <p:tgtEl>
                                              <p:spTgt spid="524"/>
                                            </p:tgtEl>
                                            <p:attrNameLst>
                                              <p:attrName>style.visibility</p:attrName>
                                            </p:attrNameLst>
                                          </p:cBhvr>
                                          <p:to>
                                            <p:strVal val="visible"/>
                                          </p:to>
                                        </p:set>
                                        <p:anim calcmode="lin" valueType="num">
                                          <p:cBhvr>
                                            <p:cTn id="782" dur="256" fill="hold"/>
                                            <p:tgtEl>
                                              <p:spTgt spid="524"/>
                                            </p:tgtEl>
                                            <p:attrNameLst>
                                              <p:attrName>ppt_w</p:attrName>
                                            </p:attrNameLst>
                                          </p:cBhvr>
                                          <p:tavLst>
                                            <p:tav tm="0">
                                              <p:val>
                                                <p:fltVal val="0"/>
                                              </p:val>
                                            </p:tav>
                                            <p:tav tm="100000">
                                              <p:val>
                                                <p:strVal val="#ppt_w"/>
                                              </p:val>
                                            </p:tav>
                                          </p:tavLst>
                                        </p:anim>
                                        <p:anim calcmode="lin" valueType="num">
                                          <p:cBhvr>
                                            <p:cTn id="783" dur="256" fill="hold"/>
                                            <p:tgtEl>
                                              <p:spTgt spid="524"/>
                                            </p:tgtEl>
                                            <p:attrNameLst>
                                              <p:attrName>ppt_h</p:attrName>
                                            </p:attrNameLst>
                                          </p:cBhvr>
                                          <p:tavLst>
                                            <p:tav tm="0">
                                              <p:val>
                                                <p:fltVal val="0"/>
                                              </p:val>
                                            </p:tav>
                                            <p:tav tm="100000">
                                              <p:val>
                                                <p:strVal val="#ppt_h"/>
                                              </p:val>
                                            </p:tav>
                                          </p:tavLst>
                                        </p:anim>
                                      </p:childTnLst>
                                    </p:cTn>
                                  </p:par>
                                  <p:par>
                                    <p:cTn id="784" presetID="23" presetClass="entr" presetSubtype="16" fill="hold" nodeType="withEffect">
                                      <p:stCondLst>
                                        <p:cond delay="7808"/>
                                      </p:stCondLst>
                                      <p:childTnLst>
                                        <p:set>
                                          <p:cBhvr>
                                            <p:cTn id="785" dur="1" fill="hold">
                                              <p:stCondLst>
                                                <p:cond delay="0"/>
                                              </p:stCondLst>
                                            </p:cTn>
                                            <p:tgtEl>
                                              <p:spTgt spid="525"/>
                                            </p:tgtEl>
                                            <p:attrNameLst>
                                              <p:attrName>style.visibility</p:attrName>
                                            </p:attrNameLst>
                                          </p:cBhvr>
                                          <p:to>
                                            <p:strVal val="visible"/>
                                          </p:to>
                                        </p:set>
                                        <p:anim calcmode="lin" valueType="num">
                                          <p:cBhvr>
                                            <p:cTn id="786" dur="256" fill="hold"/>
                                            <p:tgtEl>
                                              <p:spTgt spid="525"/>
                                            </p:tgtEl>
                                            <p:attrNameLst>
                                              <p:attrName>ppt_w</p:attrName>
                                            </p:attrNameLst>
                                          </p:cBhvr>
                                          <p:tavLst>
                                            <p:tav tm="0">
                                              <p:val>
                                                <p:fltVal val="0"/>
                                              </p:val>
                                            </p:tav>
                                            <p:tav tm="100000">
                                              <p:val>
                                                <p:strVal val="#ppt_w"/>
                                              </p:val>
                                            </p:tav>
                                          </p:tavLst>
                                        </p:anim>
                                        <p:anim calcmode="lin" valueType="num">
                                          <p:cBhvr>
                                            <p:cTn id="787" dur="256" fill="hold"/>
                                            <p:tgtEl>
                                              <p:spTgt spid="525"/>
                                            </p:tgtEl>
                                            <p:attrNameLst>
                                              <p:attrName>ppt_h</p:attrName>
                                            </p:attrNameLst>
                                          </p:cBhvr>
                                          <p:tavLst>
                                            <p:tav tm="0">
                                              <p:val>
                                                <p:fltVal val="0"/>
                                              </p:val>
                                            </p:tav>
                                            <p:tav tm="100000">
                                              <p:val>
                                                <p:strVal val="#ppt_h"/>
                                              </p:val>
                                            </p:tav>
                                          </p:tavLst>
                                        </p:anim>
                                      </p:childTnLst>
                                    </p:cTn>
                                  </p:par>
                                  <p:par>
                                    <p:cTn id="788" presetID="63" presetClass="path" presetSubtype="0" fill="hold" nodeType="withEffect">
                                      <p:stCondLst>
                                        <p:cond delay="9088"/>
                                      </p:stCondLst>
                                      <p:childTnLst>
                                        <p:animMotion origin="layout" path="M 0 2.22222E-6 L 0.1431 -0.25371 " pathEditMode="relative" rAng="0" ptsTypes="AA">
                                          <p:cBhvr>
                                            <p:cTn id="789" dur="384" fill="hold"/>
                                            <p:tgtEl>
                                              <p:spTgt spid="523"/>
                                            </p:tgtEl>
                                            <p:attrNameLst>
                                              <p:attrName>ppt_x</p:attrName>
                                              <p:attrName>ppt_y</p:attrName>
                                            </p:attrNameLst>
                                          </p:cBhvr>
                                          <p:rCtr x="71" y="-127"/>
                                        </p:animMotion>
                                      </p:childTnLst>
                                    </p:cTn>
                                  </p:par>
                                  <p:par>
                                    <p:cTn id="790" presetID="22" presetClass="entr" presetSubtype="8" fill="hold" nodeType="withEffect">
                                      <p:stCondLst>
                                        <p:cond delay="9088"/>
                                      </p:stCondLst>
                                      <p:childTnLst>
                                        <p:set>
                                          <p:cBhvr>
                                            <p:cTn id="791" dur="1" fill="hold">
                                              <p:stCondLst>
                                                <p:cond delay="0"/>
                                              </p:stCondLst>
                                            </p:cTn>
                                            <p:tgtEl>
                                              <p:spTgt spid="516"/>
                                            </p:tgtEl>
                                            <p:attrNameLst>
                                              <p:attrName>style.visibility</p:attrName>
                                            </p:attrNameLst>
                                          </p:cBhvr>
                                          <p:to>
                                            <p:strVal val="visible"/>
                                          </p:to>
                                        </p:set>
                                        <p:animEffect transition="in" filter="wipe(left)">
                                          <p:cBhvr>
                                            <p:cTn id="792" dur="384"/>
                                            <p:tgtEl>
                                              <p:spTgt spid="516"/>
                                            </p:tgtEl>
                                          </p:cBhvr>
                                        </p:animEffect>
                                      </p:childTnLst>
                                    </p:cTn>
                                  </p:par>
                                  <p:par>
                                    <p:cTn id="793" presetID="63" presetClass="path" presetSubtype="0" fill="hold" nodeType="withEffect">
                                      <p:stCondLst>
                                        <p:cond delay="9472"/>
                                      </p:stCondLst>
                                      <p:childTnLst>
                                        <p:animMotion origin="layout" path="M 0.1431 -0.25371 L 0.3444 -0.25371 " pathEditMode="relative" rAng="0" ptsTypes="AA">
                                          <p:cBhvr>
                                            <p:cTn id="794" dur="384" fill="hold"/>
                                            <p:tgtEl>
                                              <p:spTgt spid="523"/>
                                            </p:tgtEl>
                                            <p:attrNameLst>
                                              <p:attrName>ppt_x</p:attrName>
                                              <p:attrName>ppt_y</p:attrName>
                                            </p:attrNameLst>
                                          </p:cBhvr>
                                          <p:rCtr x="101" y="0"/>
                                        </p:animMotion>
                                      </p:childTnLst>
                                    </p:cTn>
                                  </p:par>
                                  <p:par>
                                    <p:cTn id="795" presetID="22" presetClass="entr" presetSubtype="8" fill="hold" nodeType="withEffect">
                                      <p:stCondLst>
                                        <p:cond delay="9472"/>
                                      </p:stCondLst>
                                      <p:childTnLst>
                                        <p:set>
                                          <p:cBhvr>
                                            <p:cTn id="796" dur="1" fill="hold">
                                              <p:stCondLst>
                                                <p:cond delay="0"/>
                                              </p:stCondLst>
                                            </p:cTn>
                                            <p:tgtEl>
                                              <p:spTgt spid="517"/>
                                            </p:tgtEl>
                                            <p:attrNameLst>
                                              <p:attrName>style.visibility</p:attrName>
                                            </p:attrNameLst>
                                          </p:cBhvr>
                                          <p:to>
                                            <p:strVal val="visible"/>
                                          </p:to>
                                        </p:set>
                                        <p:animEffect transition="in" filter="wipe(left)">
                                          <p:cBhvr>
                                            <p:cTn id="797" dur="384"/>
                                            <p:tgtEl>
                                              <p:spTgt spid="517"/>
                                            </p:tgtEl>
                                          </p:cBhvr>
                                        </p:animEffect>
                                      </p:childTnLst>
                                    </p:cTn>
                                  </p:par>
                                  <p:par>
                                    <p:cTn id="798" presetID="42" presetClass="path" presetSubtype="0" fill="hold" nodeType="withEffect">
                                      <p:stCondLst>
                                        <p:cond delay="9856"/>
                                      </p:stCondLst>
                                      <p:childTnLst>
                                        <p:animMotion origin="layout" path="M 0.3444 -0.25371 L 0.48633 -0.0007 " pathEditMode="relative" rAng="0" ptsTypes="AA">
                                          <p:cBhvr>
                                            <p:cTn id="799" dur="384" fill="hold"/>
                                            <p:tgtEl>
                                              <p:spTgt spid="523"/>
                                            </p:tgtEl>
                                            <p:attrNameLst>
                                              <p:attrName>ppt_x</p:attrName>
                                              <p:attrName>ppt_y</p:attrName>
                                            </p:attrNameLst>
                                          </p:cBhvr>
                                          <p:rCtr x="71" y="126"/>
                                        </p:animMotion>
                                      </p:childTnLst>
                                    </p:cTn>
                                  </p:par>
                                  <p:par>
                                    <p:cTn id="800" presetID="22" presetClass="entr" presetSubtype="8" fill="hold" nodeType="withEffect">
                                      <p:stCondLst>
                                        <p:cond delay="9856"/>
                                      </p:stCondLst>
                                      <p:childTnLst>
                                        <p:set>
                                          <p:cBhvr>
                                            <p:cTn id="801" dur="1" fill="hold">
                                              <p:stCondLst>
                                                <p:cond delay="0"/>
                                              </p:stCondLst>
                                            </p:cTn>
                                            <p:tgtEl>
                                              <p:spTgt spid="522"/>
                                            </p:tgtEl>
                                            <p:attrNameLst>
                                              <p:attrName>style.visibility</p:attrName>
                                            </p:attrNameLst>
                                          </p:cBhvr>
                                          <p:to>
                                            <p:strVal val="visible"/>
                                          </p:to>
                                        </p:set>
                                        <p:animEffect transition="in" filter="wipe(left)">
                                          <p:cBhvr>
                                            <p:cTn id="802" dur="384"/>
                                            <p:tgtEl>
                                              <p:spTgt spid="522"/>
                                            </p:tgtEl>
                                          </p:cBhvr>
                                        </p:animEffect>
                                      </p:childTnLst>
                                    </p:cTn>
                                  </p:par>
                                  <p:par>
                                    <p:cTn id="803" presetID="42" presetClass="path" presetSubtype="0" fill="hold" nodeType="withEffect">
                                      <p:stCondLst>
                                        <p:cond delay="10240"/>
                                      </p:stCondLst>
                                      <p:childTnLst>
                                        <p:animMotion origin="layout" path="M 0.48633 -0.0007 L 0.48633 0.35764 " pathEditMode="relative" rAng="0" ptsTypes="AA">
                                          <p:cBhvr>
                                            <p:cTn id="804" dur="384" fill="hold"/>
                                            <p:tgtEl>
                                              <p:spTgt spid="523"/>
                                            </p:tgtEl>
                                            <p:attrNameLst>
                                              <p:attrName>ppt_x</p:attrName>
                                              <p:attrName>ppt_y</p:attrName>
                                            </p:attrNameLst>
                                          </p:cBhvr>
                                          <p:rCtr x="0" y="179"/>
                                        </p:animMotion>
                                      </p:childTnLst>
                                    </p:cTn>
                                  </p:par>
                                  <p:par>
                                    <p:cTn id="805" presetID="22" presetClass="entr" presetSubtype="1" fill="hold" nodeType="withEffect">
                                      <p:stCondLst>
                                        <p:cond delay="10240"/>
                                      </p:stCondLst>
                                      <p:childTnLst>
                                        <p:set>
                                          <p:cBhvr>
                                            <p:cTn id="806" dur="1" fill="hold">
                                              <p:stCondLst>
                                                <p:cond delay="0"/>
                                              </p:stCondLst>
                                            </p:cTn>
                                            <p:tgtEl>
                                              <p:spTgt spid="521"/>
                                            </p:tgtEl>
                                            <p:attrNameLst>
                                              <p:attrName>style.visibility</p:attrName>
                                            </p:attrNameLst>
                                          </p:cBhvr>
                                          <p:to>
                                            <p:strVal val="visible"/>
                                          </p:to>
                                        </p:set>
                                        <p:animEffect transition="in" filter="wipe(up)">
                                          <p:cBhvr>
                                            <p:cTn id="807" dur="384"/>
                                            <p:tgtEl>
                                              <p:spTgt spid="521"/>
                                            </p:tgtEl>
                                          </p:cBhvr>
                                        </p:animEffect>
                                      </p:childTnLst>
                                    </p:cTn>
                                  </p:par>
                                  <p:par>
                                    <p:cTn id="808" presetID="42" presetClass="path" presetSubtype="0" fill="hold" nodeType="withEffect">
                                      <p:stCondLst>
                                        <p:cond delay="9088"/>
                                      </p:stCondLst>
                                      <p:childTnLst>
                                        <p:animMotion origin="layout" path="M 0 2.22222E-6 L 0 0.35741 " pathEditMode="relative" rAng="0" ptsTypes="AA">
                                          <p:cBhvr>
                                            <p:cTn id="809" dur="768" fill="hold"/>
                                            <p:tgtEl>
                                              <p:spTgt spid="524"/>
                                            </p:tgtEl>
                                            <p:attrNameLst>
                                              <p:attrName>ppt_x</p:attrName>
                                              <p:attrName>ppt_y</p:attrName>
                                            </p:attrNameLst>
                                          </p:cBhvr>
                                          <p:rCtr x="0" y="179"/>
                                        </p:animMotion>
                                      </p:childTnLst>
                                    </p:cTn>
                                  </p:par>
                                  <p:par>
                                    <p:cTn id="810" presetID="22" presetClass="entr" presetSubtype="1" fill="hold" nodeType="withEffect">
                                      <p:stCondLst>
                                        <p:cond delay="9088"/>
                                      </p:stCondLst>
                                      <p:childTnLst>
                                        <p:set>
                                          <p:cBhvr>
                                            <p:cTn id="811" dur="1" fill="hold">
                                              <p:stCondLst>
                                                <p:cond delay="0"/>
                                              </p:stCondLst>
                                            </p:cTn>
                                            <p:tgtEl>
                                              <p:spTgt spid="515"/>
                                            </p:tgtEl>
                                            <p:attrNameLst>
                                              <p:attrName>style.visibility</p:attrName>
                                            </p:attrNameLst>
                                          </p:cBhvr>
                                          <p:to>
                                            <p:strVal val="visible"/>
                                          </p:to>
                                        </p:set>
                                        <p:animEffect transition="in" filter="wipe(up)">
                                          <p:cBhvr>
                                            <p:cTn id="812" dur="768"/>
                                            <p:tgtEl>
                                              <p:spTgt spid="515"/>
                                            </p:tgtEl>
                                          </p:cBhvr>
                                        </p:animEffect>
                                      </p:childTnLst>
                                    </p:cTn>
                                  </p:par>
                                  <p:par>
                                    <p:cTn id="813" presetID="63" presetClass="path" presetSubtype="0" fill="hold" nodeType="withEffect">
                                      <p:stCondLst>
                                        <p:cond delay="9856"/>
                                      </p:stCondLst>
                                      <p:childTnLst>
                                        <p:animMotion origin="layout" path="M 0 0.35741 L 0.14193 0.61018 " pathEditMode="relative" rAng="0" ptsTypes="AA">
                                          <p:cBhvr>
                                            <p:cTn id="814" dur="768" fill="hold"/>
                                            <p:tgtEl>
                                              <p:spTgt spid="524"/>
                                            </p:tgtEl>
                                            <p:attrNameLst>
                                              <p:attrName>ppt_x</p:attrName>
                                              <p:attrName>ppt_y</p:attrName>
                                            </p:attrNameLst>
                                          </p:cBhvr>
                                          <p:rCtr x="71" y="126"/>
                                        </p:animMotion>
                                      </p:childTnLst>
                                    </p:cTn>
                                  </p:par>
                                  <p:par>
                                    <p:cTn id="815" presetID="22" presetClass="entr" presetSubtype="8" fill="hold" nodeType="withEffect">
                                      <p:stCondLst>
                                        <p:cond delay="9856"/>
                                      </p:stCondLst>
                                      <p:childTnLst>
                                        <p:set>
                                          <p:cBhvr>
                                            <p:cTn id="816" dur="1" fill="hold">
                                              <p:stCondLst>
                                                <p:cond delay="0"/>
                                              </p:stCondLst>
                                            </p:cTn>
                                            <p:tgtEl>
                                              <p:spTgt spid="518"/>
                                            </p:tgtEl>
                                            <p:attrNameLst>
                                              <p:attrName>style.visibility</p:attrName>
                                            </p:attrNameLst>
                                          </p:cBhvr>
                                          <p:to>
                                            <p:strVal val="visible"/>
                                          </p:to>
                                        </p:set>
                                        <p:animEffect transition="in" filter="wipe(left)">
                                          <p:cBhvr>
                                            <p:cTn id="817" dur="768"/>
                                            <p:tgtEl>
                                              <p:spTgt spid="518"/>
                                            </p:tgtEl>
                                          </p:cBhvr>
                                        </p:animEffect>
                                      </p:childTnLst>
                                    </p:cTn>
                                  </p:par>
                                  <p:par>
                                    <p:cTn id="818" presetID="42" presetClass="path" presetSubtype="0" fill="hold" nodeType="withEffect">
                                      <p:stCondLst>
                                        <p:cond delay="9088"/>
                                      </p:stCondLst>
                                      <p:childTnLst>
                                        <p:animMotion origin="layout" path="M 2.08333E-6 0.0007 L -0.1418 0.25347 " pathEditMode="relative" rAng="0" ptsTypes="AA">
                                          <p:cBhvr>
                                            <p:cTn id="819" dur="768" fill="hold"/>
                                            <p:tgtEl>
                                              <p:spTgt spid="525"/>
                                            </p:tgtEl>
                                            <p:attrNameLst>
                                              <p:attrName>ppt_x</p:attrName>
                                              <p:attrName>ppt_y</p:attrName>
                                            </p:attrNameLst>
                                          </p:cBhvr>
                                          <p:rCtr x="-71" y="126"/>
                                        </p:animMotion>
                                      </p:childTnLst>
                                    </p:cTn>
                                  </p:par>
                                  <p:par>
                                    <p:cTn id="820" presetID="22" presetClass="entr" presetSubtype="1" fill="hold" nodeType="withEffect">
                                      <p:stCondLst>
                                        <p:cond delay="9088"/>
                                      </p:stCondLst>
                                      <p:childTnLst>
                                        <p:set>
                                          <p:cBhvr>
                                            <p:cTn id="821" dur="1" fill="hold">
                                              <p:stCondLst>
                                                <p:cond delay="0"/>
                                              </p:stCondLst>
                                            </p:cTn>
                                            <p:tgtEl>
                                              <p:spTgt spid="520"/>
                                            </p:tgtEl>
                                            <p:attrNameLst>
                                              <p:attrName>style.visibility</p:attrName>
                                            </p:attrNameLst>
                                          </p:cBhvr>
                                          <p:to>
                                            <p:strVal val="visible"/>
                                          </p:to>
                                        </p:set>
                                        <p:animEffect transition="in" filter="wipe(up)">
                                          <p:cBhvr>
                                            <p:cTn id="822" dur="768"/>
                                            <p:tgtEl>
                                              <p:spTgt spid="520"/>
                                            </p:tgtEl>
                                          </p:cBhvr>
                                        </p:animEffect>
                                      </p:childTnLst>
                                    </p:cTn>
                                  </p:par>
                                  <p:par>
                                    <p:cTn id="823" presetID="63" presetClass="path" presetSubtype="0" fill="hold" nodeType="withEffect">
                                      <p:stCondLst>
                                        <p:cond delay="9856"/>
                                      </p:stCondLst>
                                      <p:childTnLst>
                                        <p:animMotion origin="layout" path="M -0.1418 0.25347 L -0.34388 0.25324 " pathEditMode="relative" rAng="0" ptsTypes="AA">
                                          <p:cBhvr>
                                            <p:cTn id="824" dur="768" fill="hold"/>
                                            <p:tgtEl>
                                              <p:spTgt spid="525"/>
                                            </p:tgtEl>
                                            <p:attrNameLst>
                                              <p:attrName>ppt_x</p:attrName>
                                              <p:attrName>ppt_y</p:attrName>
                                            </p:attrNameLst>
                                          </p:cBhvr>
                                          <p:rCtr x="-101" y="0"/>
                                        </p:animMotion>
                                      </p:childTnLst>
                                    </p:cTn>
                                  </p:par>
                                  <p:par>
                                    <p:cTn id="825" presetID="22" presetClass="entr" presetSubtype="2" fill="hold" nodeType="withEffect">
                                      <p:stCondLst>
                                        <p:cond delay="9856"/>
                                      </p:stCondLst>
                                      <p:childTnLst>
                                        <p:set>
                                          <p:cBhvr>
                                            <p:cTn id="826" dur="1" fill="hold">
                                              <p:stCondLst>
                                                <p:cond delay="0"/>
                                              </p:stCondLst>
                                            </p:cTn>
                                            <p:tgtEl>
                                              <p:spTgt spid="519"/>
                                            </p:tgtEl>
                                            <p:attrNameLst>
                                              <p:attrName>style.visibility</p:attrName>
                                            </p:attrNameLst>
                                          </p:cBhvr>
                                          <p:to>
                                            <p:strVal val="visible"/>
                                          </p:to>
                                        </p:set>
                                        <p:animEffect transition="in" filter="wipe(right)">
                                          <p:cBhvr>
                                            <p:cTn id="827" dur="768"/>
                                            <p:tgtEl>
                                              <p:spTgt spid="519"/>
                                            </p:tgtEl>
                                          </p:cBhvr>
                                        </p:animEffect>
                                      </p:childTnLst>
                                    </p:cTn>
                                  </p:par>
                                  <p:par>
                                    <p:cTn id="828" presetID="6" presetClass="emph" presetSubtype="0" fill="hold" nodeType="withEffect">
                                      <p:stCondLst>
                                        <p:cond delay="10112"/>
                                      </p:stCondLst>
                                      <p:childTnLst>
                                        <p:animScale>
                                          <p:cBhvr>
                                            <p:cTn id="829" dur="512" fill="hold"/>
                                            <p:tgtEl>
                                              <p:spTgt spid="523"/>
                                            </p:tgtEl>
                                          </p:cBhvr>
                                          <p:by x="0" y="0"/>
                                        </p:animScale>
                                      </p:childTnLst>
                                    </p:cTn>
                                  </p:par>
                                  <p:par>
                                    <p:cTn id="830" presetID="6" presetClass="emph" presetSubtype="0" fill="hold" nodeType="withEffect">
                                      <p:stCondLst>
                                        <p:cond delay="10112"/>
                                      </p:stCondLst>
                                      <p:childTnLst>
                                        <p:animScale>
                                          <p:cBhvr>
                                            <p:cTn id="831" dur="512" fill="hold"/>
                                            <p:tgtEl>
                                              <p:spTgt spid="524"/>
                                            </p:tgtEl>
                                          </p:cBhvr>
                                          <p:by x="0" y="0"/>
                                        </p:animScale>
                                      </p:childTnLst>
                                    </p:cTn>
                                  </p:par>
                                  <p:par>
                                    <p:cTn id="832" presetID="6" presetClass="emph" presetSubtype="0" fill="hold" nodeType="withEffect">
                                      <p:stCondLst>
                                        <p:cond delay="10112"/>
                                      </p:stCondLst>
                                      <p:childTnLst>
                                        <p:animScale>
                                          <p:cBhvr>
                                            <p:cTn id="833" dur="512" fill="hold"/>
                                            <p:tgtEl>
                                              <p:spTgt spid="525"/>
                                            </p:tgtEl>
                                          </p:cBhvr>
                                          <p:by x="0" y="0"/>
                                        </p:animScale>
                                      </p:childTnLst>
                                    </p:cTn>
                                  </p:par>
                                  <p:par>
                                    <p:cTn id="834" presetID="1" presetClass="exit" presetSubtype="0" fill="hold" nodeType="withEffect">
                                      <p:stCondLst>
                                        <p:cond delay="10624"/>
                                      </p:stCondLst>
                                      <p:childTnLst>
                                        <p:set>
                                          <p:cBhvr>
                                            <p:cTn id="835" dur="1" fill="hold">
                                              <p:stCondLst>
                                                <p:cond delay="0"/>
                                              </p:stCondLst>
                                            </p:cTn>
                                            <p:tgtEl>
                                              <p:spTgt spid="515"/>
                                            </p:tgtEl>
                                            <p:attrNameLst>
                                              <p:attrName>style.visibility</p:attrName>
                                            </p:attrNameLst>
                                          </p:cBhvr>
                                          <p:to>
                                            <p:strVal val="hidden"/>
                                          </p:to>
                                        </p:set>
                                      </p:childTnLst>
                                    </p:cTn>
                                  </p:par>
                                  <p:par>
                                    <p:cTn id="836" presetID="1" presetClass="exit" presetSubtype="0" fill="hold" nodeType="withEffect">
                                      <p:stCondLst>
                                        <p:cond delay="10624"/>
                                      </p:stCondLst>
                                      <p:childTnLst>
                                        <p:set>
                                          <p:cBhvr>
                                            <p:cTn id="837" dur="1" fill="hold">
                                              <p:stCondLst>
                                                <p:cond delay="0"/>
                                              </p:stCondLst>
                                            </p:cTn>
                                            <p:tgtEl>
                                              <p:spTgt spid="516"/>
                                            </p:tgtEl>
                                            <p:attrNameLst>
                                              <p:attrName>style.visibility</p:attrName>
                                            </p:attrNameLst>
                                          </p:cBhvr>
                                          <p:to>
                                            <p:strVal val="hidden"/>
                                          </p:to>
                                        </p:set>
                                      </p:childTnLst>
                                    </p:cTn>
                                  </p:par>
                                  <p:par>
                                    <p:cTn id="838" presetID="1" presetClass="exit" presetSubtype="0" fill="hold" nodeType="withEffect">
                                      <p:stCondLst>
                                        <p:cond delay="10624"/>
                                      </p:stCondLst>
                                      <p:childTnLst>
                                        <p:set>
                                          <p:cBhvr>
                                            <p:cTn id="839" dur="1" fill="hold">
                                              <p:stCondLst>
                                                <p:cond delay="0"/>
                                              </p:stCondLst>
                                            </p:cTn>
                                            <p:tgtEl>
                                              <p:spTgt spid="517"/>
                                            </p:tgtEl>
                                            <p:attrNameLst>
                                              <p:attrName>style.visibility</p:attrName>
                                            </p:attrNameLst>
                                          </p:cBhvr>
                                          <p:to>
                                            <p:strVal val="hidden"/>
                                          </p:to>
                                        </p:set>
                                      </p:childTnLst>
                                    </p:cTn>
                                  </p:par>
                                  <p:par>
                                    <p:cTn id="840" presetID="1" presetClass="exit" presetSubtype="0" fill="hold" nodeType="withEffect">
                                      <p:stCondLst>
                                        <p:cond delay="10624"/>
                                      </p:stCondLst>
                                      <p:childTnLst>
                                        <p:set>
                                          <p:cBhvr>
                                            <p:cTn id="841" dur="1" fill="hold">
                                              <p:stCondLst>
                                                <p:cond delay="0"/>
                                              </p:stCondLst>
                                            </p:cTn>
                                            <p:tgtEl>
                                              <p:spTgt spid="518"/>
                                            </p:tgtEl>
                                            <p:attrNameLst>
                                              <p:attrName>style.visibility</p:attrName>
                                            </p:attrNameLst>
                                          </p:cBhvr>
                                          <p:to>
                                            <p:strVal val="hidden"/>
                                          </p:to>
                                        </p:set>
                                      </p:childTnLst>
                                    </p:cTn>
                                  </p:par>
                                  <p:par>
                                    <p:cTn id="842" presetID="1" presetClass="exit" presetSubtype="0" fill="hold" nodeType="withEffect">
                                      <p:stCondLst>
                                        <p:cond delay="10624"/>
                                      </p:stCondLst>
                                      <p:childTnLst>
                                        <p:set>
                                          <p:cBhvr>
                                            <p:cTn id="843" dur="1" fill="hold">
                                              <p:stCondLst>
                                                <p:cond delay="0"/>
                                              </p:stCondLst>
                                            </p:cTn>
                                            <p:tgtEl>
                                              <p:spTgt spid="519"/>
                                            </p:tgtEl>
                                            <p:attrNameLst>
                                              <p:attrName>style.visibility</p:attrName>
                                            </p:attrNameLst>
                                          </p:cBhvr>
                                          <p:to>
                                            <p:strVal val="hidden"/>
                                          </p:to>
                                        </p:set>
                                      </p:childTnLst>
                                    </p:cTn>
                                  </p:par>
                                  <p:par>
                                    <p:cTn id="844" presetID="1" presetClass="exit" presetSubtype="0" fill="hold" nodeType="withEffect">
                                      <p:stCondLst>
                                        <p:cond delay="10624"/>
                                      </p:stCondLst>
                                      <p:childTnLst>
                                        <p:set>
                                          <p:cBhvr>
                                            <p:cTn id="845" dur="1" fill="hold">
                                              <p:stCondLst>
                                                <p:cond delay="0"/>
                                              </p:stCondLst>
                                            </p:cTn>
                                            <p:tgtEl>
                                              <p:spTgt spid="520"/>
                                            </p:tgtEl>
                                            <p:attrNameLst>
                                              <p:attrName>style.visibility</p:attrName>
                                            </p:attrNameLst>
                                          </p:cBhvr>
                                          <p:to>
                                            <p:strVal val="hidden"/>
                                          </p:to>
                                        </p:set>
                                      </p:childTnLst>
                                    </p:cTn>
                                  </p:par>
                                  <p:par>
                                    <p:cTn id="846" presetID="1" presetClass="exit" presetSubtype="0" fill="hold" nodeType="withEffect">
                                      <p:stCondLst>
                                        <p:cond delay="10624"/>
                                      </p:stCondLst>
                                      <p:childTnLst>
                                        <p:set>
                                          <p:cBhvr>
                                            <p:cTn id="847" dur="1" fill="hold">
                                              <p:stCondLst>
                                                <p:cond delay="0"/>
                                              </p:stCondLst>
                                            </p:cTn>
                                            <p:tgtEl>
                                              <p:spTgt spid="521"/>
                                            </p:tgtEl>
                                            <p:attrNameLst>
                                              <p:attrName>style.visibility</p:attrName>
                                            </p:attrNameLst>
                                          </p:cBhvr>
                                          <p:to>
                                            <p:strVal val="hidden"/>
                                          </p:to>
                                        </p:set>
                                      </p:childTnLst>
                                    </p:cTn>
                                  </p:par>
                                  <p:par>
                                    <p:cTn id="848" presetID="1" presetClass="exit" presetSubtype="0" fill="hold" nodeType="withEffect">
                                      <p:stCondLst>
                                        <p:cond delay="10624"/>
                                      </p:stCondLst>
                                      <p:childTnLst>
                                        <p:set>
                                          <p:cBhvr>
                                            <p:cTn id="849" dur="1" fill="hold">
                                              <p:stCondLst>
                                                <p:cond delay="0"/>
                                              </p:stCondLst>
                                            </p:cTn>
                                            <p:tgtEl>
                                              <p:spTgt spid="522"/>
                                            </p:tgtEl>
                                            <p:attrNameLst>
                                              <p:attrName>style.visibility</p:attrName>
                                            </p:attrNameLst>
                                          </p:cBhvr>
                                          <p:to>
                                            <p:strVal val="hidden"/>
                                          </p:to>
                                        </p:set>
                                      </p:childTnLst>
                                    </p:cTn>
                                  </p:par>
                                  <p:par>
                                    <p:cTn id="850" presetID="1" presetClass="entr" presetSubtype="0" fill="hold" nodeType="withEffect">
                                      <p:stCondLst>
                                        <p:cond delay="10624"/>
                                      </p:stCondLst>
                                      <p:childTnLst>
                                        <p:set>
                                          <p:cBhvr>
                                            <p:cTn id="851" dur="1" fill="hold">
                                              <p:stCondLst>
                                                <p:cond delay="0"/>
                                              </p:stCondLst>
                                            </p:cTn>
                                            <p:tgtEl>
                                              <p:spTgt spid="526"/>
                                            </p:tgtEl>
                                            <p:attrNameLst>
                                              <p:attrName>style.visibility</p:attrName>
                                            </p:attrNameLst>
                                          </p:cBhvr>
                                          <p:to>
                                            <p:strVal val="visible"/>
                                          </p:to>
                                        </p:set>
                                      </p:childTnLst>
                                    </p:cTn>
                                  </p:par>
                                  <p:par>
                                    <p:cTn id="852" presetID="6" presetClass="emph" presetSubtype="0" accel="50000" fill="hold" nodeType="withEffect">
                                      <p:stCondLst>
                                        <p:cond delay="10624"/>
                                      </p:stCondLst>
                                      <p:childTnLst>
                                        <p:animScale>
                                          <p:cBhvr>
                                            <p:cTn id="853" dur="2560" fill="hold"/>
                                            <p:tgtEl>
                                              <p:spTgt spid="526"/>
                                            </p:tgtEl>
                                          </p:cBhvr>
                                          <p:by x="250000" y="250000"/>
                                        </p:animScale>
                                      </p:childTnLst>
                                    </p:cTn>
                                  </p:par>
                                  <p:par>
                                    <p:cTn id="854" presetID="10" presetClass="exit" presetSubtype="0" fill="hold" nodeType="withEffect">
                                      <p:stCondLst>
                                        <p:cond delay="10624"/>
                                      </p:stCondLst>
                                      <p:childTnLst>
                                        <p:animEffect transition="out" filter="fade">
                                          <p:cBhvr>
                                            <p:cTn id="855" dur="2560"/>
                                            <p:tgtEl>
                                              <p:spTgt spid="526"/>
                                            </p:tgtEl>
                                          </p:cBhvr>
                                        </p:animEffect>
                                        <p:set>
                                          <p:cBhvr>
                                            <p:cTn id="856" dur="1" fill="hold">
                                              <p:stCondLst>
                                                <p:cond delay="2559"/>
                                              </p:stCondLst>
                                            </p:cTn>
                                            <p:tgtEl>
                                              <p:spTgt spid="526"/>
                                            </p:tgtEl>
                                            <p:attrNameLst>
                                              <p:attrName>style.visibility</p:attrName>
                                            </p:attrNameLst>
                                          </p:cBhvr>
                                          <p:to>
                                            <p:strVal val="hidden"/>
                                          </p:to>
                                        </p:set>
                                      </p:childTnLst>
                                    </p:cTn>
                                  </p:par>
                                  <p:par>
                                    <p:cTn id="857" presetID="23" presetClass="entr" presetSubtype="16" fill="hold" nodeType="withEffect">
                                      <p:stCondLst>
                                        <p:cond delay="8320"/>
                                      </p:stCondLst>
                                      <p:childTnLst>
                                        <p:set>
                                          <p:cBhvr>
                                            <p:cTn id="858" dur="1" fill="hold">
                                              <p:stCondLst>
                                                <p:cond delay="0"/>
                                              </p:stCondLst>
                                            </p:cTn>
                                            <p:tgtEl>
                                              <p:spTgt spid="531"/>
                                            </p:tgtEl>
                                            <p:attrNameLst>
                                              <p:attrName>style.visibility</p:attrName>
                                            </p:attrNameLst>
                                          </p:cBhvr>
                                          <p:to>
                                            <p:strVal val="visible"/>
                                          </p:to>
                                        </p:set>
                                        <p:anim calcmode="lin" valueType="num">
                                          <p:cBhvr>
                                            <p:cTn id="859" dur="256" fill="hold"/>
                                            <p:tgtEl>
                                              <p:spTgt spid="531"/>
                                            </p:tgtEl>
                                            <p:attrNameLst>
                                              <p:attrName>ppt_w</p:attrName>
                                            </p:attrNameLst>
                                          </p:cBhvr>
                                          <p:tavLst>
                                            <p:tav tm="0">
                                              <p:val>
                                                <p:fltVal val="0"/>
                                              </p:val>
                                            </p:tav>
                                            <p:tav tm="100000">
                                              <p:val>
                                                <p:strVal val="#ppt_w"/>
                                              </p:val>
                                            </p:tav>
                                          </p:tavLst>
                                        </p:anim>
                                        <p:anim calcmode="lin" valueType="num">
                                          <p:cBhvr>
                                            <p:cTn id="860" dur="256" fill="hold"/>
                                            <p:tgtEl>
                                              <p:spTgt spid="531"/>
                                            </p:tgtEl>
                                            <p:attrNameLst>
                                              <p:attrName>ppt_h</p:attrName>
                                            </p:attrNameLst>
                                          </p:cBhvr>
                                          <p:tavLst>
                                            <p:tav tm="0">
                                              <p:val>
                                                <p:fltVal val="0"/>
                                              </p:val>
                                            </p:tav>
                                            <p:tav tm="100000">
                                              <p:val>
                                                <p:strVal val="#ppt_h"/>
                                              </p:val>
                                            </p:tav>
                                          </p:tavLst>
                                        </p:anim>
                                      </p:childTnLst>
                                    </p:cTn>
                                  </p:par>
                                  <p:par>
                                    <p:cTn id="861" presetID="23" presetClass="entr" presetSubtype="16" fill="hold" nodeType="withEffect">
                                      <p:stCondLst>
                                        <p:cond delay="8320"/>
                                      </p:stCondLst>
                                      <p:childTnLst>
                                        <p:set>
                                          <p:cBhvr>
                                            <p:cTn id="862" dur="1" fill="hold">
                                              <p:stCondLst>
                                                <p:cond delay="0"/>
                                              </p:stCondLst>
                                            </p:cTn>
                                            <p:tgtEl>
                                              <p:spTgt spid="532"/>
                                            </p:tgtEl>
                                            <p:attrNameLst>
                                              <p:attrName>style.visibility</p:attrName>
                                            </p:attrNameLst>
                                          </p:cBhvr>
                                          <p:to>
                                            <p:strVal val="visible"/>
                                          </p:to>
                                        </p:set>
                                        <p:anim calcmode="lin" valueType="num">
                                          <p:cBhvr>
                                            <p:cTn id="863" dur="256" fill="hold"/>
                                            <p:tgtEl>
                                              <p:spTgt spid="532"/>
                                            </p:tgtEl>
                                            <p:attrNameLst>
                                              <p:attrName>ppt_w</p:attrName>
                                            </p:attrNameLst>
                                          </p:cBhvr>
                                          <p:tavLst>
                                            <p:tav tm="0">
                                              <p:val>
                                                <p:fltVal val="0"/>
                                              </p:val>
                                            </p:tav>
                                            <p:tav tm="100000">
                                              <p:val>
                                                <p:strVal val="#ppt_w"/>
                                              </p:val>
                                            </p:tav>
                                          </p:tavLst>
                                        </p:anim>
                                        <p:anim calcmode="lin" valueType="num">
                                          <p:cBhvr>
                                            <p:cTn id="864" dur="256" fill="hold"/>
                                            <p:tgtEl>
                                              <p:spTgt spid="532"/>
                                            </p:tgtEl>
                                            <p:attrNameLst>
                                              <p:attrName>ppt_h</p:attrName>
                                            </p:attrNameLst>
                                          </p:cBhvr>
                                          <p:tavLst>
                                            <p:tav tm="0">
                                              <p:val>
                                                <p:fltVal val="0"/>
                                              </p:val>
                                            </p:tav>
                                            <p:tav tm="100000">
                                              <p:val>
                                                <p:strVal val="#ppt_h"/>
                                              </p:val>
                                            </p:tav>
                                          </p:tavLst>
                                        </p:anim>
                                      </p:childTnLst>
                                    </p:cTn>
                                  </p:par>
                                  <p:par>
                                    <p:cTn id="865" presetID="23" presetClass="entr" presetSubtype="16" fill="hold" nodeType="withEffect">
                                      <p:stCondLst>
                                        <p:cond delay="8320"/>
                                      </p:stCondLst>
                                      <p:childTnLst>
                                        <p:set>
                                          <p:cBhvr>
                                            <p:cTn id="866" dur="1" fill="hold">
                                              <p:stCondLst>
                                                <p:cond delay="0"/>
                                              </p:stCondLst>
                                            </p:cTn>
                                            <p:tgtEl>
                                              <p:spTgt spid="534"/>
                                            </p:tgtEl>
                                            <p:attrNameLst>
                                              <p:attrName>style.visibility</p:attrName>
                                            </p:attrNameLst>
                                          </p:cBhvr>
                                          <p:to>
                                            <p:strVal val="visible"/>
                                          </p:to>
                                        </p:set>
                                        <p:anim calcmode="lin" valueType="num">
                                          <p:cBhvr>
                                            <p:cTn id="867" dur="256" fill="hold"/>
                                            <p:tgtEl>
                                              <p:spTgt spid="534"/>
                                            </p:tgtEl>
                                            <p:attrNameLst>
                                              <p:attrName>ppt_w</p:attrName>
                                            </p:attrNameLst>
                                          </p:cBhvr>
                                          <p:tavLst>
                                            <p:tav tm="0">
                                              <p:val>
                                                <p:fltVal val="0"/>
                                              </p:val>
                                            </p:tav>
                                            <p:tav tm="100000">
                                              <p:val>
                                                <p:strVal val="#ppt_w"/>
                                              </p:val>
                                            </p:tav>
                                          </p:tavLst>
                                        </p:anim>
                                        <p:anim calcmode="lin" valueType="num">
                                          <p:cBhvr>
                                            <p:cTn id="868" dur="256" fill="hold"/>
                                            <p:tgtEl>
                                              <p:spTgt spid="534"/>
                                            </p:tgtEl>
                                            <p:attrNameLst>
                                              <p:attrName>ppt_h</p:attrName>
                                            </p:attrNameLst>
                                          </p:cBhvr>
                                          <p:tavLst>
                                            <p:tav tm="0">
                                              <p:val>
                                                <p:fltVal val="0"/>
                                              </p:val>
                                            </p:tav>
                                            <p:tav tm="100000">
                                              <p:val>
                                                <p:strVal val="#ppt_h"/>
                                              </p:val>
                                            </p:tav>
                                          </p:tavLst>
                                        </p:anim>
                                      </p:childTnLst>
                                    </p:cTn>
                                  </p:par>
                                  <p:par>
                                    <p:cTn id="869" presetID="23" presetClass="entr" presetSubtype="16" fill="hold" nodeType="withEffect">
                                      <p:stCondLst>
                                        <p:cond delay="8320"/>
                                      </p:stCondLst>
                                      <p:childTnLst>
                                        <p:set>
                                          <p:cBhvr>
                                            <p:cTn id="870" dur="1" fill="hold">
                                              <p:stCondLst>
                                                <p:cond delay="0"/>
                                              </p:stCondLst>
                                            </p:cTn>
                                            <p:tgtEl>
                                              <p:spTgt spid="533"/>
                                            </p:tgtEl>
                                            <p:attrNameLst>
                                              <p:attrName>style.visibility</p:attrName>
                                            </p:attrNameLst>
                                          </p:cBhvr>
                                          <p:to>
                                            <p:strVal val="visible"/>
                                          </p:to>
                                        </p:set>
                                        <p:anim calcmode="lin" valueType="num">
                                          <p:cBhvr>
                                            <p:cTn id="871" dur="256" fill="hold"/>
                                            <p:tgtEl>
                                              <p:spTgt spid="533"/>
                                            </p:tgtEl>
                                            <p:attrNameLst>
                                              <p:attrName>ppt_w</p:attrName>
                                            </p:attrNameLst>
                                          </p:cBhvr>
                                          <p:tavLst>
                                            <p:tav tm="0">
                                              <p:val>
                                                <p:fltVal val="0"/>
                                              </p:val>
                                            </p:tav>
                                            <p:tav tm="100000">
                                              <p:val>
                                                <p:strVal val="#ppt_w"/>
                                              </p:val>
                                            </p:tav>
                                          </p:tavLst>
                                        </p:anim>
                                        <p:anim calcmode="lin" valueType="num">
                                          <p:cBhvr>
                                            <p:cTn id="872" dur="256" fill="hold"/>
                                            <p:tgtEl>
                                              <p:spTgt spid="533"/>
                                            </p:tgtEl>
                                            <p:attrNameLst>
                                              <p:attrName>ppt_h</p:attrName>
                                            </p:attrNameLst>
                                          </p:cBhvr>
                                          <p:tavLst>
                                            <p:tav tm="0">
                                              <p:val>
                                                <p:fltVal val="0"/>
                                              </p:val>
                                            </p:tav>
                                            <p:tav tm="100000">
                                              <p:val>
                                                <p:strVal val="#ppt_h"/>
                                              </p:val>
                                            </p:tav>
                                          </p:tavLst>
                                        </p:anim>
                                      </p:childTnLst>
                                    </p:cTn>
                                  </p:par>
                                  <p:par>
                                    <p:cTn id="873" presetID="64" presetClass="path" presetSubtype="0" fill="hold" nodeType="withEffect">
                                      <p:stCondLst>
                                        <p:cond delay="9600"/>
                                      </p:stCondLst>
                                      <p:childTnLst>
                                        <p:animMotion origin="layout" path="M 2.77556E-17 0.00047 L 2.77556E-17 -0.57384 " pathEditMode="relative" rAng="0" ptsTypes="AA">
                                          <p:cBhvr>
                                            <p:cTn id="874" dur="1280" fill="hold"/>
                                            <p:tgtEl>
                                              <p:spTgt spid="531"/>
                                            </p:tgtEl>
                                            <p:attrNameLst>
                                              <p:attrName>ppt_x</p:attrName>
                                              <p:attrName>ppt_y</p:attrName>
                                            </p:attrNameLst>
                                          </p:cBhvr>
                                          <p:rCtr x="0" y="-287"/>
                                        </p:animMotion>
                                      </p:childTnLst>
                                    </p:cTn>
                                  </p:par>
                                  <p:par>
                                    <p:cTn id="875" presetID="35" presetClass="path" presetSubtype="0" fill="hold" nodeType="withEffect">
                                      <p:stCondLst>
                                        <p:cond delay="9600"/>
                                      </p:stCondLst>
                                      <p:childTnLst>
                                        <p:animMotion origin="layout" path="M 2.08333E-7 -2.96296E-6 L -0.53763 -2.96296E-6 " pathEditMode="relative" rAng="0" ptsTypes="AA">
                                          <p:cBhvr>
                                            <p:cTn id="876" dur="1280" fill="hold"/>
                                            <p:tgtEl>
                                              <p:spTgt spid="532"/>
                                            </p:tgtEl>
                                            <p:attrNameLst>
                                              <p:attrName>ppt_x</p:attrName>
                                              <p:attrName>ppt_y</p:attrName>
                                            </p:attrNameLst>
                                          </p:cBhvr>
                                          <p:rCtr x="-269" y="0"/>
                                        </p:animMotion>
                                      </p:childTnLst>
                                    </p:cTn>
                                  </p:par>
                                  <p:par>
                                    <p:cTn id="877" presetID="42" presetClass="path" presetSubtype="0" fill="hold" nodeType="withEffect">
                                      <p:stCondLst>
                                        <p:cond delay="9600"/>
                                      </p:stCondLst>
                                      <p:childTnLst>
                                        <p:animMotion origin="layout" path="M 0.00013 0.00046 L 0.00013 0.57546 " pathEditMode="relative" rAng="0" ptsTypes="AA">
                                          <p:cBhvr>
                                            <p:cTn id="878" dur="1280" fill="hold"/>
                                            <p:tgtEl>
                                              <p:spTgt spid="534"/>
                                            </p:tgtEl>
                                            <p:attrNameLst>
                                              <p:attrName>ppt_x</p:attrName>
                                              <p:attrName>ppt_y</p:attrName>
                                            </p:attrNameLst>
                                          </p:cBhvr>
                                          <p:rCtr x="0" y="287"/>
                                        </p:animMotion>
                                      </p:childTnLst>
                                    </p:cTn>
                                  </p:par>
                                  <p:par>
                                    <p:cTn id="879" presetID="63" presetClass="path" presetSubtype="0" fill="hold" nodeType="withEffect">
                                      <p:stCondLst>
                                        <p:cond delay="9600"/>
                                      </p:stCondLst>
                                      <p:childTnLst>
                                        <p:animMotion origin="layout" path="M 2.77556E-17 -2.96296E-6 L 0.53737 -2.96296E-6 " pathEditMode="relative" rAng="0" ptsTypes="AA">
                                          <p:cBhvr>
                                            <p:cTn id="880" dur="1280" fill="hold"/>
                                            <p:tgtEl>
                                              <p:spTgt spid="533"/>
                                            </p:tgtEl>
                                            <p:attrNameLst>
                                              <p:attrName>ppt_x</p:attrName>
                                              <p:attrName>ppt_y</p:attrName>
                                            </p:attrNameLst>
                                          </p:cBhvr>
                                          <p:rCtr x="269" y="0"/>
                                        </p:animMotion>
                                      </p:childTnLst>
                                    </p:cTn>
                                  </p:par>
                                  <p:par>
                                    <p:cTn id="881" presetID="22" presetClass="entr" presetSubtype="2" fill="hold" nodeType="withEffect">
                                      <p:stCondLst>
                                        <p:cond delay="9600"/>
                                      </p:stCondLst>
                                      <p:childTnLst>
                                        <p:set>
                                          <p:cBhvr>
                                            <p:cTn id="882" dur="1" fill="hold">
                                              <p:stCondLst>
                                                <p:cond delay="0"/>
                                              </p:stCondLst>
                                            </p:cTn>
                                            <p:tgtEl>
                                              <p:spTgt spid="530"/>
                                            </p:tgtEl>
                                            <p:attrNameLst>
                                              <p:attrName>style.visibility</p:attrName>
                                            </p:attrNameLst>
                                          </p:cBhvr>
                                          <p:to>
                                            <p:strVal val="visible"/>
                                          </p:to>
                                        </p:set>
                                        <p:animEffect transition="in" filter="wipe(right)">
                                          <p:cBhvr>
                                            <p:cTn id="883" dur="1280"/>
                                            <p:tgtEl>
                                              <p:spTgt spid="530"/>
                                            </p:tgtEl>
                                          </p:cBhvr>
                                        </p:animEffect>
                                      </p:childTnLst>
                                    </p:cTn>
                                  </p:par>
                                  <p:par>
                                    <p:cTn id="884" presetID="22" presetClass="entr" presetSubtype="1" fill="hold" nodeType="withEffect">
                                      <p:stCondLst>
                                        <p:cond delay="9600"/>
                                      </p:stCondLst>
                                      <p:childTnLst>
                                        <p:set>
                                          <p:cBhvr>
                                            <p:cTn id="885" dur="1" fill="hold">
                                              <p:stCondLst>
                                                <p:cond delay="0"/>
                                              </p:stCondLst>
                                            </p:cTn>
                                            <p:tgtEl>
                                              <p:spTgt spid="529"/>
                                            </p:tgtEl>
                                            <p:attrNameLst>
                                              <p:attrName>style.visibility</p:attrName>
                                            </p:attrNameLst>
                                          </p:cBhvr>
                                          <p:to>
                                            <p:strVal val="visible"/>
                                          </p:to>
                                        </p:set>
                                        <p:animEffect transition="in" filter="wipe(up)">
                                          <p:cBhvr>
                                            <p:cTn id="886" dur="1280"/>
                                            <p:tgtEl>
                                              <p:spTgt spid="529"/>
                                            </p:tgtEl>
                                          </p:cBhvr>
                                        </p:animEffect>
                                      </p:childTnLst>
                                    </p:cTn>
                                  </p:par>
                                  <p:par>
                                    <p:cTn id="887" presetID="22" presetClass="entr" presetSubtype="8" fill="hold" nodeType="withEffect">
                                      <p:stCondLst>
                                        <p:cond delay="9600"/>
                                      </p:stCondLst>
                                      <p:childTnLst>
                                        <p:set>
                                          <p:cBhvr>
                                            <p:cTn id="888" dur="1" fill="hold">
                                              <p:stCondLst>
                                                <p:cond delay="0"/>
                                              </p:stCondLst>
                                            </p:cTn>
                                            <p:tgtEl>
                                              <p:spTgt spid="528"/>
                                            </p:tgtEl>
                                            <p:attrNameLst>
                                              <p:attrName>style.visibility</p:attrName>
                                            </p:attrNameLst>
                                          </p:cBhvr>
                                          <p:to>
                                            <p:strVal val="visible"/>
                                          </p:to>
                                        </p:set>
                                        <p:animEffect transition="in" filter="wipe(left)">
                                          <p:cBhvr>
                                            <p:cTn id="889" dur="1280"/>
                                            <p:tgtEl>
                                              <p:spTgt spid="528"/>
                                            </p:tgtEl>
                                          </p:cBhvr>
                                        </p:animEffect>
                                      </p:childTnLst>
                                    </p:cTn>
                                  </p:par>
                                  <p:par>
                                    <p:cTn id="890" presetID="22" presetClass="entr" presetSubtype="4" fill="hold" nodeType="withEffect">
                                      <p:stCondLst>
                                        <p:cond delay="9600"/>
                                      </p:stCondLst>
                                      <p:childTnLst>
                                        <p:set>
                                          <p:cBhvr>
                                            <p:cTn id="891" dur="1" fill="hold">
                                              <p:stCondLst>
                                                <p:cond delay="0"/>
                                              </p:stCondLst>
                                            </p:cTn>
                                            <p:tgtEl>
                                              <p:spTgt spid="527"/>
                                            </p:tgtEl>
                                            <p:attrNameLst>
                                              <p:attrName>style.visibility</p:attrName>
                                            </p:attrNameLst>
                                          </p:cBhvr>
                                          <p:to>
                                            <p:strVal val="visible"/>
                                          </p:to>
                                        </p:set>
                                        <p:animEffect transition="in" filter="wipe(down)">
                                          <p:cBhvr>
                                            <p:cTn id="892" dur="1280"/>
                                            <p:tgtEl>
                                              <p:spTgt spid="527"/>
                                            </p:tgtEl>
                                          </p:cBhvr>
                                        </p:animEffect>
                                      </p:childTnLst>
                                    </p:cTn>
                                  </p:par>
                                  <p:par>
                                    <p:cTn id="893" presetID="6" presetClass="emph" presetSubtype="0" fill="hold" nodeType="withEffect">
                                      <p:stCondLst>
                                        <p:cond delay="10496"/>
                                      </p:stCondLst>
                                      <p:childTnLst>
                                        <p:animScale>
                                          <p:cBhvr>
                                            <p:cTn id="894" dur="512" fill="hold"/>
                                            <p:tgtEl>
                                              <p:spTgt spid="531"/>
                                            </p:tgtEl>
                                          </p:cBhvr>
                                          <p:by x="0" y="0"/>
                                        </p:animScale>
                                      </p:childTnLst>
                                    </p:cTn>
                                  </p:par>
                                  <p:par>
                                    <p:cTn id="895" presetID="6" presetClass="emph" presetSubtype="0" fill="hold" nodeType="withEffect">
                                      <p:stCondLst>
                                        <p:cond delay="10496"/>
                                      </p:stCondLst>
                                      <p:childTnLst>
                                        <p:animScale>
                                          <p:cBhvr>
                                            <p:cTn id="896" dur="512" fill="hold"/>
                                            <p:tgtEl>
                                              <p:spTgt spid="532"/>
                                            </p:tgtEl>
                                          </p:cBhvr>
                                          <p:by x="0" y="0"/>
                                        </p:animScale>
                                      </p:childTnLst>
                                    </p:cTn>
                                  </p:par>
                                  <p:par>
                                    <p:cTn id="897" presetID="6" presetClass="emph" presetSubtype="0" fill="hold" nodeType="withEffect">
                                      <p:stCondLst>
                                        <p:cond delay="10496"/>
                                      </p:stCondLst>
                                      <p:childTnLst>
                                        <p:animScale>
                                          <p:cBhvr>
                                            <p:cTn id="898" dur="512" fill="hold"/>
                                            <p:tgtEl>
                                              <p:spTgt spid="534"/>
                                            </p:tgtEl>
                                          </p:cBhvr>
                                          <p:by x="0" y="0"/>
                                        </p:animScale>
                                      </p:childTnLst>
                                    </p:cTn>
                                  </p:par>
                                  <p:par>
                                    <p:cTn id="899" presetID="6" presetClass="emph" presetSubtype="0" fill="hold" nodeType="withEffect">
                                      <p:stCondLst>
                                        <p:cond delay="10496"/>
                                      </p:stCondLst>
                                      <p:childTnLst>
                                        <p:animScale>
                                          <p:cBhvr>
                                            <p:cTn id="900" dur="512" fill="hold"/>
                                            <p:tgtEl>
                                              <p:spTgt spid="533"/>
                                            </p:tgtEl>
                                          </p:cBhvr>
                                          <p:by x="0" y="0"/>
                                        </p:animScale>
                                      </p:childTnLst>
                                    </p:cTn>
                                  </p:par>
                                  <p:par>
                                    <p:cTn id="901" presetID="1" presetClass="exit" presetSubtype="0" fill="hold" nodeType="withEffect">
                                      <p:stCondLst>
                                        <p:cond delay="11008"/>
                                      </p:stCondLst>
                                      <p:childTnLst>
                                        <p:set>
                                          <p:cBhvr>
                                            <p:cTn id="902" dur="1" fill="hold">
                                              <p:stCondLst>
                                                <p:cond delay="0"/>
                                              </p:stCondLst>
                                            </p:cTn>
                                            <p:tgtEl>
                                              <p:spTgt spid="527"/>
                                            </p:tgtEl>
                                            <p:attrNameLst>
                                              <p:attrName>style.visibility</p:attrName>
                                            </p:attrNameLst>
                                          </p:cBhvr>
                                          <p:to>
                                            <p:strVal val="hidden"/>
                                          </p:to>
                                        </p:set>
                                      </p:childTnLst>
                                    </p:cTn>
                                  </p:par>
                                  <p:par>
                                    <p:cTn id="903" presetID="1" presetClass="exit" presetSubtype="0" fill="hold" nodeType="withEffect">
                                      <p:stCondLst>
                                        <p:cond delay="11008"/>
                                      </p:stCondLst>
                                      <p:childTnLst>
                                        <p:set>
                                          <p:cBhvr>
                                            <p:cTn id="904" dur="1" fill="hold">
                                              <p:stCondLst>
                                                <p:cond delay="0"/>
                                              </p:stCondLst>
                                            </p:cTn>
                                            <p:tgtEl>
                                              <p:spTgt spid="528"/>
                                            </p:tgtEl>
                                            <p:attrNameLst>
                                              <p:attrName>style.visibility</p:attrName>
                                            </p:attrNameLst>
                                          </p:cBhvr>
                                          <p:to>
                                            <p:strVal val="hidden"/>
                                          </p:to>
                                        </p:set>
                                      </p:childTnLst>
                                    </p:cTn>
                                  </p:par>
                                  <p:par>
                                    <p:cTn id="905" presetID="1" presetClass="exit" presetSubtype="0" fill="hold" nodeType="withEffect">
                                      <p:stCondLst>
                                        <p:cond delay="11008"/>
                                      </p:stCondLst>
                                      <p:childTnLst>
                                        <p:set>
                                          <p:cBhvr>
                                            <p:cTn id="906" dur="1" fill="hold">
                                              <p:stCondLst>
                                                <p:cond delay="0"/>
                                              </p:stCondLst>
                                            </p:cTn>
                                            <p:tgtEl>
                                              <p:spTgt spid="529"/>
                                            </p:tgtEl>
                                            <p:attrNameLst>
                                              <p:attrName>style.visibility</p:attrName>
                                            </p:attrNameLst>
                                          </p:cBhvr>
                                          <p:to>
                                            <p:strVal val="hidden"/>
                                          </p:to>
                                        </p:set>
                                      </p:childTnLst>
                                    </p:cTn>
                                  </p:par>
                                  <p:par>
                                    <p:cTn id="907" presetID="1" presetClass="exit" presetSubtype="0" fill="hold" nodeType="withEffect">
                                      <p:stCondLst>
                                        <p:cond delay="11008"/>
                                      </p:stCondLst>
                                      <p:childTnLst>
                                        <p:set>
                                          <p:cBhvr>
                                            <p:cTn id="908" dur="1" fill="hold">
                                              <p:stCondLst>
                                                <p:cond delay="0"/>
                                              </p:stCondLst>
                                            </p:cTn>
                                            <p:tgtEl>
                                              <p:spTgt spid="530"/>
                                            </p:tgtEl>
                                            <p:attrNameLst>
                                              <p:attrName>style.visibility</p:attrName>
                                            </p:attrNameLst>
                                          </p:cBhvr>
                                          <p:to>
                                            <p:strVal val="hidden"/>
                                          </p:to>
                                        </p:set>
                                      </p:childTnLst>
                                    </p:cTn>
                                  </p:par>
                                  <p:par>
                                    <p:cTn id="909" presetID="1" presetClass="entr" presetSubtype="0" fill="hold" nodeType="withEffect">
                                      <p:stCondLst>
                                        <p:cond delay="11008"/>
                                      </p:stCondLst>
                                      <p:childTnLst>
                                        <p:set>
                                          <p:cBhvr>
                                            <p:cTn id="910" dur="1" fill="hold">
                                              <p:stCondLst>
                                                <p:cond delay="0"/>
                                              </p:stCondLst>
                                            </p:cTn>
                                            <p:tgtEl>
                                              <p:spTgt spid="535"/>
                                            </p:tgtEl>
                                            <p:attrNameLst>
                                              <p:attrName>style.visibility</p:attrName>
                                            </p:attrNameLst>
                                          </p:cBhvr>
                                          <p:to>
                                            <p:strVal val="visible"/>
                                          </p:to>
                                        </p:set>
                                      </p:childTnLst>
                                    </p:cTn>
                                  </p:par>
                                  <p:par>
                                    <p:cTn id="911" presetID="6" presetClass="emph" presetSubtype="0" accel="50000" fill="hold" nodeType="withEffect">
                                      <p:stCondLst>
                                        <p:cond delay="11008"/>
                                      </p:stCondLst>
                                      <p:childTnLst>
                                        <p:animScale>
                                          <p:cBhvr>
                                            <p:cTn id="912" dur="2304" fill="hold"/>
                                            <p:tgtEl>
                                              <p:spTgt spid="535"/>
                                            </p:tgtEl>
                                          </p:cBhvr>
                                          <p:by x="250000" y="250000"/>
                                        </p:animScale>
                                      </p:childTnLst>
                                    </p:cTn>
                                  </p:par>
                                  <p:par>
                                    <p:cTn id="913" presetID="10" presetClass="exit" presetSubtype="0" fill="hold" nodeType="withEffect">
                                      <p:stCondLst>
                                        <p:cond delay="11008"/>
                                      </p:stCondLst>
                                      <p:childTnLst>
                                        <p:animEffect transition="out" filter="fade">
                                          <p:cBhvr>
                                            <p:cTn id="914" dur="2304"/>
                                            <p:tgtEl>
                                              <p:spTgt spid="535"/>
                                            </p:tgtEl>
                                          </p:cBhvr>
                                        </p:animEffect>
                                        <p:set>
                                          <p:cBhvr>
                                            <p:cTn id="915" dur="1" fill="hold">
                                              <p:stCondLst>
                                                <p:cond delay="2303"/>
                                              </p:stCondLst>
                                            </p:cTn>
                                            <p:tgtEl>
                                              <p:spTgt spid="535"/>
                                            </p:tgtEl>
                                            <p:attrNameLst>
                                              <p:attrName>style.visibility</p:attrName>
                                            </p:attrNameLst>
                                          </p:cBhvr>
                                          <p:to>
                                            <p:strVal val="hidden"/>
                                          </p:to>
                                        </p:set>
                                      </p:childTnLst>
                                    </p:cTn>
                                  </p:par>
                                  <p:par>
                                    <p:cTn id="916" presetID="23" presetClass="entr" presetSubtype="16" fill="hold" nodeType="withEffect">
                                      <p:stCondLst>
                                        <p:cond delay="8576"/>
                                      </p:stCondLst>
                                      <p:childTnLst>
                                        <p:set>
                                          <p:cBhvr>
                                            <p:cTn id="917" dur="1" fill="hold">
                                              <p:stCondLst>
                                                <p:cond delay="0"/>
                                              </p:stCondLst>
                                            </p:cTn>
                                            <p:tgtEl>
                                              <p:spTgt spid="540"/>
                                            </p:tgtEl>
                                            <p:attrNameLst>
                                              <p:attrName>style.visibility</p:attrName>
                                            </p:attrNameLst>
                                          </p:cBhvr>
                                          <p:to>
                                            <p:strVal val="visible"/>
                                          </p:to>
                                        </p:set>
                                        <p:anim calcmode="lin" valueType="num">
                                          <p:cBhvr>
                                            <p:cTn id="918" dur="256" fill="hold"/>
                                            <p:tgtEl>
                                              <p:spTgt spid="540"/>
                                            </p:tgtEl>
                                            <p:attrNameLst>
                                              <p:attrName>ppt_w</p:attrName>
                                            </p:attrNameLst>
                                          </p:cBhvr>
                                          <p:tavLst>
                                            <p:tav tm="0">
                                              <p:val>
                                                <p:fltVal val="0"/>
                                              </p:val>
                                            </p:tav>
                                            <p:tav tm="100000">
                                              <p:val>
                                                <p:strVal val="#ppt_w"/>
                                              </p:val>
                                            </p:tav>
                                          </p:tavLst>
                                        </p:anim>
                                        <p:anim calcmode="lin" valueType="num">
                                          <p:cBhvr>
                                            <p:cTn id="919" dur="256" fill="hold"/>
                                            <p:tgtEl>
                                              <p:spTgt spid="540"/>
                                            </p:tgtEl>
                                            <p:attrNameLst>
                                              <p:attrName>ppt_h</p:attrName>
                                            </p:attrNameLst>
                                          </p:cBhvr>
                                          <p:tavLst>
                                            <p:tav tm="0">
                                              <p:val>
                                                <p:fltVal val="0"/>
                                              </p:val>
                                            </p:tav>
                                            <p:tav tm="100000">
                                              <p:val>
                                                <p:strVal val="#ppt_h"/>
                                              </p:val>
                                            </p:tav>
                                          </p:tavLst>
                                        </p:anim>
                                      </p:childTnLst>
                                    </p:cTn>
                                  </p:par>
                                  <p:par>
                                    <p:cTn id="920" presetID="23" presetClass="entr" presetSubtype="16" fill="hold" nodeType="withEffect">
                                      <p:stCondLst>
                                        <p:cond delay="8576"/>
                                      </p:stCondLst>
                                      <p:childTnLst>
                                        <p:set>
                                          <p:cBhvr>
                                            <p:cTn id="921" dur="1" fill="hold">
                                              <p:stCondLst>
                                                <p:cond delay="0"/>
                                              </p:stCondLst>
                                            </p:cTn>
                                            <p:tgtEl>
                                              <p:spTgt spid="541"/>
                                            </p:tgtEl>
                                            <p:attrNameLst>
                                              <p:attrName>style.visibility</p:attrName>
                                            </p:attrNameLst>
                                          </p:cBhvr>
                                          <p:to>
                                            <p:strVal val="visible"/>
                                          </p:to>
                                        </p:set>
                                        <p:anim calcmode="lin" valueType="num">
                                          <p:cBhvr>
                                            <p:cTn id="922" dur="256" fill="hold"/>
                                            <p:tgtEl>
                                              <p:spTgt spid="541"/>
                                            </p:tgtEl>
                                            <p:attrNameLst>
                                              <p:attrName>ppt_w</p:attrName>
                                            </p:attrNameLst>
                                          </p:cBhvr>
                                          <p:tavLst>
                                            <p:tav tm="0">
                                              <p:val>
                                                <p:fltVal val="0"/>
                                              </p:val>
                                            </p:tav>
                                            <p:tav tm="100000">
                                              <p:val>
                                                <p:strVal val="#ppt_w"/>
                                              </p:val>
                                            </p:tav>
                                          </p:tavLst>
                                        </p:anim>
                                        <p:anim calcmode="lin" valueType="num">
                                          <p:cBhvr>
                                            <p:cTn id="923" dur="256" fill="hold"/>
                                            <p:tgtEl>
                                              <p:spTgt spid="541"/>
                                            </p:tgtEl>
                                            <p:attrNameLst>
                                              <p:attrName>ppt_h</p:attrName>
                                            </p:attrNameLst>
                                          </p:cBhvr>
                                          <p:tavLst>
                                            <p:tav tm="0">
                                              <p:val>
                                                <p:fltVal val="0"/>
                                              </p:val>
                                            </p:tav>
                                            <p:tav tm="100000">
                                              <p:val>
                                                <p:strVal val="#ppt_h"/>
                                              </p:val>
                                            </p:tav>
                                          </p:tavLst>
                                        </p:anim>
                                      </p:childTnLst>
                                    </p:cTn>
                                  </p:par>
                                  <p:par>
                                    <p:cTn id="924" presetID="23" presetClass="entr" presetSubtype="16" fill="hold" nodeType="withEffect">
                                      <p:stCondLst>
                                        <p:cond delay="8576"/>
                                      </p:stCondLst>
                                      <p:childTnLst>
                                        <p:set>
                                          <p:cBhvr>
                                            <p:cTn id="925" dur="1" fill="hold">
                                              <p:stCondLst>
                                                <p:cond delay="0"/>
                                              </p:stCondLst>
                                            </p:cTn>
                                            <p:tgtEl>
                                              <p:spTgt spid="542"/>
                                            </p:tgtEl>
                                            <p:attrNameLst>
                                              <p:attrName>style.visibility</p:attrName>
                                            </p:attrNameLst>
                                          </p:cBhvr>
                                          <p:to>
                                            <p:strVal val="visible"/>
                                          </p:to>
                                        </p:set>
                                        <p:anim calcmode="lin" valueType="num">
                                          <p:cBhvr>
                                            <p:cTn id="926" dur="256" fill="hold"/>
                                            <p:tgtEl>
                                              <p:spTgt spid="542"/>
                                            </p:tgtEl>
                                            <p:attrNameLst>
                                              <p:attrName>ppt_w</p:attrName>
                                            </p:attrNameLst>
                                          </p:cBhvr>
                                          <p:tavLst>
                                            <p:tav tm="0">
                                              <p:val>
                                                <p:fltVal val="0"/>
                                              </p:val>
                                            </p:tav>
                                            <p:tav tm="100000">
                                              <p:val>
                                                <p:strVal val="#ppt_w"/>
                                              </p:val>
                                            </p:tav>
                                          </p:tavLst>
                                        </p:anim>
                                        <p:anim calcmode="lin" valueType="num">
                                          <p:cBhvr>
                                            <p:cTn id="927" dur="256" fill="hold"/>
                                            <p:tgtEl>
                                              <p:spTgt spid="542"/>
                                            </p:tgtEl>
                                            <p:attrNameLst>
                                              <p:attrName>ppt_h</p:attrName>
                                            </p:attrNameLst>
                                          </p:cBhvr>
                                          <p:tavLst>
                                            <p:tav tm="0">
                                              <p:val>
                                                <p:fltVal val="0"/>
                                              </p:val>
                                            </p:tav>
                                            <p:tav tm="100000">
                                              <p:val>
                                                <p:strVal val="#ppt_h"/>
                                              </p:val>
                                            </p:tav>
                                          </p:tavLst>
                                        </p:anim>
                                      </p:childTnLst>
                                    </p:cTn>
                                  </p:par>
                                  <p:par>
                                    <p:cTn id="928" presetID="23" presetClass="entr" presetSubtype="16" fill="hold" nodeType="withEffect">
                                      <p:stCondLst>
                                        <p:cond delay="8576"/>
                                      </p:stCondLst>
                                      <p:childTnLst>
                                        <p:set>
                                          <p:cBhvr>
                                            <p:cTn id="929" dur="1" fill="hold">
                                              <p:stCondLst>
                                                <p:cond delay="0"/>
                                              </p:stCondLst>
                                            </p:cTn>
                                            <p:tgtEl>
                                              <p:spTgt spid="543"/>
                                            </p:tgtEl>
                                            <p:attrNameLst>
                                              <p:attrName>style.visibility</p:attrName>
                                            </p:attrNameLst>
                                          </p:cBhvr>
                                          <p:to>
                                            <p:strVal val="visible"/>
                                          </p:to>
                                        </p:set>
                                        <p:anim calcmode="lin" valueType="num">
                                          <p:cBhvr>
                                            <p:cTn id="930" dur="256" fill="hold"/>
                                            <p:tgtEl>
                                              <p:spTgt spid="543"/>
                                            </p:tgtEl>
                                            <p:attrNameLst>
                                              <p:attrName>ppt_w</p:attrName>
                                            </p:attrNameLst>
                                          </p:cBhvr>
                                          <p:tavLst>
                                            <p:tav tm="0">
                                              <p:val>
                                                <p:fltVal val="0"/>
                                              </p:val>
                                            </p:tav>
                                            <p:tav tm="100000">
                                              <p:val>
                                                <p:strVal val="#ppt_w"/>
                                              </p:val>
                                            </p:tav>
                                          </p:tavLst>
                                        </p:anim>
                                        <p:anim calcmode="lin" valueType="num">
                                          <p:cBhvr>
                                            <p:cTn id="931" dur="256" fill="hold"/>
                                            <p:tgtEl>
                                              <p:spTgt spid="543"/>
                                            </p:tgtEl>
                                            <p:attrNameLst>
                                              <p:attrName>ppt_h</p:attrName>
                                            </p:attrNameLst>
                                          </p:cBhvr>
                                          <p:tavLst>
                                            <p:tav tm="0">
                                              <p:val>
                                                <p:fltVal val="0"/>
                                              </p:val>
                                            </p:tav>
                                            <p:tav tm="100000">
                                              <p:val>
                                                <p:strVal val="#ppt_h"/>
                                              </p:val>
                                            </p:tav>
                                          </p:tavLst>
                                        </p:anim>
                                      </p:childTnLst>
                                    </p:cTn>
                                  </p:par>
                                  <p:par>
                                    <p:cTn id="932" presetID="42" presetClass="path" presetSubtype="0" fill="hold" nodeType="withEffect">
                                      <p:stCondLst>
                                        <p:cond delay="9984"/>
                                      </p:stCondLst>
                                      <p:childTnLst>
                                        <p:animMotion origin="layout" path="M -2.08333E-7 1.11111E-6 L 0.24102 0.42986 " pathEditMode="relative" rAng="0" ptsTypes="AA">
                                          <p:cBhvr>
                                            <p:cTn id="933" dur="1280" fill="hold"/>
                                            <p:tgtEl>
                                              <p:spTgt spid="540"/>
                                            </p:tgtEl>
                                            <p:attrNameLst>
                                              <p:attrName>ppt_x</p:attrName>
                                              <p:attrName>ppt_y</p:attrName>
                                            </p:attrNameLst>
                                          </p:cBhvr>
                                          <p:rCtr x="12000" y="21500"/>
                                        </p:animMotion>
                                      </p:childTnLst>
                                    </p:cTn>
                                  </p:par>
                                  <p:par>
                                    <p:cTn id="934" presetID="22" presetClass="entr" presetSubtype="8" fill="hold" nodeType="withEffect">
                                      <p:stCondLst>
                                        <p:cond delay="9984"/>
                                      </p:stCondLst>
                                      <p:childTnLst>
                                        <p:set>
                                          <p:cBhvr>
                                            <p:cTn id="935" dur="1" fill="hold">
                                              <p:stCondLst>
                                                <p:cond delay="0"/>
                                              </p:stCondLst>
                                            </p:cTn>
                                            <p:tgtEl>
                                              <p:spTgt spid="536"/>
                                            </p:tgtEl>
                                            <p:attrNameLst>
                                              <p:attrName>style.visibility</p:attrName>
                                            </p:attrNameLst>
                                          </p:cBhvr>
                                          <p:to>
                                            <p:strVal val="visible"/>
                                          </p:to>
                                        </p:set>
                                        <p:animEffect transition="in" filter="wipe(left)">
                                          <p:cBhvr>
                                            <p:cTn id="936" dur="1280"/>
                                            <p:tgtEl>
                                              <p:spTgt spid="536"/>
                                            </p:tgtEl>
                                          </p:cBhvr>
                                        </p:animEffect>
                                      </p:childTnLst>
                                    </p:cTn>
                                  </p:par>
                                  <p:par>
                                    <p:cTn id="937" presetID="42" presetClass="path" presetSubtype="0" fill="hold" nodeType="withEffect">
                                      <p:stCondLst>
                                        <p:cond delay="9984"/>
                                      </p:stCondLst>
                                      <p:childTnLst>
                                        <p:animMotion origin="layout" path="M -2.08333E-7 1.11111E-6 L -0.2418 0.4294 " pathEditMode="relative" rAng="0" ptsTypes="AA">
                                          <p:cBhvr>
                                            <p:cTn id="938" dur="1280" fill="hold"/>
                                            <p:tgtEl>
                                              <p:spTgt spid="541"/>
                                            </p:tgtEl>
                                            <p:attrNameLst>
                                              <p:attrName>ppt_x</p:attrName>
                                              <p:attrName>ppt_y</p:attrName>
                                            </p:attrNameLst>
                                          </p:cBhvr>
                                          <p:rCtr x="-12100" y="21500"/>
                                        </p:animMotion>
                                      </p:childTnLst>
                                    </p:cTn>
                                  </p:par>
                                  <p:par>
                                    <p:cTn id="939" presetID="22" presetClass="entr" presetSubtype="2" fill="hold" nodeType="withEffect">
                                      <p:stCondLst>
                                        <p:cond delay="9984"/>
                                      </p:stCondLst>
                                      <p:childTnLst>
                                        <p:set>
                                          <p:cBhvr>
                                            <p:cTn id="940" dur="1" fill="hold">
                                              <p:stCondLst>
                                                <p:cond delay="0"/>
                                              </p:stCondLst>
                                            </p:cTn>
                                            <p:tgtEl>
                                              <p:spTgt spid="537"/>
                                            </p:tgtEl>
                                            <p:attrNameLst>
                                              <p:attrName>style.visibility</p:attrName>
                                            </p:attrNameLst>
                                          </p:cBhvr>
                                          <p:to>
                                            <p:strVal val="visible"/>
                                          </p:to>
                                        </p:set>
                                        <p:animEffect transition="in" filter="wipe(right)">
                                          <p:cBhvr>
                                            <p:cTn id="941" dur="1280"/>
                                            <p:tgtEl>
                                              <p:spTgt spid="537"/>
                                            </p:tgtEl>
                                          </p:cBhvr>
                                        </p:animEffect>
                                      </p:childTnLst>
                                    </p:cTn>
                                  </p:par>
                                  <p:par>
                                    <p:cTn id="942" presetID="42" presetClass="path" presetSubtype="0" fill="hold" nodeType="withEffect">
                                      <p:stCondLst>
                                        <p:cond delay="9984"/>
                                      </p:stCondLst>
                                      <p:childTnLst>
                                        <p:animMotion origin="layout" path="M 2.08333E-7 4.81481E-6 L 0.24193 -0.4294 " pathEditMode="relative" rAng="0" ptsTypes="AA">
                                          <p:cBhvr>
                                            <p:cTn id="943" dur="1280" fill="hold"/>
                                            <p:tgtEl>
                                              <p:spTgt spid="542"/>
                                            </p:tgtEl>
                                            <p:attrNameLst>
                                              <p:attrName>ppt_x</p:attrName>
                                              <p:attrName>ppt_y</p:attrName>
                                            </p:attrNameLst>
                                          </p:cBhvr>
                                          <p:rCtr x="12100" y="-21500"/>
                                        </p:animMotion>
                                      </p:childTnLst>
                                    </p:cTn>
                                  </p:par>
                                  <p:par>
                                    <p:cTn id="944" presetID="22" presetClass="entr" presetSubtype="8" fill="hold" nodeType="withEffect">
                                      <p:stCondLst>
                                        <p:cond delay="9984"/>
                                      </p:stCondLst>
                                      <p:childTnLst>
                                        <p:set>
                                          <p:cBhvr>
                                            <p:cTn id="945" dur="1" fill="hold">
                                              <p:stCondLst>
                                                <p:cond delay="0"/>
                                              </p:stCondLst>
                                            </p:cTn>
                                            <p:tgtEl>
                                              <p:spTgt spid="539"/>
                                            </p:tgtEl>
                                            <p:attrNameLst>
                                              <p:attrName>style.visibility</p:attrName>
                                            </p:attrNameLst>
                                          </p:cBhvr>
                                          <p:to>
                                            <p:strVal val="visible"/>
                                          </p:to>
                                        </p:set>
                                        <p:animEffect transition="in" filter="wipe(left)">
                                          <p:cBhvr>
                                            <p:cTn id="946" dur="1280"/>
                                            <p:tgtEl>
                                              <p:spTgt spid="539"/>
                                            </p:tgtEl>
                                          </p:cBhvr>
                                        </p:animEffect>
                                      </p:childTnLst>
                                    </p:cTn>
                                  </p:par>
                                  <p:par>
                                    <p:cTn id="947" presetID="42" presetClass="path" presetSubtype="0" fill="hold" nodeType="withEffect">
                                      <p:stCondLst>
                                        <p:cond delay="9984"/>
                                      </p:stCondLst>
                                      <p:childTnLst>
                                        <p:animMotion origin="layout" path="M 2.08333E-7 4.81481E-6 L -0.24193 -0.4294 " pathEditMode="relative" rAng="0" ptsTypes="AA">
                                          <p:cBhvr>
                                            <p:cTn id="948" dur="1280" fill="hold"/>
                                            <p:tgtEl>
                                              <p:spTgt spid="543"/>
                                            </p:tgtEl>
                                            <p:attrNameLst>
                                              <p:attrName>ppt_x</p:attrName>
                                              <p:attrName>ppt_y</p:attrName>
                                            </p:attrNameLst>
                                          </p:cBhvr>
                                          <p:rCtr x="-12100" y="-21500"/>
                                        </p:animMotion>
                                      </p:childTnLst>
                                    </p:cTn>
                                  </p:par>
                                  <p:par>
                                    <p:cTn id="949" presetID="22" presetClass="entr" presetSubtype="2" fill="hold" nodeType="withEffect">
                                      <p:stCondLst>
                                        <p:cond delay="9984"/>
                                      </p:stCondLst>
                                      <p:childTnLst>
                                        <p:set>
                                          <p:cBhvr>
                                            <p:cTn id="950" dur="1" fill="hold">
                                              <p:stCondLst>
                                                <p:cond delay="0"/>
                                              </p:stCondLst>
                                            </p:cTn>
                                            <p:tgtEl>
                                              <p:spTgt spid="538"/>
                                            </p:tgtEl>
                                            <p:attrNameLst>
                                              <p:attrName>style.visibility</p:attrName>
                                            </p:attrNameLst>
                                          </p:cBhvr>
                                          <p:to>
                                            <p:strVal val="visible"/>
                                          </p:to>
                                        </p:set>
                                        <p:animEffect transition="in" filter="wipe(right)">
                                          <p:cBhvr>
                                            <p:cTn id="951" dur="1280"/>
                                            <p:tgtEl>
                                              <p:spTgt spid="538"/>
                                            </p:tgtEl>
                                          </p:cBhvr>
                                        </p:animEffect>
                                      </p:childTnLst>
                                    </p:cTn>
                                  </p:par>
                                  <p:par>
                                    <p:cTn id="952" presetID="6" presetClass="emph" presetSubtype="0" fill="hold" nodeType="withEffect">
                                      <p:stCondLst>
                                        <p:cond delay="10752"/>
                                      </p:stCondLst>
                                      <p:childTnLst>
                                        <p:animScale>
                                          <p:cBhvr>
                                            <p:cTn id="953" dur="512" fill="hold"/>
                                            <p:tgtEl>
                                              <p:spTgt spid="540"/>
                                            </p:tgtEl>
                                          </p:cBhvr>
                                          <p:by x="0" y="0"/>
                                        </p:animScale>
                                      </p:childTnLst>
                                    </p:cTn>
                                  </p:par>
                                  <p:par>
                                    <p:cTn id="954" presetID="6" presetClass="emph" presetSubtype="0" fill="hold" nodeType="withEffect">
                                      <p:stCondLst>
                                        <p:cond delay="10752"/>
                                      </p:stCondLst>
                                      <p:childTnLst>
                                        <p:animScale>
                                          <p:cBhvr>
                                            <p:cTn id="955" dur="512" fill="hold"/>
                                            <p:tgtEl>
                                              <p:spTgt spid="541"/>
                                            </p:tgtEl>
                                          </p:cBhvr>
                                          <p:by x="0" y="0"/>
                                        </p:animScale>
                                      </p:childTnLst>
                                    </p:cTn>
                                  </p:par>
                                  <p:par>
                                    <p:cTn id="956" presetID="6" presetClass="emph" presetSubtype="0" fill="hold" nodeType="withEffect">
                                      <p:stCondLst>
                                        <p:cond delay="10752"/>
                                      </p:stCondLst>
                                      <p:childTnLst>
                                        <p:animScale>
                                          <p:cBhvr>
                                            <p:cTn id="957" dur="512" fill="hold"/>
                                            <p:tgtEl>
                                              <p:spTgt spid="542"/>
                                            </p:tgtEl>
                                          </p:cBhvr>
                                          <p:by x="0" y="0"/>
                                        </p:animScale>
                                      </p:childTnLst>
                                    </p:cTn>
                                  </p:par>
                                  <p:par>
                                    <p:cTn id="958" presetID="6" presetClass="emph" presetSubtype="0" fill="hold" nodeType="withEffect">
                                      <p:stCondLst>
                                        <p:cond delay="10752"/>
                                      </p:stCondLst>
                                      <p:childTnLst>
                                        <p:animScale>
                                          <p:cBhvr>
                                            <p:cTn id="959" dur="512" fill="hold"/>
                                            <p:tgtEl>
                                              <p:spTgt spid="543"/>
                                            </p:tgtEl>
                                          </p:cBhvr>
                                          <p:by x="0" y="0"/>
                                        </p:animScale>
                                      </p:childTnLst>
                                    </p:cTn>
                                  </p:par>
                                  <p:par>
                                    <p:cTn id="960" presetID="1" presetClass="exit" presetSubtype="0" fill="hold" nodeType="withEffect">
                                      <p:stCondLst>
                                        <p:cond delay="11264"/>
                                      </p:stCondLst>
                                      <p:childTnLst>
                                        <p:set>
                                          <p:cBhvr>
                                            <p:cTn id="961" dur="1" fill="hold">
                                              <p:stCondLst>
                                                <p:cond delay="0"/>
                                              </p:stCondLst>
                                            </p:cTn>
                                            <p:tgtEl>
                                              <p:spTgt spid="536"/>
                                            </p:tgtEl>
                                            <p:attrNameLst>
                                              <p:attrName>style.visibility</p:attrName>
                                            </p:attrNameLst>
                                          </p:cBhvr>
                                          <p:to>
                                            <p:strVal val="hidden"/>
                                          </p:to>
                                        </p:set>
                                      </p:childTnLst>
                                    </p:cTn>
                                  </p:par>
                                  <p:par>
                                    <p:cTn id="962" presetID="1" presetClass="exit" presetSubtype="0" fill="hold" nodeType="withEffect">
                                      <p:stCondLst>
                                        <p:cond delay="11264"/>
                                      </p:stCondLst>
                                      <p:childTnLst>
                                        <p:set>
                                          <p:cBhvr>
                                            <p:cTn id="963" dur="1" fill="hold">
                                              <p:stCondLst>
                                                <p:cond delay="0"/>
                                              </p:stCondLst>
                                            </p:cTn>
                                            <p:tgtEl>
                                              <p:spTgt spid="537"/>
                                            </p:tgtEl>
                                            <p:attrNameLst>
                                              <p:attrName>style.visibility</p:attrName>
                                            </p:attrNameLst>
                                          </p:cBhvr>
                                          <p:to>
                                            <p:strVal val="hidden"/>
                                          </p:to>
                                        </p:set>
                                      </p:childTnLst>
                                    </p:cTn>
                                  </p:par>
                                  <p:par>
                                    <p:cTn id="964" presetID="1" presetClass="exit" presetSubtype="0" fill="hold" nodeType="withEffect">
                                      <p:stCondLst>
                                        <p:cond delay="11264"/>
                                      </p:stCondLst>
                                      <p:childTnLst>
                                        <p:set>
                                          <p:cBhvr>
                                            <p:cTn id="965" dur="1" fill="hold">
                                              <p:stCondLst>
                                                <p:cond delay="0"/>
                                              </p:stCondLst>
                                            </p:cTn>
                                            <p:tgtEl>
                                              <p:spTgt spid="538"/>
                                            </p:tgtEl>
                                            <p:attrNameLst>
                                              <p:attrName>style.visibility</p:attrName>
                                            </p:attrNameLst>
                                          </p:cBhvr>
                                          <p:to>
                                            <p:strVal val="hidden"/>
                                          </p:to>
                                        </p:set>
                                      </p:childTnLst>
                                    </p:cTn>
                                  </p:par>
                                  <p:par>
                                    <p:cTn id="966" presetID="1" presetClass="exit" presetSubtype="0" fill="hold" nodeType="withEffect">
                                      <p:stCondLst>
                                        <p:cond delay="11264"/>
                                      </p:stCondLst>
                                      <p:childTnLst>
                                        <p:set>
                                          <p:cBhvr>
                                            <p:cTn id="967" dur="1" fill="hold">
                                              <p:stCondLst>
                                                <p:cond delay="0"/>
                                              </p:stCondLst>
                                            </p:cTn>
                                            <p:tgtEl>
                                              <p:spTgt spid="539"/>
                                            </p:tgtEl>
                                            <p:attrNameLst>
                                              <p:attrName>style.visibility</p:attrName>
                                            </p:attrNameLst>
                                          </p:cBhvr>
                                          <p:to>
                                            <p:strVal val="hidden"/>
                                          </p:to>
                                        </p:set>
                                      </p:childTnLst>
                                    </p:cTn>
                                  </p:par>
                                  <p:par>
                                    <p:cTn id="968" presetID="1" presetClass="entr" presetSubtype="0" fill="hold" nodeType="withEffect">
                                      <p:stCondLst>
                                        <p:cond delay="11264"/>
                                      </p:stCondLst>
                                      <p:childTnLst>
                                        <p:set>
                                          <p:cBhvr>
                                            <p:cTn id="969" dur="1" fill="hold">
                                              <p:stCondLst>
                                                <p:cond delay="0"/>
                                              </p:stCondLst>
                                            </p:cTn>
                                            <p:tgtEl>
                                              <p:spTgt spid="544"/>
                                            </p:tgtEl>
                                            <p:attrNameLst>
                                              <p:attrName>style.visibility</p:attrName>
                                            </p:attrNameLst>
                                          </p:cBhvr>
                                          <p:to>
                                            <p:strVal val="visible"/>
                                          </p:to>
                                        </p:set>
                                      </p:childTnLst>
                                    </p:cTn>
                                  </p:par>
                                  <p:par>
                                    <p:cTn id="970" presetID="6" presetClass="emph" presetSubtype="0" accel="50000" fill="hold" nodeType="withEffect">
                                      <p:stCondLst>
                                        <p:cond delay="11264"/>
                                      </p:stCondLst>
                                      <p:childTnLst>
                                        <p:animScale>
                                          <p:cBhvr>
                                            <p:cTn id="971" dur="2304" fill="hold"/>
                                            <p:tgtEl>
                                              <p:spTgt spid="544"/>
                                            </p:tgtEl>
                                          </p:cBhvr>
                                          <p:by x="250000" y="250000"/>
                                        </p:animScale>
                                      </p:childTnLst>
                                    </p:cTn>
                                  </p:par>
                                  <p:par>
                                    <p:cTn id="972" presetID="10" presetClass="exit" presetSubtype="0" fill="hold" nodeType="withEffect">
                                      <p:stCondLst>
                                        <p:cond delay="11264"/>
                                      </p:stCondLst>
                                      <p:childTnLst>
                                        <p:animEffect transition="out" filter="fade">
                                          <p:cBhvr>
                                            <p:cTn id="973" dur="2304"/>
                                            <p:tgtEl>
                                              <p:spTgt spid="544"/>
                                            </p:tgtEl>
                                          </p:cBhvr>
                                        </p:animEffect>
                                        <p:set>
                                          <p:cBhvr>
                                            <p:cTn id="974" dur="1" fill="hold">
                                              <p:stCondLst>
                                                <p:cond delay="2303"/>
                                              </p:stCondLst>
                                            </p:cTn>
                                            <p:tgtEl>
                                              <p:spTgt spid="544"/>
                                            </p:tgtEl>
                                            <p:attrNameLst>
                                              <p:attrName>style.visibility</p:attrName>
                                            </p:attrNameLst>
                                          </p:cBhvr>
                                          <p:to>
                                            <p:strVal val="hidden"/>
                                          </p:to>
                                        </p:set>
                                      </p:childTnLst>
                                    </p:cTn>
                                  </p:par>
                                  <p:par>
                                    <p:cTn id="975" presetID="23" presetClass="entr" presetSubtype="16" fill="hold" nodeType="withEffect">
                                      <p:stCondLst>
                                        <p:cond delay="8960"/>
                                      </p:stCondLst>
                                      <p:childTnLst>
                                        <p:set>
                                          <p:cBhvr>
                                            <p:cTn id="976" dur="1" fill="hold">
                                              <p:stCondLst>
                                                <p:cond delay="0"/>
                                              </p:stCondLst>
                                            </p:cTn>
                                            <p:tgtEl>
                                              <p:spTgt spid="551"/>
                                            </p:tgtEl>
                                            <p:attrNameLst>
                                              <p:attrName>style.visibility</p:attrName>
                                            </p:attrNameLst>
                                          </p:cBhvr>
                                          <p:to>
                                            <p:strVal val="visible"/>
                                          </p:to>
                                        </p:set>
                                        <p:anim calcmode="lin" valueType="num">
                                          <p:cBhvr>
                                            <p:cTn id="977" dur="256" fill="hold"/>
                                            <p:tgtEl>
                                              <p:spTgt spid="551"/>
                                            </p:tgtEl>
                                            <p:attrNameLst>
                                              <p:attrName>ppt_w</p:attrName>
                                            </p:attrNameLst>
                                          </p:cBhvr>
                                          <p:tavLst>
                                            <p:tav tm="0">
                                              <p:val>
                                                <p:fltVal val="0"/>
                                              </p:val>
                                            </p:tav>
                                            <p:tav tm="100000">
                                              <p:val>
                                                <p:strVal val="#ppt_w"/>
                                              </p:val>
                                            </p:tav>
                                          </p:tavLst>
                                        </p:anim>
                                        <p:anim calcmode="lin" valueType="num">
                                          <p:cBhvr>
                                            <p:cTn id="978" dur="256" fill="hold"/>
                                            <p:tgtEl>
                                              <p:spTgt spid="551"/>
                                            </p:tgtEl>
                                            <p:attrNameLst>
                                              <p:attrName>ppt_h</p:attrName>
                                            </p:attrNameLst>
                                          </p:cBhvr>
                                          <p:tavLst>
                                            <p:tav tm="0">
                                              <p:val>
                                                <p:fltVal val="0"/>
                                              </p:val>
                                            </p:tav>
                                            <p:tav tm="100000">
                                              <p:val>
                                                <p:strVal val="#ppt_h"/>
                                              </p:val>
                                            </p:tav>
                                          </p:tavLst>
                                        </p:anim>
                                      </p:childTnLst>
                                    </p:cTn>
                                  </p:par>
                                  <p:par>
                                    <p:cTn id="979" presetID="23" presetClass="entr" presetSubtype="16" fill="hold" nodeType="withEffect">
                                      <p:stCondLst>
                                        <p:cond delay="8960"/>
                                      </p:stCondLst>
                                      <p:childTnLst>
                                        <p:set>
                                          <p:cBhvr>
                                            <p:cTn id="980" dur="1" fill="hold">
                                              <p:stCondLst>
                                                <p:cond delay="0"/>
                                              </p:stCondLst>
                                            </p:cTn>
                                            <p:tgtEl>
                                              <p:spTgt spid="552"/>
                                            </p:tgtEl>
                                            <p:attrNameLst>
                                              <p:attrName>style.visibility</p:attrName>
                                            </p:attrNameLst>
                                          </p:cBhvr>
                                          <p:to>
                                            <p:strVal val="visible"/>
                                          </p:to>
                                        </p:set>
                                        <p:anim calcmode="lin" valueType="num">
                                          <p:cBhvr>
                                            <p:cTn id="981" dur="256" fill="hold"/>
                                            <p:tgtEl>
                                              <p:spTgt spid="552"/>
                                            </p:tgtEl>
                                            <p:attrNameLst>
                                              <p:attrName>ppt_w</p:attrName>
                                            </p:attrNameLst>
                                          </p:cBhvr>
                                          <p:tavLst>
                                            <p:tav tm="0">
                                              <p:val>
                                                <p:fltVal val="0"/>
                                              </p:val>
                                            </p:tav>
                                            <p:tav tm="100000">
                                              <p:val>
                                                <p:strVal val="#ppt_w"/>
                                              </p:val>
                                            </p:tav>
                                          </p:tavLst>
                                        </p:anim>
                                        <p:anim calcmode="lin" valueType="num">
                                          <p:cBhvr>
                                            <p:cTn id="982" dur="256" fill="hold"/>
                                            <p:tgtEl>
                                              <p:spTgt spid="552"/>
                                            </p:tgtEl>
                                            <p:attrNameLst>
                                              <p:attrName>ppt_h</p:attrName>
                                            </p:attrNameLst>
                                          </p:cBhvr>
                                          <p:tavLst>
                                            <p:tav tm="0">
                                              <p:val>
                                                <p:fltVal val="0"/>
                                              </p:val>
                                            </p:tav>
                                            <p:tav tm="100000">
                                              <p:val>
                                                <p:strVal val="#ppt_h"/>
                                              </p:val>
                                            </p:tav>
                                          </p:tavLst>
                                        </p:anim>
                                      </p:childTnLst>
                                    </p:cTn>
                                  </p:par>
                                  <p:par>
                                    <p:cTn id="983" presetID="23" presetClass="entr" presetSubtype="16" fill="hold" nodeType="withEffect">
                                      <p:stCondLst>
                                        <p:cond delay="8960"/>
                                      </p:stCondLst>
                                      <p:childTnLst>
                                        <p:set>
                                          <p:cBhvr>
                                            <p:cTn id="984" dur="1" fill="hold">
                                              <p:stCondLst>
                                                <p:cond delay="0"/>
                                              </p:stCondLst>
                                            </p:cTn>
                                            <p:tgtEl>
                                              <p:spTgt spid="553"/>
                                            </p:tgtEl>
                                            <p:attrNameLst>
                                              <p:attrName>style.visibility</p:attrName>
                                            </p:attrNameLst>
                                          </p:cBhvr>
                                          <p:to>
                                            <p:strVal val="visible"/>
                                          </p:to>
                                        </p:set>
                                        <p:anim calcmode="lin" valueType="num">
                                          <p:cBhvr>
                                            <p:cTn id="985" dur="256" fill="hold"/>
                                            <p:tgtEl>
                                              <p:spTgt spid="553"/>
                                            </p:tgtEl>
                                            <p:attrNameLst>
                                              <p:attrName>ppt_w</p:attrName>
                                            </p:attrNameLst>
                                          </p:cBhvr>
                                          <p:tavLst>
                                            <p:tav tm="0">
                                              <p:val>
                                                <p:fltVal val="0"/>
                                              </p:val>
                                            </p:tav>
                                            <p:tav tm="100000">
                                              <p:val>
                                                <p:strVal val="#ppt_w"/>
                                              </p:val>
                                            </p:tav>
                                          </p:tavLst>
                                        </p:anim>
                                        <p:anim calcmode="lin" valueType="num">
                                          <p:cBhvr>
                                            <p:cTn id="986" dur="256" fill="hold"/>
                                            <p:tgtEl>
                                              <p:spTgt spid="553"/>
                                            </p:tgtEl>
                                            <p:attrNameLst>
                                              <p:attrName>ppt_h</p:attrName>
                                            </p:attrNameLst>
                                          </p:cBhvr>
                                          <p:tavLst>
                                            <p:tav tm="0">
                                              <p:val>
                                                <p:fltVal val="0"/>
                                              </p:val>
                                            </p:tav>
                                            <p:tav tm="100000">
                                              <p:val>
                                                <p:strVal val="#ppt_h"/>
                                              </p:val>
                                            </p:tav>
                                          </p:tavLst>
                                        </p:anim>
                                      </p:childTnLst>
                                    </p:cTn>
                                  </p:par>
                                  <p:par>
                                    <p:cTn id="987" presetID="23" presetClass="entr" presetSubtype="16" fill="hold" nodeType="withEffect">
                                      <p:stCondLst>
                                        <p:cond delay="8960"/>
                                      </p:stCondLst>
                                      <p:childTnLst>
                                        <p:set>
                                          <p:cBhvr>
                                            <p:cTn id="988" dur="1" fill="hold">
                                              <p:stCondLst>
                                                <p:cond delay="0"/>
                                              </p:stCondLst>
                                            </p:cTn>
                                            <p:tgtEl>
                                              <p:spTgt spid="554"/>
                                            </p:tgtEl>
                                            <p:attrNameLst>
                                              <p:attrName>style.visibility</p:attrName>
                                            </p:attrNameLst>
                                          </p:cBhvr>
                                          <p:to>
                                            <p:strVal val="visible"/>
                                          </p:to>
                                        </p:set>
                                        <p:anim calcmode="lin" valueType="num">
                                          <p:cBhvr>
                                            <p:cTn id="989" dur="256" fill="hold"/>
                                            <p:tgtEl>
                                              <p:spTgt spid="554"/>
                                            </p:tgtEl>
                                            <p:attrNameLst>
                                              <p:attrName>ppt_w</p:attrName>
                                            </p:attrNameLst>
                                          </p:cBhvr>
                                          <p:tavLst>
                                            <p:tav tm="0">
                                              <p:val>
                                                <p:fltVal val="0"/>
                                              </p:val>
                                            </p:tav>
                                            <p:tav tm="100000">
                                              <p:val>
                                                <p:strVal val="#ppt_w"/>
                                              </p:val>
                                            </p:tav>
                                          </p:tavLst>
                                        </p:anim>
                                        <p:anim calcmode="lin" valueType="num">
                                          <p:cBhvr>
                                            <p:cTn id="990" dur="256" fill="hold"/>
                                            <p:tgtEl>
                                              <p:spTgt spid="554"/>
                                            </p:tgtEl>
                                            <p:attrNameLst>
                                              <p:attrName>ppt_h</p:attrName>
                                            </p:attrNameLst>
                                          </p:cBhvr>
                                          <p:tavLst>
                                            <p:tav tm="0">
                                              <p:val>
                                                <p:fltVal val="0"/>
                                              </p:val>
                                            </p:tav>
                                            <p:tav tm="100000">
                                              <p:val>
                                                <p:strVal val="#ppt_h"/>
                                              </p:val>
                                            </p:tav>
                                          </p:tavLst>
                                        </p:anim>
                                      </p:childTnLst>
                                    </p:cTn>
                                  </p:par>
                                  <p:par>
                                    <p:cTn id="991" presetID="23" presetClass="entr" presetSubtype="16" fill="hold" nodeType="withEffect">
                                      <p:stCondLst>
                                        <p:cond delay="8960"/>
                                      </p:stCondLst>
                                      <p:childTnLst>
                                        <p:set>
                                          <p:cBhvr>
                                            <p:cTn id="992" dur="1" fill="hold">
                                              <p:stCondLst>
                                                <p:cond delay="0"/>
                                              </p:stCondLst>
                                            </p:cTn>
                                            <p:tgtEl>
                                              <p:spTgt spid="555"/>
                                            </p:tgtEl>
                                            <p:attrNameLst>
                                              <p:attrName>style.visibility</p:attrName>
                                            </p:attrNameLst>
                                          </p:cBhvr>
                                          <p:to>
                                            <p:strVal val="visible"/>
                                          </p:to>
                                        </p:set>
                                        <p:anim calcmode="lin" valueType="num">
                                          <p:cBhvr>
                                            <p:cTn id="993" dur="256" fill="hold"/>
                                            <p:tgtEl>
                                              <p:spTgt spid="555"/>
                                            </p:tgtEl>
                                            <p:attrNameLst>
                                              <p:attrName>ppt_w</p:attrName>
                                            </p:attrNameLst>
                                          </p:cBhvr>
                                          <p:tavLst>
                                            <p:tav tm="0">
                                              <p:val>
                                                <p:fltVal val="0"/>
                                              </p:val>
                                            </p:tav>
                                            <p:tav tm="100000">
                                              <p:val>
                                                <p:strVal val="#ppt_w"/>
                                              </p:val>
                                            </p:tav>
                                          </p:tavLst>
                                        </p:anim>
                                        <p:anim calcmode="lin" valueType="num">
                                          <p:cBhvr>
                                            <p:cTn id="994" dur="256" fill="hold"/>
                                            <p:tgtEl>
                                              <p:spTgt spid="555"/>
                                            </p:tgtEl>
                                            <p:attrNameLst>
                                              <p:attrName>ppt_h</p:attrName>
                                            </p:attrNameLst>
                                          </p:cBhvr>
                                          <p:tavLst>
                                            <p:tav tm="0">
                                              <p:val>
                                                <p:fltVal val="0"/>
                                              </p:val>
                                            </p:tav>
                                            <p:tav tm="100000">
                                              <p:val>
                                                <p:strVal val="#ppt_h"/>
                                              </p:val>
                                            </p:tav>
                                          </p:tavLst>
                                        </p:anim>
                                      </p:childTnLst>
                                    </p:cTn>
                                  </p:par>
                                  <p:par>
                                    <p:cTn id="995" presetID="63" presetClass="path" presetSubtype="0" fill="hold" nodeType="withEffect">
                                      <p:stCondLst>
                                        <p:cond delay="9344"/>
                                      </p:stCondLst>
                                      <p:childTnLst>
                                        <p:animMotion origin="layout" path="M -1.25E-6 -3.7037E-7 L 0.28607 -3.7037E-7 " pathEditMode="relative" rAng="0" ptsTypes="AA">
                                          <p:cBhvr>
                                            <p:cTn id="996" dur="1280" fill="hold"/>
                                            <p:tgtEl>
                                              <p:spTgt spid="551"/>
                                            </p:tgtEl>
                                            <p:attrNameLst>
                                              <p:attrName>ppt_x</p:attrName>
                                              <p:attrName>ppt_y</p:attrName>
                                            </p:attrNameLst>
                                          </p:cBhvr>
                                          <p:rCtr x="143" y="0"/>
                                        </p:animMotion>
                                      </p:childTnLst>
                                    </p:cTn>
                                  </p:par>
                                  <p:par>
                                    <p:cTn id="997" presetID="22" presetClass="entr" presetSubtype="8" fill="hold" nodeType="withEffect">
                                      <p:stCondLst>
                                        <p:cond delay="9344"/>
                                      </p:stCondLst>
                                      <p:childTnLst>
                                        <p:set>
                                          <p:cBhvr>
                                            <p:cTn id="998" dur="1" fill="hold">
                                              <p:stCondLst>
                                                <p:cond delay="0"/>
                                              </p:stCondLst>
                                            </p:cTn>
                                            <p:tgtEl>
                                              <p:spTgt spid="545"/>
                                            </p:tgtEl>
                                            <p:attrNameLst>
                                              <p:attrName>style.visibility</p:attrName>
                                            </p:attrNameLst>
                                          </p:cBhvr>
                                          <p:to>
                                            <p:strVal val="visible"/>
                                          </p:to>
                                        </p:set>
                                        <p:animEffect transition="in" filter="wipe(left)">
                                          <p:cBhvr>
                                            <p:cTn id="999" dur="1280"/>
                                            <p:tgtEl>
                                              <p:spTgt spid="545"/>
                                            </p:tgtEl>
                                          </p:cBhvr>
                                        </p:animEffect>
                                      </p:childTnLst>
                                    </p:cTn>
                                  </p:par>
                                  <p:par>
                                    <p:cTn id="1000" presetID="6" presetClass="emph" presetSubtype="0" fill="hold" nodeType="withEffect">
                                      <p:stCondLst>
                                        <p:cond delay="10112"/>
                                      </p:stCondLst>
                                      <p:childTnLst>
                                        <p:animScale>
                                          <p:cBhvr>
                                            <p:cTn id="1001" dur="512" fill="hold"/>
                                            <p:tgtEl>
                                              <p:spTgt spid="551"/>
                                            </p:tgtEl>
                                          </p:cBhvr>
                                          <p:by x="0" y="0"/>
                                        </p:animScale>
                                      </p:childTnLst>
                                    </p:cTn>
                                  </p:par>
                                  <p:par>
                                    <p:cTn id="1002" presetID="63" presetClass="path" presetSubtype="0" fill="hold" nodeType="withEffect">
                                      <p:stCondLst>
                                        <p:cond delay="9344"/>
                                      </p:stCondLst>
                                      <p:childTnLst>
                                        <p:animMotion origin="layout" path="M -1.25E-6 -3.7037E-7 L -0.09974 0.35394 " pathEditMode="relative" rAng="0" ptsTypes="AA">
                                          <p:cBhvr>
                                            <p:cTn id="1003" dur="1280" fill="hold"/>
                                            <p:tgtEl>
                                              <p:spTgt spid="552"/>
                                            </p:tgtEl>
                                            <p:attrNameLst>
                                              <p:attrName>ppt_x</p:attrName>
                                              <p:attrName>ppt_y</p:attrName>
                                            </p:attrNameLst>
                                          </p:cBhvr>
                                          <p:rCtr x="-50" y="177"/>
                                        </p:animMotion>
                                      </p:childTnLst>
                                    </p:cTn>
                                  </p:par>
                                  <p:par>
                                    <p:cTn id="1004" presetID="22" presetClass="entr" presetSubtype="1" fill="hold" nodeType="withEffect">
                                      <p:stCondLst>
                                        <p:cond delay="9344"/>
                                      </p:stCondLst>
                                      <p:childTnLst>
                                        <p:set>
                                          <p:cBhvr>
                                            <p:cTn id="1005" dur="1" fill="hold">
                                              <p:stCondLst>
                                                <p:cond delay="0"/>
                                              </p:stCondLst>
                                            </p:cTn>
                                            <p:tgtEl>
                                              <p:spTgt spid="546"/>
                                            </p:tgtEl>
                                            <p:attrNameLst>
                                              <p:attrName>style.visibility</p:attrName>
                                            </p:attrNameLst>
                                          </p:cBhvr>
                                          <p:to>
                                            <p:strVal val="visible"/>
                                          </p:to>
                                        </p:set>
                                        <p:animEffect transition="in" filter="wipe(up)">
                                          <p:cBhvr>
                                            <p:cTn id="1006" dur="1280"/>
                                            <p:tgtEl>
                                              <p:spTgt spid="546"/>
                                            </p:tgtEl>
                                          </p:cBhvr>
                                        </p:animEffect>
                                      </p:childTnLst>
                                    </p:cTn>
                                  </p:par>
                                  <p:par>
                                    <p:cTn id="1007" presetID="22" presetClass="entr" presetSubtype="8" fill="hold" nodeType="withEffect">
                                      <p:stCondLst>
                                        <p:cond delay="9344"/>
                                      </p:stCondLst>
                                      <p:childTnLst>
                                        <p:set>
                                          <p:cBhvr>
                                            <p:cTn id="1008" dur="1" fill="hold">
                                              <p:stCondLst>
                                                <p:cond delay="0"/>
                                              </p:stCondLst>
                                            </p:cTn>
                                            <p:tgtEl>
                                              <p:spTgt spid="547"/>
                                            </p:tgtEl>
                                            <p:attrNameLst>
                                              <p:attrName>style.visibility</p:attrName>
                                            </p:attrNameLst>
                                          </p:cBhvr>
                                          <p:to>
                                            <p:strVal val="visible"/>
                                          </p:to>
                                        </p:set>
                                        <p:animEffect transition="in" filter="wipe(left)">
                                          <p:cBhvr>
                                            <p:cTn id="1009" dur="1280"/>
                                            <p:tgtEl>
                                              <p:spTgt spid="547"/>
                                            </p:tgtEl>
                                          </p:cBhvr>
                                        </p:animEffect>
                                      </p:childTnLst>
                                    </p:cTn>
                                  </p:par>
                                  <p:par>
                                    <p:cTn id="1010" presetID="6" presetClass="emph" presetSubtype="0" fill="hold" nodeType="withEffect">
                                      <p:stCondLst>
                                        <p:cond delay="10112"/>
                                      </p:stCondLst>
                                      <p:childTnLst>
                                        <p:animScale>
                                          <p:cBhvr>
                                            <p:cTn id="1011" dur="512" fill="hold"/>
                                            <p:tgtEl>
                                              <p:spTgt spid="552"/>
                                            </p:tgtEl>
                                          </p:cBhvr>
                                          <p:by x="0" y="0"/>
                                        </p:animScale>
                                      </p:childTnLst>
                                    </p:cTn>
                                  </p:par>
                                  <p:par>
                                    <p:cTn id="1012" presetID="63" presetClass="path" presetSubtype="0" fill="hold" nodeType="withEffect">
                                      <p:stCondLst>
                                        <p:cond delay="9344"/>
                                      </p:stCondLst>
                                      <p:childTnLst>
                                        <p:animMotion origin="layout" path="M -0.00039 -0.00069 L 0.09909 0.35417 " pathEditMode="relative" rAng="0" ptsTypes="AA">
                                          <p:cBhvr>
                                            <p:cTn id="1013" dur="1280" fill="hold"/>
                                            <p:tgtEl>
                                              <p:spTgt spid="553"/>
                                            </p:tgtEl>
                                            <p:attrNameLst>
                                              <p:attrName>ppt_x</p:attrName>
                                              <p:attrName>ppt_y</p:attrName>
                                            </p:attrNameLst>
                                          </p:cBhvr>
                                          <p:rCtr x="50" y="177"/>
                                        </p:animMotion>
                                      </p:childTnLst>
                                    </p:cTn>
                                  </p:par>
                                  <p:par>
                                    <p:cTn id="1014" presetID="22" presetClass="entr" presetSubtype="2" fill="hold" nodeType="withEffect">
                                      <p:stCondLst>
                                        <p:cond delay="9344"/>
                                      </p:stCondLst>
                                      <p:childTnLst>
                                        <p:set>
                                          <p:cBhvr>
                                            <p:cTn id="1015" dur="1" fill="hold">
                                              <p:stCondLst>
                                                <p:cond delay="0"/>
                                              </p:stCondLst>
                                            </p:cTn>
                                            <p:tgtEl>
                                              <p:spTgt spid="548"/>
                                            </p:tgtEl>
                                            <p:attrNameLst>
                                              <p:attrName>style.visibility</p:attrName>
                                            </p:attrNameLst>
                                          </p:cBhvr>
                                          <p:to>
                                            <p:strVal val="visible"/>
                                          </p:to>
                                        </p:set>
                                        <p:animEffect transition="in" filter="wipe(right)">
                                          <p:cBhvr>
                                            <p:cTn id="1016" dur="1280"/>
                                            <p:tgtEl>
                                              <p:spTgt spid="548"/>
                                            </p:tgtEl>
                                          </p:cBhvr>
                                        </p:animEffect>
                                      </p:childTnLst>
                                    </p:cTn>
                                  </p:par>
                                  <p:par>
                                    <p:cTn id="1017" presetID="6" presetClass="emph" presetSubtype="0" fill="hold" nodeType="withEffect">
                                      <p:stCondLst>
                                        <p:cond delay="10112"/>
                                      </p:stCondLst>
                                      <p:childTnLst>
                                        <p:animScale>
                                          <p:cBhvr>
                                            <p:cTn id="1018" dur="512" fill="hold"/>
                                            <p:tgtEl>
                                              <p:spTgt spid="553"/>
                                            </p:tgtEl>
                                          </p:cBhvr>
                                          <p:by x="0" y="0"/>
                                        </p:animScale>
                                      </p:childTnLst>
                                    </p:cTn>
                                  </p:par>
                                  <p:par>
                                    <p:cTn id="1019" presetID="63" presetClass="path" presetSubtype="0" fill="hold" nodeType="withEffect">
                                      <p:stCondLst>
                                        <p:cond delay="9344"/>
                                      </p:stCondLst>
                                      <p:childTnLst>
                                        <p:animMotion origin="layout" path="M 8.33333E-7 3.33333E-6 L -0.28672 3.33333E-6 " pathEditMode="relative" rAng="0" ptsTypes="AA">
                                          <p:cBhvr>
                                            <p:cTn id="1020" dur="1280" fill="hold"/>
                                            <p:tgtEl>
                                              <p:spTgt spid="554"/>
                                            </p:tgtEl>
                                            <p:attrNameLst>
                                              <p:attrName>ppt_x</p:attrName>
                                              <p:attrName>ppt_y</p:attrName>
                                            </p:attrNameLst>
                                          </p:cBhvr>
                                          <p:rCtr x="-143" y="0"/>
                                        </p:animMotion>
                                      </p:childTnLst>
                                    </p:cTn>
                                  </p:par>
                                  <p:par>
                                    <p:cTn id="1021" presetID="22" presetClass="entr" presetSubtype="4" fill="hold" nodeType="withEffect">
                                      <p:stCondLst>
                                        <p:cond delay="9344"/>
                                      </p:stCondLst>
                                      <p:childTnLst>
                                        <p:set>
                                          <p:cBhvr>
                                            <p:cTn id="1022" dur="1" fill="hold">
                                              <p:stCondLst>
                                                <p:cond delay="0"/>
                                              </p:stCondLst>
                                            </p:cTn>
                                            <p:tgtEl>
                                              <p:spTgt spid="549"/>
                                            </p:tgtEl>
                                            <p:attrNameLst>
                                              <p:attrName>style.visibility</p:attrName>
                                            </p:attrNameLst>
                                          </p:cBhvr>
                                          <p:to>
                                            <p:strVal val="visible"/>
                                          </p:to>
                                        </p:set>
                                        <p:animEffect transition="in" filter="wipe(down)">
                                          <p:cBhvr>
                                            <p:cTn id="1023" dur="640"/>
                                            <p:tgtEl>
                                              <p:spTgt spid="549"/>
                                            </p:tgtEl>
                                          </p:cBhvr>
                                        </p:animEffect>
                                      </p:childTnLst>
                                    </p:cTn>
                                  </p:par>
                                  <p:par>
                                    <p:cTn id="1024" presetID="22" presetClass="entr" presetSubtype="4" fill="hold" nodeType="withEffect">
                                      <p:stCondLst>
                                        <p:cond delay="9984"/>
                                      </p:stCondLst>
                                      <p:childTnLst>
                                        <p:set>
                                          <p:cBhvr>
                                            <p:cTn id="1025" dur="1" fill="hold">
                                              <p:stCondLst>
                                                <p:cond delay="0"/>
                                              </p:stCondLst>
                                            </p:cTn>
                                            <p:tgtEl>
                                              <p:spTgt spid="550"/>
                                            </p:tgtEl>
                                            <p:attrNameLst>
                                              <p:attrName>style.visibility</p:attrName>
                                            </p:attrNameLst>
                                          </p:cBhvr>
                                          <p:to>
                                            <p:strVal val="visible"/>
                                          </p:to>
                                        </p:set>
                                        <p:animEffect transition="in" filter="wipe(down)">
                                          <p:cBhvr>
                                            <p:cTn id="1026" dur="640"/>
                                            <p:tgtEl>
                                              <p:spTgt spid="550"/>
                                            </p:tgtEl>
                                          </p:cBhvr>
                                        </p:animEffect>
                                      </p:childTnLst>
                                    </p:cTn>
                                  </p:par>
                                  <p:par>
                                    <p:cTn id="1027" presetID="6" presetClass="emph" presetSubtype="0" fill="hold" nodeType="withEffect">
                                      <p:stCondLst>
                                        <p:cond delay="10112"/>
                                      </p:stCondLst>
                                      <p:childTnLst>
                                        <p:animScale>
                                          <p:cBhvr>
                                            <p:cTn id="1028" dur="512" fill="hold"/>
                                            <p:tgtEl>
                                              <p:spTgt spid="554"/>
                                            </p:tgtEl>
                                          </p:cBhvr>
                                          <p:by x="0" y="0"/>
                                        </p:animScale>
                                      </p:childTnLst>
                                    </p:cTn>
                                  </p:par>
                                  <p:par>
                                    <p:cTn id="1029" presetID="0" presetClass="path" presetSubtype="0" fill="hold" nodeType="withEffect">
                                      <p:stCondLst>
                                        <p:cond delay="9344"/>
                                      </p:stCondLst>
                                      <p:childTnLst>
                                        <p:animMotion origin="layout" path="M -0.00052 -0.00023 L 0.09961 -0.35348 L 8.33333E-7 -0.7088 " pathEditMode="relative" rAng="0" ptsTypes="AAA">
                                          <p:cBhvr>
                                            <p:cTn id="1030" dur="1280" fill="hold"/>
                                            <p:tgtEl>
                                              <p:spTgt spid="555"/>
                                            </p:tgtEl>
                                            <p:attrNameLst>
                                              <p:attrName>ppt_x</p:attrName>
                                              <p:attrName>ppt_y</p:attrName>
                                            </p:attrNameLst>
                                          </p:cBhvr>
                                          <p:rCtr x="50" y="-354"/>
                                        </p:animMotion>
                                      </p:childTnLst>
                                    </p:cTn>
                                  </p:par>
                                  <p:par>
                                    <p:cTn id="1031" presetID="6" presetClass="emph" presetSubtype="0" fill="hold" nodeType="withEffect">
                                      <p:stCondLst>
                                        <p:cond delay="10112"/>
                                      </p:stCondLst>
                                      <p:childTnLst>
                                        <p:animScale>
                                          <p:cBhvr>
                                            <p:cTn id="1032" dur="512" fill="hold"/>
                                            <p:tgtEl>
                                              <p:spTgt spid="555"/>
                                            </p:tgtEl>
                                          </p:cBhvr>
                                          <p:by x="0" y="0"/>
                                        </p:animScale>
                                      </p:childTnLst>
                                    </p:cTn>
                                  </p:par>
                                  <p:par>
                                    <p:cTn id="1033" presetID="1" presetClass="exit" presetSubtype="0" fill="hold" nodeType="withEffect">
                                      <p:stCondLst>
                                        <p:cond delay="10624"/>
                                      </p:stCondLst>
                                      <p:childTnLst>
                                        <p:set>
                                          <p:cBhvr>
                                            <p:cTn id="1034" dur="1" fill="hold">
                                              <p:stCondLst>
                                                <p:cond delay="0"/>
                                              </p:stCondLst>
                                            </p:cTn>
                                            <p:tgtEl>
                                              <p:spTgt spid="545"/>
                                            </p:tgtEl>
                                            <p:attrNameLst>
                                              <p:attrName>style.visibility</p:attrName>
                                            </p:attrNameLst>
                                          </p:cBhvr>
                                          <p:to>
                                            <p:strVal val="hidden"/>
                                          </p:to>
                                        </p:set>
                                      </p:childTnLst>
                                    </p:cTn>
                                  </p:par>
                                  <p:par>
                                    <p:cTn id="1035" presetID="1" presetClass="exit" presetSubtype="0" fill="hold" nodeType="withEffect">
                                      <p:stCondLst>
                                        <p:cond delay="10624"/>
                                      </p:stCondLst>
                                      <p:childTnLst>
                                        <p:set>
                                          <p:cBhvr>
                                            <p:cTn id="1036" dur="1" fill="hold">
                                              <p:stCondLst>
                                                <p:cond delay="0"/>
                                              </p:stCondLst>
                                            </p:cTn>
                                            <p:tgtEl>
                                              <p:spTgt spid="546"/>
                                            </p:tgtEl>
                                            <p:attrNameLst>
                                              <p:attrName>style.visibility</p:attrName>
                                            </p:attrNameLst>
                                          </p:cBhvr>
                                          <p:to>
                                            <p:strVal val="hidden"/>
                                          </p:to>
                                        </p:set>
                                      </p:childTnLst>
                                    </p:cTn>
                                  </p:par>
                                  <p:par>
                                    <p:cTn id="1037" presetID="1" presetClass="exit" presetSubtype="0" fill="hold" nodeType="withEffect">
                                      <p:stCondLst>
                                        <p:cond delay="10624"/>
                                      </p:stCondLst>
                                      <p:childTnLst>
                                        <p:set>
                                          <p:cBhvr>
                                            <p:cTn id="1038" dur="1" fill="hold">
                                              <p:stCondLst>
                                                <p:cond delay="0"/>
                                              </p:stCondLst>
                                            </p:cTn>
                                            <p:tgtEl>
                                              <p:spTgt spid="547"/>
                                            </p:tgtEl>
                                            <p:attrNameLst>
                                              <p:attrName>style.visibility</p:attrName>
                                            </p:attrNameLst>
                                          </p:cBhvr>
                                          <p:to>
                                            <p:strVal val="hidden"/>
                                          </p:to>
                                        </p:set>
                                      </p:childTnLst>
                                    </p:cTn>
                                  </p:par>
                                  <p:par>
                                    <p:cTn id="1039" presetID="1" presetClass="exit" presetSubtype="0" fill="hold" nodeType="withEffect">
                                      <p:stCondLst>
                                        <p:cond delay="10624"/>
                                      </p:stCondLst>
                                      <p:childTnLst>
                                        <p:set>
                                          <p:cBhvr>
                                            <p:cTn id="1040" dur="1" fill="hold">
                                              <p:stCondLst>
                                                <p:cond delay="0"/>
                                              </p:stCondLst>
                                            </p:cTn>
                                            <p:tgtEl>
                                              <p:spTgt spid="548"/>
                                            </p:tgtEl>
                                            <p:attrNameLst>
                                              <p:attrName>style.visibility</p:attrName>
                                            </p:attrNameLst>
                                          </p:cBhvr>
                                          <p:to>
                                            <p:strVal val="hidden"/>
                                          </p:to>
                                        </p:set>
                                      </p:childTnLst>
                                    </p:cTn>
                                  </p:par>
                                  <p:par>
                                    <p:cTn id="1041" presetID="1" presetClass="exit" presetSubtype="0" fill="hold" nodeType="withEffect">
                                      <p:stCondLst>
                                        <p:cond delay="10624"/>
                                      </p:stCondLst>
                                      <p:childTnLst>
                                        <p:set>
                                          <p:cBhvr>
                                            <p:cTn id="1042" dur="1" fill="hold">
                                              <p:stCondLst>
                                                <p:cond delay="0"/>
                                              </p:stCondLst>
                                            </p:cTn>
                                            <p:tgtEl>
                                              <p:spTgt spid="549"/>
                                            </p:tgtEl>
                                            <p:attrNameLst>
                                              <p:attrName>style.visibility</p:attrName>
                                            </p:attrNameLst>
                                          </p:cBhvr>
                                          <p:to>
                                            <p:strVal val="hidden"/>
                                          </p:to>
                                        </p:set>
                                      </p:childTnLst>
                                    </p:cTn>
                                  </p:par>
                                  <p:par>
                                    <p:cTn id="1043" presetID="1" presetClass="exit" presetSubtype="0" fill="hold" nodeType="withEffect">
                                      <p:stCondLst>
                                        <p:cond delay="10624"/>
                                      </p:stCondLst>
                                      <p:childTnLst>
                                        <p:set>
                                          <p:cBhvr>
                                            <p:cTn id="1044" dur="1" fill="hold">
                                              <p:stCondLst>
                                                <p:cond delay="0"/>
                                              </p:stCondLst>
                                            </p:cTn>
                                            <p:tgtEl>
                                              <p:spTgt spid="550"/>
                                            </p:tgtEl>
                                            <p:attrNameLst>
                                              <p:attrName>style.visibility</p:attrName>
                                            </p:attrNameLst>
                                          </p:cBhvr>
                                          <p:to>
                                            <p:strVal val="hidden"/>
                                          </p:to>
                                        </p:set>
                                      </p:childTnLst>
                                    </p:cTn>
                                  </p:par>
                                  <p:par>
                                    <p:cTn id="1045" presetID="1" presetClass="entr" presetSubtype="0" fill="hold" nodeType="withEffect">
                                      <p:stCondLst>
                                        <p:cond delay="10624"/>
                                      </p:stCondLst>
                                      <p:childTnLst>
                                        <p:set>
                                          <p:cBhvr>
                                            <p:cTn id="1046" dur="1" fill="hold">
                                              <p:stCondLst>
                                                <p:cond delay="0"/>
                                              </p:stCondLst>
                                            </p:cTn>
                                            <p:tgtEl>
                                              <p:spTgt spid="556"/>
                                            </p:tgtEl>
                                            <p:attrNameLst>
                                              <p:attrName>style.visibility</p:attrName>
                                            </p:attrNameLst>
                                          </p:cBhvr>
                                          <p:to>
                                            <p:strVal val="visible"/>
                                          </p:to>
                                        </p:set>
                                      </p:childTnLst>
                                    </p:cTn>
                                  </p:par>
                                  <p:par>
                                    <p:cTn id="1047" presetID="6" presetClass="emph" presetSubtype="0" accel="50000" fill="hold" nodeType="withEffect">
                                      <p:stCondLst>
                                        <p:cond delay="10624"/>
                                      </p:stCondLst>
                                      <p:childTnLst>
                                        <p:animScale>
                                          <p:cBhvr>
                                            <p:cTn id="1048" dur="1280" fill="hold"/>
                                            <p:tgtEl>
                                              <p:spTgt spid="556"/>
                                            </p:tgtEl>
                                          </p:cBhvr>
                                          <p:by x="250000" y="250000"/>
                                        </p:animScale>
                                      </p:childTnLst>
                                    </p:cTn>
                                  </p:par>
                                  <p:par>
                                    <p:cTn id="1049" presetID="10" presetClass="exit" presetSubtype="0" fill="hold" nodeType="withEffect">
                                      <p:stCondLst>
                                        <p:cond delay="10624"/>
                                      </p:stCondLst>
                                      <p:childTnLst>
                                        <p:animEffect transition="out" filter="fade">
                                          <p:cBhvr>
                                            <p:cTn id="1050" dur="1280"/>
                                            <p:tgtEl>
                                              <p:spTgt spid="556"/>
                                            </p:tgtEl>
                                          </p:cBhvr>
                                        </p:animEffect>
                                        <p:set>
                                          <p:cBhvr>
                                            <p:cTn id="1051" dur="1" fill="hold">
                                              <p:stCondLst>
                                                <p:cond delay="1279"/>
                                              </p:stCondLst>
                                            </p:cTn>
                                            <p:tgtEl>
                                              <p:spTgt spid="556"/>
                                            </p:tgtEl>
                                            <p:attrNameLst>
                                              <p:attrName>style.visibility</p:attrName>
                                            </p:attrNameLst>
                                          </p:cBhvr>
                                          <p:to>
                                            <p:strVal val="hidden"/>
                                          </p:to>
                                        </p:set>
                                      </p:childTnLst>
                                    </p:cTn>
                                  </p:par>
                                  <p:par>
                                    <p:cTn id="1052" presetID="23" presetClass="entr" presetSubtype="16" fill="hold" nodeType="withEffect">
                                      <p:stCondLst>
                                        <p:cond delay="9600"/>
                                      </p:stCondLst>
                                      <p:childTnLst>
                                        <p:set>
                                          <p:cBhvr>
                                            <p:cTn id="1053" dur="1" fill="hold">
                                              <p:stCondLst>
                                                <p:cond delay="0"/>
                                              </p:stCondLst>
                                            </p:cTn>
                                            <p:tgtEl>
                                              <p:spTgt spid="558"/>
                                            </p:tgtEl>
                                            <p:attrNameLst>
                                              <p:attrName>style.visibility</p:attrName>
                                            </p:attrNameLst>
                                          </p:cBhvr>
                                          <p:to>
                                            <p:strVal val="visible"/>
                                          </p:to>
                                        </p:set>
                                        <p:anim calcmode="lin" valueType="num">
                                          <p:cBhvr>
                                            <p:cTn id="1054" dur="256" fill="hold"/>
                                            <p:tgtEl>
                                              <p:spTgt spid="558"/>
                                            </p:tgtEl>
                                            <p:attrNameLst>
                                              <p:attrName>ppt_w</p:attrName>
                                            </p:attrNameLst>
                                          </p:cBhvr>
                                          <p:tavLst>
                                            <p:tav tm="0">
                                              <p:val>
                                                <p:fltVal val="0"/>
                                              </p:val>
                                            </p:tav>
                                            <p:tav tm="100000">
                                              <p:val>
                                                <p:strVal val="#ppt_w"/>
                                              </p:val>
                                            </p:tav>
                                          </p:tavLst>
                                        </p:anim>
                                        <p:anim calcmode="lin" valueType="num">
                                          <p:cBhvr>
                                            <p:cTn id="1055" dur="256" fill="hold"/>
                                            <p:tgtEl>
                                              <p:spTgt spid="558"/>
                                            </p:tgtEl>
                                            <p:attrNameLst>
                                              <p:attrName>ppt_h</p:attrName>
                                            </p:attrNameLst>
                                          </p:cBhvr>
                                          <p:tavLst>
                                            <p:tav tm="0">
                                              <p:val>
                                                <p:fltVal val="0"/>
                                              </p:val>
                                            </p:tav>
                                            <p:tav tm="100000">
                                              <p:val>
                                                <p:strVal val="#ppt_h"/>
                                              </p:val>
                                            </p:tav>
                                          </p:tavLst>
                                        </p:anim>
                                      </p:childTnLst>
                                    </p:cTn>
                                  </p:par>
                                  <p:par>
                                    <p:cTn id="1056" presetID="1" presetClass="path" presetSubtype="0" fill="hold" nodeType="withEffect">
                                      <p:stCondLst>
                                        <p:cond delay="11008"/>
                                      </p:stCondLst>
                                      <p:childTnLst>
                                        <p:animMotion origin="layout" path="M 0 -0.00046 C 0.14232 -0.00046 0.25833 0.20579 0.25833 0.46088 C 0.25833 0.71505 0.14232 0.92246 0 0.92246 C -0.14258 0.92246 -0.25833 0.71505 -0.25833 0.46088 C -0.25833 0.20579 -0.14258 -0.00046 0 -0.00046 Z " pathEditMode="fixed" rAng="0" ptsTypes="fffff">
                                          <p:cBhvr>
                                            <p:cTn id="1057" dur="1280" spd="-100000" fill="hold"/>
                                            <p:tgtEl>
                                              <p:spTgt spid="558"/>
                                            </p:tgtEl>
                                            <p:attrNameLst>
                                              <p:attrName>ppt_x</p:attrName>
                                              <p:attrName>ppt_y</p:attrName>
                                            </p:attrNameLst>
                                          </p:cBhvr>
                                          <p:rCtr x="0" y="461"/>
                                        </p:animMotion>
                                      </p:childTnLst>
                                    </p:cTn>
                                  </p:par>
                                  <p:par>
                                    <p:cTn id="1058" presetID="21" presetClass="entr" presetSubtype="1" fill="hold" nodeType="withEffect">
                                      <p:stCondLst>
                                        <p:cond delay="11008"/>
                                      </p:stCondLst>
                                      <p:childTnLst>
                                        <p:set>
                                          <p:cBhvr>
                                            <p:cTn id="1059" dur="1" fill="hold">
                                              <p:stCondLst>
                                                <p:cond delay="0"/>
                                              </p:stCondLst>
                                            </p:cTn>
                                            <p:tgtEl>
                                              <p:spTgt spid="557"/>
                                            </p:tgtEl>
                                            <p:attrNameLst>
                                              <p:attrName>style.visibility</p:attrName>
                                            </p:attrNameLst>
                                          </p:cBhvr>
                                          <p:to>
                                            <p:strVal val="visible"/>
                                          </p:to>
                                        </p:set>
                                        <p:animEffect transition="in" filter="wheel(1)">
                                          <p:cBhvr>
                                            <p:cTn id="1060" dur="1280"/>
                                            <p:tgtEl>
                                              <p:spTgt spid="557"/>
                                            </p:tgtEl>
                                          </p:cBhvr>
                                        </p:animEffect>
                                      </p:childTnLst>
                                    </p:cTn>
                                  </p:par>
                                  <p:par>
                                    <p:cTn id="1061" presetID="19" presetClass="exit" presetSubtype="10" repeatCount="400" fill="hold" nodeType="withEffect">
                                      <p:stCondLst>
                                        <p:cond delay="11008"/>
                                      </p:stCondLst>
                                      <p:childTnLst>
                                        <p:anim calcmode="lin" valueType="num">
                                          <p:cBhvr>
                                            <p:cTn id="1062" dur="13"/>
                                            <p:tgtEl>
                                              <p:spTgt spid="557"/>
                                            </p:tgtEl>
                                            <p:attrNameLst>
                                              <p:attrName>ppt_h</p:attrName>
                                            </p:attrNameLst>
                                          </p:cBhvr>
                                          <p:tavLst>
                                            <p:tav tm="0">
                                              <p:val>
                                                <p:strVal val="ppt_h"/>
                                              </p:val>
                                            </p:tav>
                                            <p:tav tm="100000">
                                              <p:val>
                                                <p:strVal val="ppt_h"/>
                                              </p:val>
                                            </p:tav>
                                          </p:tavLst>
                                        </p:anim>
                                        <p:anim calcmode="lin" valueType="num">
                                          <p:cBhvr>
                                            <p:cTn id="1063" dur="13"/>
                                            <p:tgtEl>
                                              <p:spTgt spid="557"/>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set>
                                          <p:cBhvr>
                                            <p:cTn id="1064" dur="1" fill="hold">
                                              <p:stCondLst>
                                                <p:cond delay="12"/>
                                              </p:stCondLst>
                                            </p:cTn>
                                            <p:tgtEl>
                                              <p:spTgt spid="557"/>
                                            </p:tgtEl>
                                            <p:attrNameLst>
                                              <p:attrName>style.visibility</p:attrName>
                                            </p:attrNameLst>
                                          </p:cBhvr>
                                          <p:to>
                                            <p:strVal val="hidden"/>
                                          </p:to>
                                        </p:set>
                                      </p:childTnLst>
                                    </p:cTn>
                                  </p:par>
                                  <p:par>
                                    <p:cTn id="1065" presetID="6" presetClass="emph" presetSubtype="0" fill="hold" nodeType="withEffect">
                                      <p:stCondLst>
                                        <p:cond delay="11776"/>
                                      </p:stCondLst>
                                      <p:childTnLst>
                                        <p:animScale>
                                          <p:cBhvr>
                                            <p:cTn id="1066" dur="512" fill="hold"/>
                                            <p:tgtEl>
                                              <p:spTgt spid="558"/>
                                            </p:tgtEl>
                                          </p:cBhvr>
                                          <p:by x="0" y="0"/>
                                        </p:animScale>
                                      </p:childTnLst>
                                    </p:cTn>
                                  </p:par>
                                  <p:par>
                                    <p:cTn id="1067" presetID="6" presetClass="emph" presetSubtype="0" accel="50000" fill="hold" nodeType="withEffect">
                                      <p:stCondLst>
                                        <p:cond delay="12288"/>
                                      </p:stCondLst>
                                      <p:childTnLst>
                                        <p:animScale>
                                          <p:cBhvr>
                                            <p:cTn id="1068" dur="2816" fill="hold"/>
                                            <p:tgtEl>
                                              <p:spTgt spid="557"/>
                                            </p:tgtEl>
                                          </p:cBhvr>
                                          <p:by x="200000" y="200000"/>
                                        </p:animScale>
                                      </p:childTnLst>
                                    </p:cTn>
                                  </p:par>
                                  <p:par>
                                    <p:cTn id="1069" presetID="10" presetClass="exit" presetSubtype="0" fill="hold" nodeType="withEffect">
                                      <p:stCondLst>
                                        <p:cond delay="12288"/>
                                      </p:stCondLst>
                                      <p:childTnLst>
                                        <p:animEffect transition="out" filter="fade">
                                          <p:cBhvr>
                                            <p:cTn id="1070" dur="2816"/>
                                            <p:tgtEl>
                                              <p:spTgt spid="557"/>
                                            </p:tgtEl>
                                          </p:cBhvr>
                                        </p:animEffect>
                                        <p:set>
                                          <p:cBhvr>
                                            <p:cTn id="1071" dur="1" fill="hold">
                                              <p:stCondLst>
                                                <p:cond delay="2815"/>
                                              </p:stCondLst>
                                            </p:cTn>
                                            <p:tgtEl>
                                              <p:spTgt spid="557"/>
                                            </p:tgtEl>
                                            <p:attrNameLst>
                                              <p:attrName>style.visibility</p:attrName>
                                            </p:attrNameLst>
                                          </p:cBhvr>
                                          <p:to>
                                            <p:strVal val="hidden"/>
                                          </p:to>
                                        </p:set>
                                      </p:childTnLst>
                                    </p:cTn>
                                  </p:par>
                                  <p:par>
                                    <p:cTn id="1072" presetID="10" presetClass="entr" presetSubtype="0" fill="hold" grpId="0" nodeType="withEffect">
                                      <p:stCondLst>
                                        <p:cond delay="12160"/>
                                      </p:stCondLst>
                                      <p:childTnLst>
                                        <p:set>
                                          <p:cBhvr>
                                            <p:cTn id="1073" dur="1" fill="hold">
                                              <p:stCondLst>
                                                <p:cond delay="0"/>
                                              </p:stCondLst>
                                            </p:cTn>
                                            <p:tgtEl>
                                              <p:spTgt spid="559"/>
                                            </p:tgtEl>
                                            <p:attrNameLst>
                                              <p:attrName>style.visibility</p:attrName>
                                            </p:attrNameLst>
                                          </p:cBhvr>
                                          <p:to>
                                            <p:strVal val="visible"/>
                                          </p:to>
                                        </p:set>
                                        <p:animEffect transition="in" filter="fade">
                                          <p:cBhvr>
                                            <p:cTn id="1074" dur="320"/>
                                            <p:tgtEl>
                                              <p:spTgt spid="559"/>
                                            </p:tgtEl>
                                          </p:cBhvr>
                                        </p:animEffect>
                                      </p:childTnLst>
                                    </p:cTn>
                                  </p:par>
                                  <p:par>
                                    <p:cTn id="1075" presetID="10" presetClass="entr" presetSubtype="0" fill="hold" grpId="0" nodeType="withEffect">
                                      <p:stCondLst>
                                        <p:cond delay="12160"/>
                                      </p:stCondLst>
                                      <p:childTnLst>
                                        <p:set>
                                          <p:cBhvr>
                                            <p:cTn id="1076" dur="1" fill="hold">
                                              <p:stCondLst>
                                                <p:cond delay="0"/>
                                              </p:stCondLst>
                                            </p:cTn>
                                            <p:tgtEl>
                                              <p:spTgt spid="560"/>
                                            </p:tgtEl>
                                            <p:attrNameLst>
                                              <p:attrName>style.visibility</p:attrName>
                                            </p:attrNameLst>
                                          </p:cBhvr>
                                          <p:to>
                                            <p:strVal val="visible"/>
                                          </p:to>
                                        </p:set>
                                        <p:animEffect transition="in" filter="fade">
                                          <p:cBhvr>
                                            <p:cTn id="1077" dur="320"/>
                                            <p:tgtEl>
                                              <p:spTgt spid="560"/>
                                            </p:tgtEl>
                                          </p:cBhvr>
                                        </p:animEffect>
                                      </p:childTnLst>
                                    </p:cTn>
                                  </p:par>
                                  <p:par>
                                    <p:cTn id="1078" presetID="10" presetClass="entr" presetSubtype="0" fill="hold" grpId="0" nodeType="withEffect">
                                      <p:stCondLst>
                                        <p:cond delay="12160"/>
                                      </p:stCondLst>
                                      <p:childTnLst>
                                        <p:set>
                                          <p:cBhvr>
                                            <p:cTn id="1079" dur="1" fill="hold">
                                              <p:stCondLst>
                                                <p:cond delay="0"/>
                                              </p:stCondLst>
                                            </p:cTn>
                                            <p:tgtEl>
                                              <p:spTgt spid="561"/>
                                            </p:tgtEl>
                                            <p:attrNameLst>
                                              <p:attrName>style.visibility</p:attrName>
                                            </p:attrNameLst>
                                          </p:cBhvr>
                                          <p:to>
                                            <p:strVal val="visible"/>
                                          </p:to>
                                        </p:set>
                                        <p:animEffect transition="in" filter="fade">
                                          <p:cBhvr>
                                            <p:cTn id="1080" dur="320"/>
                                            <p:tgtEl>
                                              <p:spTgt spid="561"/>
                                            </p:tgtEl>
                                          </p:cBhvr>
                                        </p:animEffect>
                                      </p:childTnLst>
                                    </p:cTn>
                                  </p:par>
                                  <p:par>
                                    <p:cTn id="1081" presetID="10" presetClass="entr" presetSubtype="0" fill="hold" grpId="0" nodeType="withEffect">
                                      <p:stCondLst>
                                        <p:cond delay="12160"/>
                                      </p:stCondLst>
                                      <p:childTnLst>
                                        <p:set>
                                          <p:cBhvr>
                                            <p:cTn id="1082" dur="1" fill="hold">
                                              <p:stCondLst>
                                                <p:cond delay="0"/>
                                              </p:stCondLst>
                                            </p:cTn>
                                            <p:tgtEl>
                                              <p:spTgt spid="562"/>
                                            </p:tgtEl>
                                            <p:attrNameLst>
                                              <p:attrName>style.visibility</p:attrName>
                                            </p:attrNameLst>
                                          </p:cBhvr>
                                          <p:to>
                                            <p:strVal val="visible"/>
                                          </p:to>
                                        </p:set>
                                        <p:animEffect transition="in" filter="fade">
                                          <p:cBhvr>
                                            <p:cTn id="1083" dur="320"/>
                                            <p:tgtEl>
                                              <p:spTgt spid="562"/>
                                            </p:tgtEl>
                                          </p:cBhvr>
                                        </p:animEffect>
                                      </p:childTnLst>
                                    </p:cTn>
                                  </p:par>
                                  <p:par>
                                    <p:cTn id="1084" presetID="10" presetClass="entr" presetSubtype="0" fill="hold" grpId="0" nodeType="withEffect">
                                      <p:stCondLst>
                                        <p:cond delay="12160"/>
                                      </p:stCondLst>
                                      <p:childTnLst>
                                        <p:set>
                                          <p:cBhvr>
                                            <p:cTn id="1085" dur="1" fill="hold">
                                              <p:stCondLst>
                                                <p:cond delay="0"/>
                                              </p:stCondLst>
                                            </p:cTn>
                                            <p:tgtEl>
                                              <p:spTgt spid="566"/>
                                            </p:tgtEl>
                                            <p:attrNameLst>
                                              <p:attrName>style.visibility</p:attrName>
                                            </p:attrNameLst>
                                          </p:cBhvr>
                                          <p:to>
                                            <p:strVal val="visible"/>
                                          </p:to>
                                        </p:set>
                                        <p:animEffect transition="in" filter="fade">
                                          <p:cBhvr>
                                            <p:cTn id="1086" dur="320"/>
                                            <p:tgtEl>
                                              <p:spTgt spid="566"/>
                                            </p:tgtEl>
                                          </p:cBhvr>
                                        </p:animEffect>
                                      </p:childTnLst>
                                    </p:cTn>
                                  </p:par>
                                  <p:par>
                                    <p:cTn id="1087" presetID="10" presetClass="entr" presetSubtype="0" fill="hold" grpId="0" nodeType="withEffect">
                                      <p:stCondLst>
                                        <p:cond delay="12160"/>
                                      </p:stCondLst>
                                      <p:childTnLst>
                                        <p:set>
                                          <p:cBhvr>
                                            <p:cTn id="1088" dur="1" fill="hold">
                                              <p:stCondLst>
                                                <p:cond delay="0"/>
                                              </p:stCondLst>
                                            </p:cTn>
                                            <p:tgtEl>
                                              <p:spTgt spid="563"/>
                                            </p:tgtEl>
                                            <p:attrNameLst>
                                              <p:attrName>style.visibility</p:attrName>
                                            </p:attrNameLst>
                                          </p:cBhvr>
                                          <p:to>
                                            <p:strVal val="visible"/>
                                          </p:to>
                                        </p:set>
                                        <p:animEffect transition="in" filter="fade">
                                          <p:cBhvr>
                                            <p:cTn id="1089" dur="320"/>
                                            <p:tgtEl>
                                              <p:spTgt spid="563"/>
                                            </p:tgtEl>
                                          </p:cBhvr>
                                        </p:animEffect>
                                      </p:childTnLst>
                                    </p:cTn>
                                  </p:par>
                                  <p:par>
                                    <p:cTn id="1090" presetID="6" presetClass="emph" presetSubtype="0" fill="hold" grpId="2" nodeType="withEffect">
                                      <p:stCondLst>
                                        <p:cond delay="12160"/>
                                      </p:stCondLst>
                                      <p:childTnLst>
                                        <p:animScale>
                                          <p:cBhvr>
                                            <p:cTn id="1091" dur="13" fill="hold"/>
                                            <p:tgtEl>
                                              <p:spTgt spid="559"/>
                                            </p:tgtEl>
                                          </p:cBhvr>
                                          <p:by x="57000" y="57000"/>
                                        </p:animScale>
                                      </p:childTnLst>
                                    </p:cTn>
                                  </p:par>
                                  <p:par>
                                    <p:cTn id="1092" presetID="6" presetClass="emph" presetSubtype="0" fill="hold" grpId="2" nodeType="withEffect">
                                      <p:stCondLst>
                                        <p:cond delay="12160"/>
                                      </p:stCondLst>
                                      <p:childTnLst>
                                        <p:animScale>
                                          <p:cBhvr>
                                            <p:cTn id="1093" dur="13" fill="hold"/>
                                            <p:tgtEl>
                                              <p:spTgt spid="560"/>
                                            </p:tgtEl>
                                          </p:cBhvr>
                                          <p:by x="67000" y="67000"/>
                                        </p:animScale>
                                      </p:childTnLst>
                                    </p:cTn>
                                  </p:par>
                                  <p:par>
                                    <p:cTn id="1094" presetID="6" presetClass="emph" presetSubtype="0" fill="hold" grpId="2" nodeType="withEffect">
                                      <p:stCondLst>
                                        <p:cond delay="12160"/>
                                      </p:stCondLst>
                                      <p:childTnLst>
                                        <p:animScale>
                                          <p:cBhvr>
                                            <p:cTn id="1095" dur="13" fill="hold"/>
                                            <p:tgtEl>
                                              <p:spTgt spid="561"/>
                                            </p:tgtEl>
                                          </p:cBhvr>
                                          <p:by x="79000" y="79000"/>
                                        </p:animScale>
                                      </p:childTnLst>
                                    </p:cTn>
                                  </p:par>
                                  <p:par>
                                    <p:cTn id="1096" presetID="6" presetClass="emph" presetSubtype="0" fill="hold" grpId="2" nodeType="withEffect">
                                      <p:stCondLst>
                                        <p:cond delay="12160"/>
                                      </p:stCondLst>
                                      <p:childTnLst>
                                        <p:animScale>
                                          <p:cBhvr>
                                            <p:cTn id="1097" dur="13" fill="hold"/>
                                            <p:tgtEl>
                                              <p:spTgt spid="562"/>
                                            </p:tgtEl>
                                          </p:cBhvr>
                                          <p:by x="73000" y="73000"/>
                                        </p:animScale>
                                      </p:childTnLst>
                                    </p:cTn>
                                  </p:par>
                                  <p:par>
                                    <p:cTn id="1098" presetID="6" presetClass="emph" presetSubtype="0" fill="hold" grpId="4" nodeType="withEffect">
                                      <p:stCondLst>
                                        <p:cond delay="12160"/>
                                      </p:stCondLst>
                                      <p:childTnLst>
                                        <p:animScale>
                                          <p:cBhvr>
                                            <p:cTn id="1099" dur="13" fill="hold"/>
                                            <p:tgtEl>
                                              <p:spTgt spid="566"/>
                                            </p:tgtEl>
                                          </p:cBhvr>
                                          <p:by x="50000" y="50000"/>
                                        </p:animScale>
                                      </p:childTnLst>
                                    </p:cTn>
                                  </p:par>
                                  <p:par>
                                    <p:cTn id="1100" presetID="0" presetClass="path" presetSubtype="0" accel="50000" decel="50000" fill="hold" grpId="1" nodeType="withEffect">
                                      <p:stCondLst>
                                        <p:cond delay="13440"/>
                                      </p:stCondLst>
                                      <p:childTnLst>
                                        <p:animMotion origin="layout" path="M -3.95833E-6 -0.00023 C 0.03138 -0.00394 0.10482 -0.01968 0.12982 -0.02917 C 0.15534 -0.03866 0.1642 -0.0338 0.19193 -0.06574 C 0.21967 -0.09769 0.26485 -0.19445 0.29649 -0.2206 C 0.32813 -0.24676 0.3586 -0.23172 0.38191 -0.22246 C 0.40521 -0.2132 0.42123 -0.19028 0.43633 -0.16459 C 0.45144 -0.13889 0.46927 -0.10718 0.47253 -0.06806 C 0.47579 -0.02894 0.48008 0.02801 0.45625 0.07037 C 0.43243 0.11273 0.40157 0.17963 0.32969 0.18657 C 0.17605 0.20115 0.08464 0.12453 0.05938 0.07963 C 0.02149 -0.00718 0.07904 -0.07176 0.1586 -0.09514 " pathEditMode="relative" rAng="0" ptsTypes="aaasaaaaaaa">
                                          <p:cBhvr>
                                            <p:cTn id="1101" dur="3328" fill="hold"/>
                                            <p:tgtEl>
                                              <p:spTgt spid="559"/>
                                            </p:tgtEl>
                                            <p:attrNameLst>
                                              <p:attrName>ppt_x</p:attrName>
                                              <p:attrName>ppt_y</p:attrName>
                                            </p:attrNameLst>
                                          </p:cBhvr>
                                          <p:rCtr x="240" y="-23"/>
                                        </p:animMotion>
                                      </p:childTnLst>
                                    </p:cTn>
                                  </p:par>
                                  <p:par>
                                    <p:cTn id="1102" presetID="6" presetClass="emph" presetSubtype="0" accel="50000" decel="50000" autoRev="1" fill="hold" grpId="3" nodeType="withEffect">
                                      <p:stCondLst>
                                        <p:cond delay="13824"/>
                                      </p:stCondLst>
                                      <p:childTnLst>
                                        <p:animScale>
                                          <p:cBhvr>
                                            <p:cTn id="1103" dur="1280" fill="hold"/>
                                            <p:tgtEl>
                                              <p:spTgt spid="559"/>
                                            </p:tgtEl>
                                          </p:cBhvr>
                                          <p:by x="174000" y="174000"/>
                                        </p:animScale>
                                      </p:childTnLst>
                                    </p:cTn>
                                  </p:par>
                                  <p:par>
                                    <p:cTn id="1104" presetID="0" presetClass="path" presetSubtype="0" accel="50000" decel="50000" fill="hold" grpId="1" nodeType="withEffect">
                                      <p:stCondLst>
                                        <p:cond delay="13440"/>
                                      </p:stCondLst>
                                      <p:childTnLst>
                                        <p:animMotion origin="layout" path="M -0.00078 -4.81481E-6 C -0.00885 0.03149 -0.01197 0.16297 -0.00898 0.19144 C -0.00598 0.21922 0.00612 0.24538 0.02616 0.24167 C 0.04621 0.23797 0.08435 0.20417 0.10465 0.19237 C 0.12469 0.17801 0.15073 0.16297 0.16179 0.16899 C 0.17298 0.17408 0.17533 0.20417 0.17559 0.21505 C 0.17572 0.22292 0.17493 0.23033 0.17246 0.24005 C 0.17012 0.24862 0.16556 0.25672 0.16166 0.26413 C 0.15736 0.27061 0.1506 0.27454 0.14747 0.27547 C 0.14422 0.27547 0.13797 0.27547 0.13172 0.27153 C 0.12561 0.26667 0.10309 0.23704 0.10048 0.20788 C 0.09788 0.17801 0.11025 0.09815 0.13927 0.072 C 0.16843 0.04561 0.27164 0.06227 0.30041 0.18172 C 0.32605 0.28033 0.32032 0.3125 0.31876 0.38982 " pathEditMode="relative" rAng="0" ptsTypes="AAAAAAAAAAAAAA">
                                          <p:cBhvr>
                                            <p:cTn id="1105" dur="3328" fill="hold"/>
                                            <p:tgtEl>
                                              <p:spTgt spid="560"/>
                                            </p:tgtEl>
                                            <p:attrNameLst>
                                              <p:attrName>ppt_x</p:attrName>
                                              <p:attrName>ppt_y</p:attrName>
                                            </p:attrNameLst>
                                          </p:cBhvr>
                                          <p:rCtr x="15580" y="19491"/>
                                        </p:animMotion>
                                      </p:childTnLst>
                                    </p:cTn>
                                  </p:par>
                                  <p:par>
                                    <p:cTn id="1106" presetID="6" presetClass="emph" presetSubtype="0" accel="50000" decel="50000" autoRev="1" fill="hold" grpId="3" nodeType="withEffect">
                                      <p:stCondLst>
                                        <p:cond delay="13440"/>
                                      </p:stCondLst>
                                      <p:childTnLst>
                                        <p:animScale>
                                          <p:cBhvr>
                                            <p:cTn id="1107" dur="1664" fill="hold"/>
                                            <p:tgtEl>
                                              <p:spTgt spid="560"/>
                                            </p:tgtEl>
                                          </p:cBhvr>
                                          <p:by x="150000" y="150000"/>
                                        </p:animScale>
                                      </p:childTnLst>
                                    </p:cTn>
                                  </p:par>
                                  <p:par>
                                    <p:cTn id="1108" presetID="0" presetClass="path" presetSubtype="0" accel="50000" decel="50000" fill="hold" grpId="1" nodeType="withEffect">
                                      <p:stCondLst>
                                        <p:cond delay="13440"/>
                                      </p:stCondLst>
                                      <p:childTnLst>
                                        <p:animMotion origin="layout" path="M -0.00065 -3.7037E-6 C -0.00743 -0.06666 -0.01263 -0.2949 -0.01224 -0.33773 C -0.01185 -0.37939 -0.00821 -0.43912 -0.00013 -0.4868 C 0.00781 -0.53402 0.04817 -0.6618 0.08606 -0.69027 C 0.12382 -0.71875 0.16888 -0.70254 0.19101 -0.68958 C 0.21302 -0.67685 0.22812 -0.65926 0.23984 -0.64768 C 0.2513 -0.63588 0.25338 -0.63055 0.26002 -0.6206 C 0.26666 -0.61064 0.27395 -0.59976 0.27994 -0.58796 C 0.28593 -0.57639 0.29166 -0.56458 0.29609 -0.55 C 0.30052 -0.53564 0.30208 -0.53148 0.30625 -0.50231 C 0.31041 -0.47338 0.31002 -0.42014 0.30677 -0.36805 C 0.30351 -0.3162 0.29869 -0.22152 0.26302 -0.18958 C 0.16797 -0.12731 0.09492 -0.19861 0.04648 -0.24051 C -0.00235 -0.28287 -0.04102 -0.34351 -0.06654 -0.39375 " pathEditMode="relative" rAng="0" ptsTypes="AAAAAAAAAAAAAA">
                                          <p:cBhvr>
                                            <p:cTn id="1109" dur="3328" fill="hold"/>
                                            <p:tgtEl>
                                              <p:spTgt spid="562"/>
                                            </p:tgtEl>
                                            <p:attrNameLst>
                                              <p:attrName>ppt_x</p:attrName>
                                              <p:attrName>ppt_y</p:attrName>
                                            </p:attrNameLst>
                                          </p:cBhvr>
                                          <p:rCtr x="12201" y="-35301"/>
                                        </p:animMotion>
                                      </p:childTnLst>
                                    </p:cTn>
                                  </p:par>
                                  <p:par>
                                    <p:cTn id="1110" presetID="6" presetClass="emph" presetSubtype="0" accel="50000" decel="50000" autoRev="1" fill="hold" grpId="3" nodeType="withEffect">
                                      <p:stCondLst>
                                        <p:cond delay="13440"/>
                                      </p:stCondLst>
                                      <p:childTnLst>
                                        <p:animScale>
                                          <p:cBhvr>
                                            <p:cTn id="1111" dur="1664" fill="hold"/>
                                            <p:tgtEl>
                                              <p:spTgt spid="562"/>
                                            </p:tgtEl>
                                          </p:cBhvr>
                                          <p:by x="137000" y="137000"/>
                                        </p:animScale>
                                      </p:childTnLst>
                                    </p:cTn>
                                  </p:par>
                                  <p:par>
                                    <p:cTn id="1112" presetID="0" presetClass="path" presetSubtype="0" accel="50000" decel="50000" fill="hold" grpId="1" nodeType="withEffect">
                                      <p:stCondLst>
                                        <p:cond delay="13440"/>
                                      </p:stCondLst>
                                      <p:childTnLst>
                                        <p:animMotion origin="layout" path="M -8.33333E-7 3.33333E-6 C -0.0263 -0.00232 -0.11185 -0.00417 -0.13997 -0.00741 C -0.1681 -0.01088 -0.18008 -0.01135 -0.19739 -0.02292 C -0.21471 -0.03449 -0.26172 -0.0544 -0.2776 -0.12963 C -0.29349 -0.20486 -0.27461 -0.23033 -0.26042 -0.25348 C -0.24622 -0.27662 -0.23268 -0.27292 -0.22344 -0.27616 C -0.21406 -0.27917 -0.2112 -0.27709 -0.20417 -0.275 C -0.19779 -0.27338 -0.19075 -0.27037 -0.18437 -0.26736 C -0.17812 -0.26436 -0.17187 -0.26088 -0.16562 -0.25695 C -0.15937 -0.25301 -0.15911 -0.25463 -0.14713 -0.24398 C -0.13516 -0.23311 -0.11862 -0.2213 -0.09375 -0.1926 C -0.06888 -0.16389 -0.03893 -0.12523 -0.03008 -0.0551 C -0.01706 0.04027 -0.0845 0.14537 -0.12721 0.18703 C -0.16992 0.22824 -0.2276 0.20532 -0.25404 0.21018 " pathEditMode="relative" rAng="0" ptsTypes="AAAAAAAAAAAAAA">
                                          <p:cBhvr>
                                            <p:cTn id="1113" dur="3328" fill="hold"/>
                                            <p:tgtEl>
                                              <p:spTgt spid="563"/>
                                            </p:tgtEl>
                                            <p:attrNameLst>
                                              <p:attrName>ppt_x</p:attrName>
                                              <p:attrName>ppt_y</p:attrName>
                                            </p:attrNameLst>
                                          </p:cBhvr>
                                          <p:rCtr x="-14180" y="-3264"/>
                                        </p:animMotion>
                                      </p:childTnLst>
                                    </p:cTn>
                                  </p:par>
                                  <p:par>
                                    <p:cTn id="1114" presetID="0" presetClass="path" presetSubtype="0" accel="50000" decel="50000" fill="hold" grpId="1" nodeType="withEffect">
                                      <p:stCondLst>
                                        <p:cond delay="13440"/>
                                      </p:stCondLst>
                                      <p:childTnLst>
                                        <p:animMotion origin="layout" path="M -0.00065 -2.59259E-6 C 0.0026 0.0426 0.00313 0.1257 0.00013 0.16019 C -0.00312 0.19375 -0.00417 0.20347 -0.01393 0.22871 C -0.02344 0.25394 -0.0474 0.28635 -0.06745 0.29097 C -0.08685 0.29537 -0.10247 0.2676 -0.11016 0.25278 C -0.11784 0.23773 -0.11927 0.21597 -0.1194 0.20278 C -0.11953 0.18982 -0.1181 0.18635 -0.11615 0.17871 C -0.11419 0.17107 -0.11094 0.16389 -0.10794 0.15741 C -0.10495 0.15047 -0.10221 0.14329 -0.09857 0.1382 C -0.09518 0.13218 -0.09075 0.12801 -0.08607 0.12454 C -0.08138 0.1206 -0.06276 0.11644 -0.04844 0.11991 C -0.03398 0.12338 -0.00234 0.14676 0.01823 0.18797 C 0.0388 0.2294 0.08151 0.32385 0.06758 0.4257 C 0.05495 0.50324 -0.00729 0.5 -0.03034 0.49792 " pathEditMode="relative" rAng="0" ptsTypes="AAAAAAAAAAAAAA">
                                          <p:cBhvr>
                                            <p:cTn id="1115" dur="3328" fill="hold"/>
                                            <p:tgtEl>
                                              <p:spTgt spid="561"/>
                                            </p:tgtEl>
                                            <p:attrNameLst>
                                              <p:attrName>ppt_x</p:attrName>
                                              <p:attrName>ppt_y</p:attrName>
                                            </p:attrNameLst>
                                          </p:cBhvr>
                                          <p:rCtr x="-2383" y="24931"/>
                                        </p:animMotion>
                                      </p:childTnLst>
                                    </p:cTn>
                                  </p:par>
                                  <p:par>
                                    <p:cTn id="1116" presetID="6" presetClass="emph" presetSubtype="0" accel="50000" decel="50000" autoRev="1" fill="hold" grpId="3" nodeType="withEffect">
                                      <p:stCondLst>
                                        <p:cond delay="13440"/>
                                      </p:stCondLst>
                                      <p:childTnLst>
                                        <p:animScale>
                                          <p:cBhvr>
                                            <p:cTn id="1117" dur="1664" fill="hold"/>
                                            <p:tgtEl>
                                              <p:spTgt spid="561"/>
                                            </p:tgtEl>
                                          </p:cBhvr>
                                          <p:by x="126000" y="126000"/>
                                        </p:animScale>
                                      </p:childTnLst>
                                    </p:cTn>
                                  </p:par>
                                  <p:par>
                                    <p:cTn id="1118" presetID="0" presetClass="path" presetSubtype="0" accel="50000" decel="50000" fill="hold" grpId="1" nodeType="withEffect">
                                      <p:stCondLst>
                                        <p:cond delay="13440"/>
                                      </p:stCondLst>
                                      <p:childTnLst>
                                        <p:animMotion origin="layout" path="M -0.00052 -0.00023 C -0.01081 -0.03634 -0.04062 -0.14699 -0.05026 -0.18101 C -0.0612 -0.22569 -0.06198 -0.22546 -0.07018 -0.26713 C -0.07812 -0.30949 -0.08906 -0.36365 -0.09141 -0.42083 C -0.09414 -0.47824 -0.09101 -0.50393 -0.08281 -0.53217 C -0.07487 -0.56088 -0.06901 -0.56666 -0.06315 -0.57731 C -0.05742 -0.58726 -0.0526 -0.58958 -0.04726 -0.59444 C -0.04219 -0.59953 -0.03737 -0.60277 -0.03216 -0.60648 C -0.02682 -0.60972 -0.02331 -0.61365 -0.01588 -0.61458 C -0.00885 -0.61574 0.00104 -0.61736 0.01159 -0.6125 C 0.0224 -0.6074 0.03464 -0.6074 0.04792 -0.58449 C 0.0612 -0.56157 0.08789 -0.48495 0.06641 -0.40046 C 0.02018 -0.23009 -0.04062 -0.20601 -0.09023 -0.19236 C -0.13984 -0.1787 -0.20182 -0.25625 -0.22669 -0.28564 " pathEditMode="relative" rAng="0" ptsTypes="AAAAAAAAAAAAAA">
                                          <p:cBhvr>
                                            <p:cTn id="1119" dur="3328" fill="hold"/>
                                            <p:tgtEl>
                                              <p:spTgt spid="566"/>
                                            </p:tgtEl>
                                            <p:attrNameLst>
                                              <p:attrName>ppt_x</p:attrName>
                                              <p:attrName>ppt_y</p:attrName>
                                            </p:attrNameLst>
                                          </p:cBhvr>
                                          <p:rCtr x="-7565" y="-30787"/>
                                        </p:animMotion>
                                      </p:childTnLst>
                                    </p:cTn>
                                  </p:par>
                                  <p:par>
                                    <p:cTn id="1120" presetID="10" presetClass="entr" presetSubtype="0" fill="hold" grpId="1" nodeType="withEffect">
                                      <p:stCondLst>
                                        <p:cond delay="14080"/>
                                      </p:stCondLst>
                                      <p:childTnLst>
                                        <p:set>
                                          <p:cBhvr>
                                            <p:cTn id="1121" dur="1" fill="hold">
                                              <p:stCondLst>
                                                <p:cond delay="0"/>
                                              </p:stCondLst>
                                            </p:cTn>
                                            <p:tgtEl>
                                              <p:spTgt spid="564"/>
                                            </p:tgtEl>
                                            <p:attrNameLst>
                                              <p:attrName>style.visibility</p:attrName>
                                            </p:attrNameLst>
                                          </p:cBhvr>
                                          <p:to>
                                            <p:strVal val="visible"/>
                                          </p:to>
                                        </p:set>
                                        <p:animEffect transition="in" filter="fade">
                                          <p:cBhvr>
                                            <p:cTn id="1122" dur="128"/>
                                            <p:tgtEl>
                                              <p:spTgt spid="564"/>
                                            </p:tgtEl>
                                          </p:cBhvr>
                                        </p:animEffect>
                                      </p:childTnLst>
                                    </p:cTn>
                                  </p:par>
                                  <p:par>
                                    <p:cTn id="1123" presetID="0" presetClass="path" presetSubtype="0" decel="50000" fill="hold" grpId="0" nodeType="withEffect">
                                      <p:stCondLst>
                                        <p:cond delay="14080"/>
                                      </p:stCondLst>
                                      <p:childTnLst>
                                        <p:animMotion origin="layout" path="M -0.00039 -0.00046 C 0.00378 0.0088 0.0056 0.02547 0.0069 0.03403 C 0.00834 0.04236 0.00821 0.04537 0.00808 0.0507 C 0.00795 0.05602 0.00729 0.06297 0.00651 0.06806 C 0.00573 0.07338 0.00573 0.07547 0.00378 0.08264 C 0.00183 0.08982 -0.00351 0.11482 -0.01601 0.13287 C -0.02851 0.15116 -0.05833 0.19607 -0.10195 0.15718 C -0.14505 0.11852 -0.12591 -0.06226 -0.09075 -0.08171 C -0.0556 -0.10115 -0.01758 -0.04375 -0.01849 0.01482 " pathEditMode="relative" rAng="0" ptsTypes="AAAAAAAAA">
                                          <p:cBhvr>
                                            <p:cTn id="1124" dur="2688" fill="hold"/>
                                            <p:tgtEl>
                                              <p:spTgt spid="564"/>
                                            </p:tgtEl>
                                            <p:attrNameLst>
                                              <p:attrName>ppt_x</p:attrName>
                                              <p:attrName>ppt_y</p:attrName>
                                            </p:attrNameLst>
                                          </p:cBhvr>
                                          <p:rCtr x="-5885" y="4398"/>
                                        </p:animMotion>
                                      </p:childTnLst>
                                    </p:cTn>
                                  </p:par>
                                  <p:par>
                                    <p:cTn id="1125" presetID="10" presetClass="entr" presetSubtype="0" fill="hold" grpId="1" nodeType="withEffect">
                                      <p:stCondLst>
                                        <p:cond delay="14208"/>
                                      </p:stCondLst>
                                      <p:childTnLst>
                                        <p:set>
                                          <p:cBhvr>
                                            <p:cTn id="1126" dur="1" fill="hold">
                                              <p:stCondLst>
                                                <p:cond delay="0"/>
                                              </p:stCondLst>
                                            </p:cTn>
                                            <p:tgtEl>
                                              <p:spTgt spid="565"/>
                                            </p:tgtEl>
                                            <p:attrNameLst>
                                              <p:attrName>style.visibility</p:attrName>
                                            </p:attrNameLst>
                                          </p:cBhvr>
                                          <p:to>
                                            <p:strVal val="visible"/>
                                          </p:to>
                                        </p:set>
                                        <p:animEffect transition="in" filter="fade">
                                          <p:cBhvr>
                                            <p:cTn id="1127" dur="128"/>
                                            <p:tgtEl>
                                              <p:spTgt spid="565"/>
                                            </p:tgtEl>
                                          </p:cBhvr>
                                        </p:animEffect>
                                      </p:childTnLst>
                                    </p:cTn>
                                  </p:par>
                                  <p:par>
                                    <p:cTn id="1128" presetID="0" presetClass="path" presetSubtype="0" decel="50000" fill="hold" grpId="0" nodeType="withEffect">
                                      <p:stCondLst>
                                        <p:cond delay="14208"/>
                                      </p:stCondLst>
                                      <p:childTnLst>
                                        <p:animMotion origin="layout" path="M -2.91667E-6 -0.00069 C -0.00429 0.00232 -0.01627 0.00649 -0.022 0.01389 C -0.02799 0.0213 -0.02747 0.03033 -0.03099 0.0375 C -0.0345 0.04468 -0.03815 0.04815 -0.04205 0.05232 C -0.04609 0.05649 -0.05078 0.05996 -0.05508 0.06274 C -0.05989 0.06528 -0.06002 0.06806 -0.06927 0.06783 C -0.07864 0.0676 -0.0944 0.07385 -0.11119 0.06135 C -0.12812 0.04885 -0.15989 0.01389 -0.16119 -0.0375 C -0.1625 -0.08842 -0.08138 -0.20347 -0.03698 -0.15902 C 0.00716 -0.11458 -0.0375 -0.01273 -0.03815 0.02593 " pathEditMode="relative" rAng="0" ptsTypes="AAAAAAAAAA">
                                          <p:cBhvr>
                                            <p:cTn id="1129" dur="2560" fill="hold"/>
                                            <p:tgtEl>
                                              <p:spTgt spid="565"/>
                                            </p:tgtEl>
                                            <p:attrNameLst>
                                              <p:attrName>ppt_x</p:attrName>
                                              <p:attrName>ppt_y</p:attrName>
                                            </p:attrNameLst>
                                          </p:cBhvr>
                                          <p:rCtr x="-8060" y="-4931"/>
                                        </p:animMotion>
                                      </p:childTnLst>
                                    </p:cTn>
                                  </p:par>
                                  <p:par>
                                    <p:cTn id="1130" presetID="42" presetClass="path" presetSubtype="0" accel="50000" fill="hold" grpId="4" nodeType="withEffect">
                                      <p:stCondLst>
                                        <p:cond delay="16768"/>
                                      </p:stCondLst>
                                      <p:childTnLst>
                                        <p:animMotion origin="layout" path="M 0.1586 -0.09514 L 0.24831 -0.0044 " pathEditMode="relative" rAng="0" ptsTypes="AA">
                                          <p:cBhvr>
                                            <p:cTn id="1131" dur="640" fill="hold"/>
                                            <p:tgtEl>
                                              <p:spTgt spid="559"/>
                                            </p:tgtEl>
                                            <p:attrNameLst>
                                              <p:attrName>ppt_x</p:attrName>
                                              <p:attrName>ppt_y</p:attrName>
                                            </p:attrNameLst>
                                          </p:cBhvr>
                                          <p:rCtr x="45" y="45"/>
                                        </p:animMotion>
                                      </p:childTnLst>
                                      <p:subTnLst>
                                        <p:set>
                                          <p:cBhvr override="childStyle">
                                            <p:cTn dur="1" fill="hold" display="0" masterRel="sameClick" afterEffect="1">
                                              <p:stCondLst>
                                                <p:cond evt="end" delay="0">
                                                  <p:tn val="1130"/>
                                                </p:cond>
                                              </p:stCondLst>
                                            </p:cTn>
                                            <p:tgtEl>
                                              <p:spTgt spid="559"/>
                                            </p:tgtEl>
                                            <p:attrNameLst>
                                              <p:attrName>style.visibility</p:attrName>
                                            </p:attrNameLst>
                                          </p:cBhvr>
                                          <p:to>
                                            <p:strVal val="hidden"/>
                                          </p:to>
                                        </p:set>
                                      </p:subTnLst>
                                    </p:cTn>
                                  </p:par>
                                  <p:par>
                                    <p:cTn id="1132" presetID="35" presetClass="path" presetSubtype="0" accel="50000" fill="hold" grpId="4" nodeType="withEffect">
                                      <p:stCondLst>
                                        <p:cond delay="16768"/>
                                      </p:stCondLst>
                                      <p:childTnLst>
                                        <p:animMotion origin="layout" path="M 0.31876 0.38982 L 0.12521 0.38519 " pathEditMode="relative" rAng="0" ptsTypes="AA">
                                          <p:cBhvr>
                                            <p:cTn id="1133" dur="640" fill="hold"/>
                                            <p:tgtEl>
                                              <p:spTgt spid="560"/>
                                            </p:tgtEl>
                                            <p:attrNameLst>
                                              <p:attrName>ppt_x</p:attrName>
                                              <p:attrName>ppt_y</p:attrName>
                                            </p:attrNameLst>
                                          </p:cBhvr>
                                          <p:rCtr x="-9684" y="-231"/>
                                        </p:animMotion>
                                      </p:childTnLst>
                                      <p:subTnLst>
                                        <p:set>
                                          <p:cBhvr override="childStyle">
                                            <p:cTn dur="1" fill="hold" display="0" masterRel="sameClick" afterEffect="1">
                                              <p:stCondLst>
                                                <p:cond evt="end" delay="0">
                                                  <p:tn val="1132"/>
                                                </p:cond>
                                              </p:stCondLst>
                                            </p:cTn>
                                            <p:tgtEl>
                                              <p:spTgt spid="560"/>
                                            </p:tgtEl>
                                            <p:attrNameLst>
                                              <p:attrName>style.visibility</p:attrName>
                                            </p:attrNameLst>
                                          </p:cBhvr>
                                          <p:to>
                                            <p:strVal val="hidden"/>
                                          </p:to>
                                        </p:set>
                                      </p:subTnLst>
                                    </p:cTn>
                                  </p:par>
                                  <p:par>
                                    <p:cTn id="1134" presetID="35" presetClass="path" presetSubtype="0" accel="50000" fill="hold" grpId="4" nodeType="withEffect">
                                      <p:stCondLst>
                                        <p:cond delay="16768"/>
                                      </p:stCondLst>
                                      <p:childTnLst>
                                        <p:animMotion origin="layout" path="M -0.03034 0.49792 L -0.13268 0.38681 " pathEditMode="relative" rAng="0" ptsTypes="AA">
                                          <p:cBhvr>
                                            <p:cTn id="1135" dur="640" fill="hold"/>
                                            <p:tgtEl>
                                              <p:spTgt spid="561"/>
                                            </p:tgtEl>
                                            <p:attrNameLst>
                                              <p:attrName>ppt_x</p:attrName>
                                              <p:attrName>ppt_y</p:attrName>
                                            </p:attrNameLst>
                                          </p:cBhvr>
                                          <p:rCtr x="-51" y="-56"/>
                                        </p:animMotion>
                                      </p:childTnLst>
                                      <p:subTnLst>
                                        <p:set>
                                          <p:cBhvr override="childStyle">
                                            <p:cTn dur="1" fill="hold" display="0" masterRel="sameClick" afterEffect="1">
                                              <p:stCondLst>
                                                <p:cond evt="end" delay="0">
                                                  <p:tn val="1134"/>
                                                </p:cond>
                                              </p:stCondLst>
                                            </p:cTn>
                                            <p:tgtEl>
                                              <p:spTgt spid="561"/>
                                            </p:tgtEl>
                                            <p:attrNameLst>
                                              <p:attrName>style.visibility</p:attrName>
                                            </p:attrNameLst>
                                          </p:cBhvr>
                                          <p:to>
                                            <p:strVal val="hidden"/>
                                          </p:to>
                                        </p:set>
                                      </p:subTnLst>
                                    </p:cTn>
                                  </p:par>
                                  <p:par>
                                    <p:cTn id="1136" presetID="63" presetClass="path" presetSubtype="0" accel="50000" fill="hold" grpId="4" nodeType="withEffect">
                                      <p:stCondLst>
                                        <p:cond delay="16768"/>
                                      </p:stCondLst>
                                      <p:childTnLst>
                                        <p:animMotion origin="layout" path="M -0.06654 -0.39375 L 0.12565 -0.39375 " pathEditMode="relative" rAng="0" ptsTypes="AA">
                                          <p:cBhvr>
                                            <p:cTn id="1137" dur="640" fill="hold"/>
                                            <p:tgtEl>
                                              <p:spTgt spid="562"/>
                                            </p:tgtEl>
                                            <p:attrNameLst>
                                              <p:attrName>ppt_x</p:attrName>
                                              <p:attrName>ppt_y</p:attrName>
                                            </p:attrNameLst>
                                          </p:cBhvr>
                                          <p:rCtr x="96" y="0"/>
                                        </p:animMotion>
                                      </p:childTnLst>
                                      <p:subTnLst>
                                        <p:set>
                                          <p:cBhvr override="childStyle">
                                            <p:cTn dur="1" fill="hold" display="0" masterRel="sameClick" afterEffect="1">
                                              <p:stCondLst>
                                                <p:cond evt="end" delay="0">
                                                  <p:tn val="1136"/>
                                                </p:cond>
                                              </p:stCondLst>
                                            </p:cTn>
                                            <p:tgtEl>
                                              <p:spTgt spid="562"/>
                                            </p:tgtEl>
                                            <p:attrNameLst>
                                              <p:attrName>style.visibility</p:attrName>
                                            </p:attrNameLst>
                                          </p:cBhvr>
                                          <p:to>
                                            <p:strVal val="hidden"/>
                                          </p:to>
                                        </p:set>
                                      </p:subTnLst>
                                    </p:cTn>
                                  </p:par>
                                  <p:par>
                                    <p:cTn id="1138" presetID="6" presetClass="emph" presetSubtype="0" accel="50000" fill="hold" grpId="3" nodeType="withEffect">
                                      <p:stCondLst>
                                        <p:cond delay="16768"/>
                                      </p:stCondLst>
                                      <p:childTnLst>
                                        <p:animScale>
                                          <p:cBhvr>
                                            <p:cTn id="1139" dur="640" fill="hold"/>
                                            <p:tgtEl>
                                              <p:spTgt spid="566"/>
                                            </p:tgtEl>
                                          </p:cBhvr>
                                          <p:by x="200000" y="200000"/>
                                        </p:animScale>
                                      </p:childTnLst>
                                    </p:cTn>
                                  </p:par>
                                  <p:par>
                                    <p:cTn id="1140" presetID="64" presetClass="path" presetSubtype="0" accel="50000" fill="hold" grpId="2" nodeType="withEffect">
                                      <p:stCondLst>
                                        <p:cond delay="16768"/>
                                      </p:stCondLst>
                                      <p:childTnLst>
                                        <p:animMotion origin="layout" path="M -0.2267 -0.28565 L -0.13477 -0.39676 " pathEditMode="relative" rAng="0" ptsTypes="AA">
                                          <p:cBhvr>
                                            <p:cTn id="1141" dur="640" fill="hold"/>
                                            <p:tgtEl>
                                              <p:spTgt spid="566"/>
                                            </p:tgtEl>
                                            <p:attrNameLst>
                                              <p:attrName>ppt_x</p:attrName>
                                              <p:attrName>ppt_y</p:attrName>
                                            </p:attrNameLst>
                                          </p:cBhvr>
                                          <p:rCtr x="46" y="-56"/>
                                        </p:animMotion>
                                      </p:childTnLst>
                                      <p:subTnLst>
                                        <p:set>
                                          <p:cBhvr override="childStyle">
                                            <p:cTn dur="1" fill="hold" display="0" masterRel="sameClick" afterEffect="1">
                                              <p:stCondLst>
                                                <p:cond evt="end" delay="0">
                                                  <p:tn val="1140"/>
                                                </p:cond>
                                              </p:stCondLst>
                                            </p:cTn>
                                            <p:tgtEl>
                                              <p:spTgt spid="566"/>
                                            </p:tgtEl>
                                            <p:attrNameLst>
                                              <p:attrName>style.visibility</p:attrName>
                                            </p:attrNameLst>
                                          </p:cBhvr>
                                          <p:to>
                                            <p:strVal val="hidden"/>
                                          </p:to>
                                        </p:set>
                                      </p:subTnLst>
                                    </p:cTn>
                                  </p:par>
                                  <p:par>
                                    <p:cTn id="1142" presetID="64" presetClass="path" presetSubtype="0" accel="50000" fill="hold" grpId="2" nodeType="withEffect">
                                      <p:stCondLst>
                                        <p:cond delay="16768"/>
                                      </p:stCondLst>
                                      <p:childTnLst>
                                        <p:animMotion origin="layout" path="M -0.25404 0.21018 L -0.25677 0.00069 " pathEditMode="relative" rAng="0" ptsTypes="AA">
                                          <p:cBhvr>
                                            <p:cTn id="1143" dur="640" fill="hold"/>
                                            <p:tgtEl>
                                              <p:spTgt spid="563"/>
                                            </p:tgtEl>
                                            <p:attrNameLst>
                                              <p:attrName>ppt_x</p:attrName>
                                              <p:attrName>ppt_y</p:attrName>
                                            </p:attrNameLst>
                                          </p:cBhvr>
                                          <p:rCtr x="-1" y="-105"/>
                                        </p:animMotion>
                                      </p:childTnLst>
                                      <p:subTnLst>
                                        <p:set>
                                          <p:cBhvr override="childStyle">
                                            <p:cTn dur="1" fill="hold" display="0" masterRel="sameClick" afterEffect="1">
                                              <p:stCondLst>
                                                <p:cond evt="end" delay="0">
                                                  <p:tn val="1142"/>
                                                </p:cond>
                                              </p:stCondLst>
                                            </p:cTn>
                                            <p:tgtEl>
                                              <p:spTgt spid="563"/>
                                            </p:tgtEl>
                                            <p:attrNameLst>
                                              <p:attrName>style.visibility</p:attrName>
                                            </p:attrNameLst>
                                          </p:cBhvr>
                                          <p:to>
                                            <p:strVal val="hidden"/>
                                          </p:to>
                                        </p:set>
                                      </p:subTnLst>
                                    </p:cTn>
                                  </p:par>
                                  <p:par>
                                    <p:cTn id="1144" presetID="42" presetClass="path" presetSubtype="0" accel="50000" fill="hold" grpId="2" nodeType="withEffect">
                                      <p:stCondLst>
                                        <p:cond delay="16768"/>
                                      </p:stCondLst>
                                      <p:childTnLst>
                                        <p:animMotion origin="layout" path="M -0.01849 0.01482 L -0.02057 0.2088 " pathEditMode="relative" rAng="0" ptsTypes="AA">
                                          <p:cBhvr>
                                            <p:cTn id="1145" dur="640" fill="hold"/>
                                            <p:tgtEl>
                                              <p:spTgt spid="564"/>
                                            </p:tgtEl>
                                            <p:attrNameLst>
                                              <p:attrName>ppt_x</p:attrName>
                                              <p:attrName>ppt_y</p:attrName>
                                            </p:attrNameLst>
                                          </p:cBhvr>
                                          <p:rCtr x="-1" y="97"/>
                                        </p:animMotion>
                                      </p:childTnLst>
                                      <p:subTnLst>
                                        <p:set>
                                          <p:cBhvr override="childStyle">
                                            <p:cTn dur="1" fill="hold" display="0" masterRel="sameClick" afterEffect="1">
                                              <p:stCondLst>
                                                <p:cond evt="end" delay="0">
                                                  <p:tn val="1144"/>
                                                </p:cond>
                                              </p:stCondLst>
                                            </p:cTn>
                                            <p:tgtEl>
                                              <p:spTgt spid="564"/>
                                            </p:tgtEl>
                                            <p:attrNameLst>
                                              <p:attrName>style.visibility</p:attrName>
                                            </p:attrNameLst>
                                          </p:cBhvr>
                                          <p:to>
                                            <p:strVal val="hidden"/>
                                          </p:to>
                                        </p:set>
                                      </p:subTnLst>
                                    </p:cTn>
                                  </p:par>
                                  <p:par>
                                    <p:cTn id="1146" presetID="42" presetClass="path" presetSubtype="0" accel="50000" fill="hold" grpId="2" nodeType="withEffect">
                                      <p:stCondLst>
                                        <p:cond delay="16768"/>
                                      </p:stCondLst>
                                      <p:childTnLst>
                                        <p:animMotion origin="layout" path="M -0.03815 0.02593 L -0.13932 0.12431 " pathEditMode="relative" rAng="0" ptsTypes="AA">
                                          <p:cBhvr>
                                            <p:cTn id="1147" dur="640" fill="hold"/>
                                            <p:tgtEl>
                                              <p:spTgt spid="565"/>
                                            </p:tgtEl>
                                            <p:attrNameLst>
                                              <p:attrName>ppt_x</p:attrName>
                                              <p:attrName>ppt_y</p:attrName>
                                            </p:attrNameLst>
                                          </p:cBhvr>
                                          <p:rCtr x="-51" y="49"/>
                                        </p:animMotion>
                                      </p:childTnLst>
                                      <p:subTnLst>
                                        <p:set>
                                          <p:cBhvr override="childStyle">
                                            <p:cTn dur="1" fill="hold" display="0" masterRel="sameClick" afterEffect="1">
                                              <p:stCondLst>
                                                <p:cond evt="end" delay="0">
                                                  <p:tn val="1146"/>
                                                </p:cond>
                                              </p:stCondLst>
                                            </p:cTn>
                                            <p:tgtEl>
                                              <p:spTgt spid="565"/>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3" grpId="0" animBg="1"/>
          <p:bldP spid="414" grpId="0" animBg="1"/>
          <p:bldP spid="415" grpId="0" animBg="1"/>
          <p:bldP spid="416" grpId="0" animBg="1"/>
          <p:bldP spid="559" grpId="0" animBg="1"/>
          <p:bldP spid="559" grpId="1" animBg="1"/>
          <p:bldP spid="559" grpId="2" animBg="1"/>
          <p:bldP spid="559" grpId="3" animBg="1"/>
          <p:bldP spid="559" grpId="4" animBg="1"/>
          <p:bldP spid="560" grpId="0" animBg="1"/>
          <p:bldP spid="560" grpId="1" animBg="1"/>
          <p:bldP spid="560" grpId="2" animBg="1"/>
          <p:bldP spid="560" grpId="3" animBg="1"/>
          <p:bldP spid="560" grpId="4" animBg="1"/>
          <p:bldP spid="561" grpId="0" animBg="1"/>
          <p:bldP spid="561" grpId="1" animBg="1"/>
          <p:bldP spid="561" grpId="2" animBg="1"/>
          <p:bldP spid="561" grpId="3" animBg="1"/>
          <p:bldP spid="561" grpId="4" animBg="1"/>
          <p:bldP spid="562" grpId="0" animBg="1"/>
          <p:bldP spid="562" grpId="1" animBg="1"/>
          <p:bldP spid="562" grpId="2" animBg="1"/>
          <p:bldP spid="562" grpId="3" animBg="1"/>
          <p:bldP spid="562" grpId="4" animBg="1"/>
          <p:bldP spid="563" grpId="0" animBg="1"/>
          <p:bldP spid="563" grpId="1" animBg="1"/>
          <p:bldP spid="563" grpId="2" animBg="1"/>
          <p:bldP spid="564" grpId="0" animBg="1"/>
          <p:bldP spid="564" grpId="1" animBg="1"/>
          <p:bldP spid="564" grpId="2" animBg="1"/>
          <p:bldP spid="565" grpId="0" animBg="1"/>
          <p:bldP spid="565" grpId="1" animBg="1"/>
          <p:bldP spid="565" grpId="2" animBg="1"/>
          <p:bldP spid="566" grpId="0" animBg="1"/>
          <p:bldP spid="566" grpId="1" animBg="1"/>
          <p:bldP spid="566" grpId="2" animBg="1"/>
          <p:bldP spid="566" grpId="3" animBg="1"/>
          <p:bldP spid="566" grpId="4" animBg="1"/>
        </p:bldLst>
      </p:timing>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007">
    <p:bg>
      <p:bgPr>
        <a:solidFill>
          <a:srgbClr val="031427"/>
        </a:solidFill>
        <a:effectLst/>
      </p:bgPr>
    </p:bg>
    <p:spTree>
      <p:nvGrpSpPr>
        <p:cNvPr id="1" name=""/>
        <p:cNvGrpSpPr/>
        <p:nvPr/>
      </p:nvGrpSpPr>
      <p:grpSpPr>
        <a:xfrm>
          <a:off x="0" y="0"/>
          <a:ext cx="0" cy="0"/>
          <a:chOff x="0" y="0"/>
          <a:chExt cx="0" cy="0"/>
        </a:xfrm>
      </p:grpSpPr>
      <p:pic>
        <p:nvPicPr>
          <p:cNvPr id="222" name="图片 1"/>
          <p:cNvPicPr>
            <a:picLocks noChangeAspect="1" noChangeArrowheads="1"/>
          </p:cNvPicPr>
          <p:nvPr userDrawn="1"/>
        </p:nvPicPr>
        <p:blipFill>
          <a:blip r:embed="rId2" cstate="email"/>
          <a:srcRect/>
          <a:stretch>
            <a:fillRect/>
          </a:stretch>
        </p:blipFill>
        <p:spPr bwMode="auto">
          <a:xfrm>
            <a:off x="0" y="-12700"/>
            <a:ext cx="12192000" cy="6883400"/>
          </a:xfrm>
          <a:prstGeom prst="rect">
            <a:avLst/>
          </a:prstGeom>
          <a:noFill/>
          <a:ln w="9525">
            <a:noFill/>
            <a:miter lim="800000"/>
            <a:headEnd/>
            <a:tailEnd/>
          </a:ln>
        </p:spPr>
      </p:pic>
      <p:sp>
        <p:nvSpPr>
          <p:cNvPr id="28" name="椭圆 27"/>
          <p:cNvSpPr/>
          <p:nvPr userDrawn="1"/>
        </p:nvSpPr>
        <p:spPr bwMode="auto">
          <a:xfrm>
            <a:off x="335354" y="1008800"/>
            <a:ext cx="66421" cy="66857"/>
          </a:xfrm>
          <a:prstGeom prst="ellipse">
            <a:avLst/>
          </a:prstGeom>
          <a:solidFill>
            <a:srgbClr val="33ABD5"/>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endParaRPr lang="zh-CN" altLang="en-US"/>
          </a:p>
        </p:txBody>
      </p:sp>
      <p:sp>
        <p:nvSpPr>
          <p:cNvPr id="30" name="椭圆 29"/>
          <p:cNvSpPr/>
          <p:nvPr userDrawn="1"/>
        </p:nvSpPr>
        <p:spPr bwMode="auto">
          <a:xfrm>
            <a:off x="486760" y="-27383"/>
            <a:ext cx="66421" cy="66857"/>
          </a:xfrm>
          <a:prstGeom prst="ellipse">
            <a:avLst/>
          </a:prstGeom>
          <a:solidFill>
            <a:srgbClr val="33ABD5"/>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endParaRPr lang="zh-CN" altLang="en-US"/>
          </a:p>
        </p:txBody>
      </p:sp>
      <p:sp>
        <p:nvSpPr>
          <p:cNvPr id="35" name="椭圆 34"/>
          <p:cNvSpPr/>
          <p:nvPr userDrawn="1"/>
        </p:nvSpPr>
        <p:spPr bwMode="auto">
          <a:xfrm>
            <a:off x="-219869" y="4802304"/>
            <a:ext cx="66421" cy="66857"/>
          </a:xfrm>
          <a:prstGeom prst="ellipse">
            <a:avLst/>
          </a:prstGeom>
          <a:solidFill>
            <a:srgbClr val="33ABD5"/>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endParaRPr lang="zh-CN" altLang="en-US"/>
          </a:p>
        </p:txBody>
      </p:sp>
      <p:grpSp>
        <p:nvGrpSpPr>
          <p:cNvPr id="36" name="实点"/>
          <p:cNvGrpSpPr/>
          <p:nvPr userDrawn="1"/>
        </p:nvGrpSpPr>
        <p:grpSpPr>
          <a:xfrm>
            <a:off x="802184" y="-3785744"/>
            <a:ext cx="10795089" cy="10063639"/>
            <a:chOff x="-1112838" y="-6292080"/>
            <a:chExt cx="14425613" cy="13360401"/>
          </a:xfrm>
          <a:solidFill>
            <a:schemeClr val="accent4">
              <a:lumMod val="20000"/>
              <a:lumOff val="80000"/>
            </a:schemeClr>
          </a:solidFill>
        </p:grpSpPr>
        <p:sp>
          <p:nvSpPr>
            <p:cNvPr id="37" name="Oval 5"/>
            <p:cNvSpPr>
              <a:spLocks noChangeArrowheads="1"/>
            </p:cNvSpPr>
            <p:nvPr/>
          </p:nvSpPr>
          <p:spPr bwMode="auto">
            <a:xfrm>
              <a:off x="531812" y="154758"/>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8" name="Oval 6"/>
            <p:cNvSpPr>
              <a:spLocks noChangeArrowheads="1"/>
            </p:cNvSpPr>
            <p:nvPr/>
          </p:nvSpPr>
          <p:spPr bwMode="auto">
            <a:xfrm>
              <a:off x="325437" y="-5088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9" name="Oval 7"/>
            <p:cNvSpPr>
              <a:spLocks noChangeArrowheads="1"/>
            </p:cNvSpPr>
            <p:nvPr/>
          </p:nvSpPr>
          <p:spPr bwMode="auto">
            <a:xfrm>
              <a:off x="163512" y="-1086667"/>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0" name="Oval 8"/>
            <p:cNvSpPr>
              <a:spLocks noChangeArrowheads="1"/>
            </p:cNvSpPr>
            <p:nvPr/>
          </p:nvSpPr>
          <p:spPr bwMode="auto">
            <a:xfrm>
              <a:off x="531812" y="-1815330"/>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1" name="Oval 9"/>
            <p:cNvSpPr>
              <a:spLocks noChangeArrowheads="1"/>
            </p:cNvSpPr>
            <p:nvPr/>
          </p:nvSpPr>
          <p:spPr bwMode="auto">
            <a:xfrm>
              <a:off x="-496888" y="-14359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2" name="Oval 10"/>
            <p:cNvSpPr>
              <a:spLocks noChangeArrowheads="1"/>
            </p:cNvSpPr>
            <p:nvPr/>
          </p:nvSpPr>
          <p:spPr bwMode="auto">
            <a:xfrm>
              <a:off x="-901700" y="-1320030"/>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3" name="Oval 11"/>
            <p:cNvSpPr>
              <a:spLocks noChangeArrowheads="1"/>
            </p:cNvSpPr>
            <p:nvPr/>
          </p:nvSpPr>
          <p:spPr bwMode="auto">
            <a:xfrm>
              <a:off x="-1074738" y="-1056505"/>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4" name="Oval 12"/>
            <p:cNvSpPr>
              <a:spLocks noChangeArrowheads="1"/>
            </p:cNvSpPr>
            <p:nvPr/>
          </p:nvSpPr>
          <p:spPr bwMode="auto">
            <a:xfrm>
              <a:off x="-865188" y="-508817"/>
              <a:ext cx="87313"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5" name="Oval 13"/>
            <p:cNvSpPr>
              <a:spLocks noChangeArrowheads="1"/>
            </p:cNvSpPr>
            <p:nvPr/>
          </p:nvSpPr>
          <p:spPr bwMode="auto">
            <a:xfrm>
              <a:off x="-692150" y="-550092"/>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6" name="Oval 14"/>
            <p:cNvSpPr>
              <a:spLocks noChangeArrowheads="1"/>
            </p:cNvSpPr>
            <p:nvPr/>
          </p:nvSpPr>
          <p:spPr bwMode="auto">
            <a:xfrm>
              <a:off x="-650875" y="-929505"/>
              <a:ext cx="44450" cy="460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7" name="Oval 15"/>
            <p:cNvSpPr>
              <a:spLocks noChangeArrowheads="1"/>
            </p:cNvSpPr>
            <p:nvPr/>
          </p:nvSpPr>
          <p:spPr bwMode="auto">
            <a:xfrm>
              <a:off x="-460375" y="354783"/>
              <a:ext cx="38100"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8" name="Oval 16"/>
            <p:cNvSpPr>
              <a:spLocks noChangeArrowheads="1"/>
            </p:cNvSpPr>
            <p:nvPr/>
          </p:nvSpPr>
          <p:spPr bwMode="auto">
            <a:xfrm>
              <a:off x="-238125" y="267470"/>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9" name="Oval 17"/>
            <p:cNvSpPr>
              <a:spLocks noChangeArrowheads="1"/>
            </p:cNvSpPr>
            <p:nvPr/>
          </p:nvSpPr>
          <p:spPr bwMode="auto">
            <a:xfrm>
              <a:off x="-1112838" y="373833"/>
              <a:ext cx="68263"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0" name="Oval 18"/>
            <p:cNvSpPr>
              <a:spLocks noChangeArrowheads="1"/>
            </p:cNvSpPr>
            <p:nvPr/>
          </p:nvSpPr>
          <p:spPr bwMode="auto">
            <a:xfrm>
              <a:off x="301625" y="965970"/>
              <a:ext cx="60325"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1" name="Oval 19"/>
            <p:cNvSpPr>
              <a:spLocks noChangeArrowheads="1"/>
            </p:cNvSpPr>
            <p:nvPr/>
          </p:nvSpPr>
          <p:spPr bwMode="auto">
            <a:xfrm>
              <a:off x="-163513" y="113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2" name="Oval 20"/>
            <p:cNvSpPr>
              <a:spLocks noChangeArrowheads="1"/>
            </p:cNvSpPr>
            <p:nvPr/>
          </p:nvSpPr>
          <p:spPr bwMode="auto">
            <a:xfrm>
              <a:off x="-238125" y="-234180"/>
              <a:ext cx="101600"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3" name="Oval 21"/>
            <p:cNvSpPr>
              <a:spLocks noChangeArrowheads="1"/>
            </p:cNvSpPr>
            <p:nvPr/>
          </p:nvSpPr>
          <p:spPr bwMode="auto">
            <a:xfrm>
              <a:off x="-673100" y="804045"/>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4" name="Oval 22"/>
            <p:cNvSpPr>
              <a:spLocks noChangeArrowheads="1"/>
            </p:cNvSpPr>
            <p:nvPr/>
          </p:nvSpPr>
          <p:spPr bwMode="auto">
            <a:xfrm>
              <a:off x="-219075" y="1307283"/>
              <a:ext cx="47625"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5" name="Oval 23"/>
            <p:cNvSpPr>
              <a:spLocks noChangeArrowheads="1"/>
            </p:cNvSpPr>
            <p:nvPr/>
          </p:nvSpPr>
          <p:spPr bwMode="auto">
            <a:xfrm>
              <a:off x="-331788" y="1513658"/>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6" name="Oval 24"/>
            <p:cNvSpPr>
              <a:spLocks noChangeArrowheads="1"/>
            </p:cNvSpPr>
            <p:nvPr/>
          </p:nvSpPr>
          <p:spPr bwMode="auto">
            <a:xfrm>
              <a:off x="-80963" y="1562870"/>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7" name="Oval 25"/>
            <p:cNvSpPr>
              <a:spLocks noChangeArrowheads="1"/>
            </p:cNvSpPr>
            <p:nvPr/>
          </p:nvSpPr>
          <p:spPr bwMode="auto">
            <a:xfrm>
              <a:off x="271462" y="1604145"/>
              <a:ext cx="60325"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8" name="Oval 26"/>
            <p:cNvSpPr>
              <a:spLocks noChangeArrowheads="1"/>
            </p:cNvSpPr>
            <p:nvPr/>
          </p:nvSpPr>
          <p:spPr bwMode="auto">
            <a:xfrm>
              <a:off x="-384175" y="178829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9" name="Oval 27"/>
            <p:cNvSpPr>
              <a:spLocks noChangeArrowheads="1"/>
            </p:cNvSpPr>
            <p:nvPr/>
          </p:nvSpPr>
          <p:spPr bwMode="auto">
            <a:xfrm>
              <a:off x="-508000" y="1870845"/>
              <a:ext cx="66675"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0" name="Oval 28"/>
            <p:cNvSpPr>
              <a:spLocks noChangeArrowheads="1"/>
            </p:cNvSpPr>
            <p:nvPr/>
          </p:nvSpPr>
          <p:spPr bwMode="auto">
            <a:xfrm>
              <a:off x="-688975" y="2002608"/>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1" name="Oval 29"/>
            <p:cNvSpPr>
              <a:spLocks noChangeArrowheads="1"/>
            </p:cNvSpPr>
            <p:nvPr/>
          </p:nvSpPr>
          <p:spPr bwMode="auto">
            <a:xfrm>
              <a:off x="-279400" y="2421708"/>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2" name="Oval 30"/>
            <p:cNvSpPr>
              <a:spLocks noChangeArrowheads="1"/>
            </p:cNvSpPr>
            <p:nvPr/>
          </p:nvSpPr>
          <p:spPr bwMode="auto">
            <a:xfrm>
              <a:off x="-122238" y="24740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3" name="Oval 31"/>
            <p:cNvSpPr>
              <a:spLocks noChangeArrowheads="1"/>
            </p:cNvSpPr>
            <p:nvPr/>
          </p:nvSpPr>
          <p:spPr bwMode="auto">
            <a:xfrm>
              <a:off x="-58738" y="2421708"/>
              <a:ext cx="26988"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4" name="Oval 32"/>
            <p:cNvSpPr>
              <a:spLocks noChangeArrowheads="1"/>
            </p:cNvSpPr>
            <p:nvPr/>
          </p:nvSpPr>
          <p:spPr bwMode="auto">
            <a:xfrm>
              <a:off x="188912" y="26630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5" name="Oval 33"/>
            <p:cNvSpPr>
              <a:spLocks noChangeArrowheads="1"/>
            </p:cNvSpPr>
            <p:nvPr/>
          </p:nvSpPr>
          <p:spPr bwMode="auto">
            <a:xfrm>
              <a:off x="-508000" y="283445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6" name="Oval 34"/>
            <p:cNvSpPr>
              <a:spLocks noChangeArrowheads="1"/>
            </p:cNvSpPr>
            <p:nvPr/>
          </p:nvSpPr>
          <p:spPr bwMode="auto">
            <a:xfrm>
              <a:off x="-279400" y="2834458"/>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7" name="Oval 35"/>
            <p:cNvSpPr>
              <a:spLocks noChangeArrowheads="1"/>
            </p:cNvSpPr>
            <p:nvPr/>
          </p:nvSpPr>
          <p:spPr bwMode="auto">
            <a:xfrm>
              <a:off x="-141288" y="2775720"/>
              <a:ext cx="60325" cy="587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8" name="Oval 36"/>
            <p:cNvSpPr>
              <a:spLocks noChangeArrowheads="1"/>
            </p:cNvSpPr>
            <p:nvPr/>
          </p:nvSpPr>
          <p:spPr bwMode="auto">
            <a:xfrm>
              <a:off x="-141288" y="3401195"/>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9" name="Oval 37"/>
            <p:cNvSpPr>
              <a:spLocks noChangeArrowheads="1"/>
            </p:cNvSpPr>
            <p:nvPr/>
          </p:nvSpPr>
          <p:spPr bwMode="auto">
            <a:xfrm>
              <a:off x="658812" y="3431358"/>
              <a:ext cx="66675"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0" name="Oval 38"/>
            <p:cNvSpPr>
              <a:spLocks noChangeArrowheads="1"/>
            </p:cNvSpPr>
            <p:nvPr/>
          </p:nvSpPr>
          <p:spPr bwMode="auto">
            <a:xfrm>
              <a:off x="-298450" y="3912370"/>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1" name="Oval 39"/>
            <p:cNvSpPr>
              <a:spLocks noChangeArrowheads="1"/>
            </p:cNvSpPr>
            <p:nvPr/>
          </p:nvSpPr>
          <p:spPr bwMode="auto">
            <a:xfrm>
              <a:off x="1008062" y="4291783"/>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2" name="Oval 40"/>
            <p:cNvSpPr>
              <a:spLocks noChangeArrowheads="1"/>
            </p:cNvSpPr>
            <p:nvPr/>
          </p:nvSpPr>
          <p:spPr bwMode="auto">
            <a:xfrm>
              <a:off x="1412875" y="4137795"/>
              <a:ext cx="82550"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3" name="Oval 41"/>
            <p:cNvSpPr>
              <a:spLocks noChangeArrowheads="1"/>
            </p:cNvSpPr>
            <p:nvPr/>
          </p:nvSpPr>
          <p:spPr bwMode="auto">
            <a:xfrm>
              <a:off x="981075" y="48093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4" name="Oval 42"/>
            <p:cNvSpPr>
              <a:spLocks noChangeArrowheads="1"/>
            </p:cNvSpPr>
            <p:nvPr/>
          </p:nvSpPr>
          <p:spPr bwMode="auto">
            <a:xfrm>
              <a:off x="846137" y="48474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5" name="Oval 43"/>
            <p:cNvSpPr>
              <a:spLocks noChangeArrowheads="1"/>
            </p:cNvSpPr>
            <p:nvPr/>
          </p:nvSpPr>
          <p:spPr bwMode="auto">
            <a:xfrm>
              <a:off x="-80963" y="4569595"/>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6" name="Oval 44"/>
            <p:cNvSpPr>
              <a:spLocks noChangeArrowheads="1"/>
            </p:cNvSpPr>
            <p:nvPr/>
          </p:nvSpPr>
          <p:spPr bwMode="auto">
            <a:xfrm>
              <a:off x="-331788" y="3326583"/>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7" name="Oval 45"/>
            <p:cNvSpPr>
              <a:spLocks noChangeArrowheads="1"/>
            </p:cNvSpPr>
            <p:nvPr/>
          </p:nvSpPr>
          <p:spPr bwMode="auto">
            <a:xfrm>
              <a:off x="1346200" y="46219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8" name="Oval 46"/>
            <p:cNvSpPr>
              <a:spLocks noChangeArrowheads="1"/>
            </p:cNvSpPr>
            <p:nvPr/>
          </p:nvSpPr>
          <p:spPr bwMode="auto">
            <a:xfrm>
              <a:off x="2089150" y="4594995"/>
              <a:ext cx="74613"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9" name="Oval 47"/>
            <p:cNvSpPr>
              <a:spLocks noChangeArrowheads="1"/>
            </p:cNvSpPr>
            <p:nvPr/>
          </p:nvSpPr>
          <p:spPr bwMode="auto">
            <a:xfrm>
              <a:off x="2643187" y="4941070"/>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0" name="Oval 48"/>
            <p:cNvSpPr>
              <a:spLocks noChangeArrowheads="1"/>
            </p:cNvSpPr>
            <p:nvPr/>
          </p:nvSpPr>
          <p:spPr bwMode="auto">
            <a:xfrm>
              <a:off x="2921000" y="5109345"/>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1" name="Oval 49"/>
            <p:cNvSpPr>
              <a:spLocks noChangeArrowheads="1"/>
            </p:cNvSpPr>
            <p:nvPr/>
          </p:nvSpPr>
          <p:spPr bwMode="auto">
            <a:xfrm>
              <a:off x="3382962" y="6209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2" name="Oval 50"/>
            <p:cNvSpPr>
              <a:spLocks noChangeArrowheads="1"/>
            </p:cNvSpPr>
            <p:nvPr/>
          </p:nvSpPr>
          <p:spPr bwMode="auto">
            <a:xfrm>
              <a:off x="3646487" y="6250758"/>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3" name="Oval 51"/>
            <p:cNvSpPr>
              <a:spLocks noChangeArrowheads="1"/>
            </p:cNvSpPr>
            <p:nvPr/>
          </p:nvSpPr>
          <p:spPr bwMode="auto">
            <a:xfrm>
              <a:off x="3968750" y="614122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4" name="Oval 52"/>
            <p:cNvSpPr>
              <a:spLocks noChangeArrowheads="1"/>
            </p:cNvSpPr>
            <p:nvPr/>
          </p:nvSpPr>
          <p:spPr bwMode="auto">
            <a:xfrm>
              <a:off x="3968750" y="6288858"/>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5" name="Oval 53"/>
            <p:cNvSpPr>
              <a:spLocks noChangeArrowheads="1"/>
            </p:cNvSpPr>
            <p:nvPr/>
          </p:nvSpPr>
          <p:spPr bwMode="auto">
            <a:xfrm>
              <a:off x="4378325" y="6141220"/>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6" name="Oval 54"/>
            <p:cNvSpPr>
              <a:spLocks noChangeArrowheads="1"/>
            </p:cNvSpPr>
            <p:nvPr/>
          </p:nvSpPr>
          <p:spPr bwMode="auto">
            <a:xfrm>
              <a:off x="4411662" y="5879283"/>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7" name="Oval 55"/>
            <p:cNvSpPr>
              <a:spLocks noChangeArrowheads="1"/>
            </p:cNvSpPr>
            <p:nvPr/>
          </p:nvSpPr>
          <p:spPr bwMode="auto">
            <a:xfrm>
              <a:off x="4557712" y="617614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8" name="Oval 56"/>
            <p:cNvSpPr>
              <a:spLocks noChangeArrowheads="1"/>
            </p:cNvSpPr>
            <p:nvPr/>
          </p:nvSpPr>
          <p:spPr bwMode="auto">
            <a:xfrm>
              <a:off x="4821237" y="6176145"/>
              <a:ext cx="107950" cy="1127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9" name="Oval 57"/>
            <p:cNvSpPr>
              <a:spLocks noChangeArrowheads="1"/>
            </p:cNvSpPr>
            <p:nvPr/>
          </p:nvSpPr>
          <p:spPr bwMode="auto">
            <a:xfrm>
              <a:off x="4978400" y="6107883"/>
              <a:ext cx="71438"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0" name="Oval 58"/>
            <p:cNvSpPr>
              <a:spLocks noChangeArrowheads="1"/>
            </p:cNvSpPr>
            <p:nvPr/>
          </p:nvSpPr>
          <p:spPr bwMode="auto">
            <a:xfrm>
              <a:off x="4903787" y="680638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1" name="Oval 59"/>
            <p:cNvSpPr>
              <a:spLocks noChangeArrowheads="1"/>
            </p:cNvSpPr>
            <p:nvPr/>
          </p:nvSpPr>
          <p:spPr bwMode="auto">
            <a:xfrm>
              <a:off x="5429250" y="6974658"/>
              <a:ext cx="88900"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2" name="Oval 60"/>
            <p:cNvSpPr>
              <a:spLocks noChangeArrowheads="1"/>
            </p:cNvSpPr>
            <p:nvPr/>
          </p:nvSpPr>
          <p:spPr bwMode="auto">
            <a:xfrm>
              <a:off x="5713412"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3" name="Oval 61"/>
            <p:cNvSpPr>
              <a:spLocks noChangeArrowheads="1"/>
            </p:cNvSpPr>
            <p:nvPr/>
          </p:nvSpPr>
          <p:spPr bwMode="auto">
            <a:xfrm>
              <a:off x="6089650" y="5961833"/>
              <a:ext cx="33338"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4" name="Oval 62"/>
            <p:cNvSpPr>
              <a:spLocks noChangeArrowheads="1"/>
            </p:cNvSpPr>
            <p:nvPr/>
          </p:nvSpPr>
          <p:spPr bwMode="auto">
            <a:xfrm>
              <a:off x="7185025" y="5998345"/>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5" name="Oval 63"/>
            <p:cNvSpPr>
              <a:spLocks noChangeArrowheads="1"/>
            </p:cNvSpPr>
            <p:nvPr/>
          </p:nvSpPr>
          <p:spPr bwMode="auto">
            <a:xfrm>
              <a:off x="74771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6" name="Oval 64"/>
            <p:cNvSpPr>
              <a:spLocks noChangeArrowheads="1"/>
            </p:cNvSpPr>
            <p:nvPr/>
          </p:nvSpPr>
          <p:spPr bwMode="auto">
            <a:xfrm>
              <a:off x="766127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7" name="Oval 65"/>
            <p:cNvSpPr>
              <a:spLocks noChangeArrowheads="1"/>
            </p:cNvSpPr>
            <p:nvPr/>
          </p:nvSpPr>
          <p:spPr bwMode="auto">
            <a:xfrm>
              <a:off x="7785100" y="59808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8" name="Oval 66"/>
            <p:cNvSpPr>
              <a:spLocks noChangeArrowheads="1"/>
            </p:cNvSpPr>
            <p:nvPr/>
          </p:nvSpPr>
          <p:spPr bwMode="auto">
            <a:xfrm>
              <a:off x="79470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9" name="Oval 67"/>
            <p:cNvSpPr>
              <a:spLocks noChangeArrowheads="1"/>
            </p:cNvSpPr>
            <p:nvPr/>
          </p:nvSpPr>
          <p:spPr bwMode="auto">
            <a:xfrm>
              <a:off x="8059737" y="58157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0" name="Oval 68"/>
            <p:cNvSpPr>
              <a:spLocks noChangeArrowheads="1"/>
            </p:cNvSpPr>
            <p:nvPr/>
          </p:nvSpPr>
          <p:spPr bwMode="auto">
            <a:xfrm>
              <a:off x="8208962" y="5342708"/>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1" name="Oval 69"/>
            <p:cNvSpPr>
              <a:spLocks noChangeArrowheads="1"/>
            </p:cNvSpPr>
            <p:nvPr/>
          </p:nvSpPr>
          <p:spPr bwMode="auto">
            <a:xfrm>
              <a:off x="8153400"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2" name="Oval 70"/>
            <p:cNvSpPr>
              <a:spLocks noChangeArrowheads="1"/>
            </p:cNvSpPr>
            <p:nvPr/>
          </p:nvSpPr>
          <p:spPr bwMode="auto">
            <a:xfrm>
              <a:off x="8261350" y="5961833"/>
              <a:ext cx="23813" cy="25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3" name="Oval 71"/>
            <p:cNvSpPr>
              <a:spLocks noChangeArrowheads="1"/>
            </p:cNvSpPr>
            <p:nvPr/>
          </p:nvSpPr>
          <p:spPr bwMode="auto">
            <a:xfrm>
              <a:off x="8709025" y="6536508"/>
              <a:ext cx="96838" cy="1000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4" name="Oval 72"/>
            <p:cNvSpPr>
              <a:spLocks noChangeArrowheads="1"/>
            </p:cNvSpPr>
            <p:nvPr/>
          </p:nvSpPr>
          <p:spPr bwMode="auto">
            <a:xfrm>
              <a:off x="9278937" y="5537970"/>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5" name="Oval 73"/>
            <p:cNvSpPr>
              <a:spLocks noChangeArrowheads="1"/>
            </p:cNvSpPr>
            <p:nvPr/>
          </p:nvSpPr>
          <p:spPr bwMode="auto">
            <a:xfrm>
              <a:off x="9185275" y="54443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6" name="Oval 74"/>
            <p:cNvSpPr>
              <a:spLocks noChangeArrowheads="1"/>
            </p:cNvSpPr>
            <p:nvPr/>
          </p:nvSpPr>
          <p:spPr bwMode="auto">
            <a:xfrm>
              <a:off x="10525125" y="2564583"/>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7" name="Oval 75"/>
            <p:cNvSpPr>
              <a:spLocks noChangeArrowheads="1"/>
            </p:cNvSpPr>
            <p:nvPr/>
          </p:nvSpPr>
          <p:spPr bwMode="auto">
            <a:xfrm>
              <a:off x="11849100" y="2616970"/>
              <a:ext cx="128588" cy="1238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8" name="Oval 76"/>
            <p:cNvSpPr>
              <a:spLocks noChangeArrowheads="1"/>
            </p:cNvSpPr>
            <p:nvPr/>
          </p:nvSpPr>
          <p:spPr bwMode="auto">
            <a:xfrm>
              <a:off x="11034712" y="2740795"/>
              <a:ext cx="68263"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9" name="Oval 77"/>
            <p:cNvSpPr>
              <a:spLocks noChangeArrowheads="1"/>
            </p:cNvSpPr>
            <p:nvPr/>
          </p:nvSpPr>
          <p:spPr bwMode="auto">
            <a:xfrm>
              <a:off x="11293475" y="2666183"/>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0" name="Oval 78"/>
            <p:cNvSpPr>
              <a:spLocks noChangeArrowheads="1"/>
            </p:cNvSpPr>
            <p:nvPr/>
          </p:nvSpPr>
          <p:spPr bwMode="auto">
            <a:xfrm>
              <a:off x="11293475" y="30344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1" name="Oval 79"/>
            <p:cNvSpPr>
              <a:spLocks noChangeArrowheads="1"/>
            </p:cNvSpPr>
            <p:nvPr/>
          </p:nvSpPr>
          <p:spPr bwMode="auto">
            <a:xfrm>
              <a:off x="10866437" y="310909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2" name="Oval 80"/>
            <p:cNvSpPr>
              <a:spLocks noChangeArrowheads="1"/>
            </p:cNvSpPr>
            <p:nvPr/>
          </p:nvSpPr>
          <p:spPr bwMode="auto">
            <a:xfrm>
              <a:off x="10866437" y="3972695"/>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3" name="Oval 81"/>
            <p:cNvSpPr>
              <a:spLocks noChangeArrowheads="1"/>
            </p:cNvSpPr>
            <p:nvPr/>
          </p:nvSpPr>
          <p:spPr bwMode="auto">
            <a:xfrm>
              <a:off x="10090150" y="35297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4" name="Oval 82"/>
            <p:cNvSpPr>
              <a:spLocks noChangeArrowheads="1"/>
            </p:cNvSpPr>
            <p:nvPr/>
          </p:nvSpPr>
          <p:spPr bwMode="auto">
            <a:xfrm>
              <a:off x="12484100" y="1926408"/>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5" name="Oval 83"/>
            <p:cNvSpPr>
              <a:spLocks noChangeArrowheads="1"/>
            </p:cNvSpPr>
            <p:nvPr/>
          </p:nvSpPr>
          <p:spPr bwMode="auto">
            <a:xfrm>
              <a:off x="11914187" y="1153295"/>
              <a:ext cx="100013" cy="984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6" name="Oval 84"/>
            <p:cNvSpPr>
              <a:spLocks noChangeArrowheads="1"/>
            </p:cNvSpPr>
            <p:nvPr/>
          </p:nvSpPr>
          <p:spPr bwMode="auto">
            <a:xfrm>
              <a:off x="11961812"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7" name="Oval 85"/>
            <p:cNvSpPr>
              <a:spLocks noChangeArrowheads="1"/>
            </p:cNvSpPr>
            <p:nvPr/>
          </p:nvSpPr>
          <p:spPr bwMode="auto">
            <a:xfrm>
              <a:off x="11722100" y="99613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8" name="Oval 86"/>
            <p:cNvSpPr>
              <a:spLocks noChangeArrowheads="1"/>
            </p:cNvSpPr>
            <p:nvPr/>
          </p:nvSpPr>
          <p:spPr bwMode="auto">
            <a:xfrm>
              <a:off x="12420600" y="786583"/>
              <a:ext cx="107950" cy="1079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9" name="Oval 87"/>
            <p:cNvSpPr>
              <a:spLocks noChangeArrowheads="1"/>
            </p:cNvSpPr>
            <p:nvPr/>
          </p:nvSpPr>
          <p:spPr bwMode="auto">
            <a:xfrm>
              <a:off x="12720637"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0" name="Oval 88"/>
            <p:cNvSpPr>
              <a:spLocks noChangeArrowheads="1"/>
            </p:cNvSpPr>
            <p:nvPr/>
          </p:nvSpPr>
          <p:spPr bwMode="auto">
            <a:xfrm>
              <a:off x="11914187" y="1480320"/>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1" name="Oval 89"/>
            <p:cNvSpPr>
              <a:spLocks noChangeArrowheads="1"/>
            </p:cNvSpPr>
            <p:nvPr/>
          </p:nvSpPr>
          <p:spPr bwMode="auto">
            <a:xfrm>
              <a:off x="12307887" y="650058"/>
              <a:ext cx="77788"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2" name="Oval 90"/>
            <p:cNvSpPr>
              <a:spLocks noChangeArrowheads="1"/>
            </p:cNvSpPr>
            <p:nvPr/>
          </p:nvSpPr>
          <p:spPr bwMode="auto">
            <a:xfrm>
              <a:off x="11609387" y="6087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3" name="Oval 91"/>
            <p:cNvSpPr>
              <a:spLocks noChangeArrowheads="1"/>
            </p:cNvSpPr>
            <p:nvPr/>
          </p:nvSpPr>
          <p:spPr bwMode="auto">
            <a:xfrm>
              <a:off x="11369675" y="267470"/>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4" name="Oval 92"/>
            <p:cNvSpPr>
              <a:spLocks noChangeArrowheads="1"/>
            </p:cNvSpPr>
            <p:nvPr/>
          </p:nvSpPr>
          <p:spPr bwMode="auto">
            <a:xfrm>
              <a:off x="11722100" y="1372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5" name="Oval 93"/>
            <p:cNvSpPr>
              <a:spLocks noChangeArrowheads="1"/>
            </p:cNvSpPr>
            <p:nvPr/>
          </p:nvSpPr>
          <p:spPr bwMode="auto">
            <a:xfrm>
              <a:off x="11914187" y="332558"/>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6" name="Oval 94"/>
            <p:cNvSpPr>
              <a:spLocks noChangeArrowheads="1"/>
            </p:cNvSpPr>
            <p:nvPr/>
          </p:nvSpPr>
          <p:spPr bwMode="auto">
            <a:xfrm>
              <a:off x="12014200" y="-16692"/>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7" name="Oval 95"/>
            <p:cNvSpPr>
              <a:spLocks noChangeArrowheads="1"/>
            </p:cNvSpPr>
            <p:nvPr/>
          </p:nvSpPr>
          <p:spPr bwMode="auto">
            <a:xfrm>
              <a:off x="12307887" y="-324667"/>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8" name="Oval 96"/>
            <p:cNvSpPr>
              <a:spLocks noChangeArrowheads="1"/>
            </p:cNvSpPr>
            <p:nvPr/>
          </p:nvSpPr>
          <p:spPr bwMode="auto">
            <a:xfrm>
              <a:off x="12484100" y="770"/>
              <a:ext cx="8572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9" name="Oval 97"/>
            <p:cNvSpPr>
              <a:spLocks noChangeArrowheads="1"/>
            </p:cNvSpPr>
            <p:nvPr/>
          </p:nvSpPr>
          <p:spPr bwMode="auto">
            <a:xfrm>
              <a:off x="13076237" y="-96067"/>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0" name="Oval 98"/>
            <p:cNvSpPr>
              <a:spLocks noChangeArrowheads="1"/>
            </p:cNvSpPr>
            <p:nvPr/>
          </p:nvSpPr>
          <p:spPr bwMode="auto">
            <a:xfrm>
              <a:off x="12919075" y="-685030"/>
              <a:ext cx="57150"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1" name="Oval 99"/>
            <p:cNvSpPr>
              <a:spLocks noChangeArrowheads="1"/>
            </p:cNvSpPr>
            <p:nvPr/>
          </p:nvSpPr>
          <p:spPr bwMode="auto">
            <a:xfrm>
              <a:off x="13208000" y="-759642"/>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2" name="Oval 100"/>
            <p:cNvSpPr>
              <a:spLocks noChangeArrowheads="1"/>
            </p:cNvSpPr>
            <p:nvPr/>
          </p:nvSpPr>
          <p:spPr bwMode="auto">
            <a:xfrm>
              <a:off x="12946062" y="-132320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3" name="Oval 101"/>
            <p:cNvSpPr>
              <a:spLocks noChangeArrowheads="1"/>
            </p:cNvSpPr>
            <p:nvPr/>
          </p:nvSpPr>
          <p:spPr bwMode="auto">
            <a:xfrm>
              <a:off x="12285662" y="-1256530"/>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4" name="Oval 102"/>
            <p:cNvSpPr>
              <a:spLocks noChangeArrowheads="1"/>
            </p:cNvSpPr>
            <p:nvPr/>
          </p:nvSpPr>
          <p:spPr bwMode="auto">
            <a:xfrm>
              <a:off x="11399837" y="-880292"/>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5" name="Oval 103"/>
            <p:cNvSpPr>
              <a:spLocks noChangeArrowheads="1"/>
            </p:cNvSpPr>
            <p:nvPr/>
          </p:nvSpPr>
          <p:spPr bwMode="auto">
            <a:xfrm>
              <a:off x="11961812" y="-858067"/>
              <a:ext cx="22225" cy="222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6" name="Oval 104"/>
            <p:cNvSpPr>
              <a:spLocks noChangeArrowheads="1"/>
            </p:cNvSpPr>
            <p:nvPr/>
          </p:nvSpPr>
          <p:spPr bwMode="auto">
            <a:xfrm>
              <a:off x="12014200" y="-1023167"/>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7" name="Oval 105"/>
            <p:cNvSpPr>
              <a:spLocks noChangeArrowheads="1"/>
            </p:cNvSpPr>
            <p:nvPr/>
          </p:nvSpPr>
          <p:spPr bwMode="auto">
            <a:xfrm>
              <a:off x="11369675" y="-1097780"/>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8" name="Oval 106"/>
            <p:cNvSpPr>
              <a:spLocks noChangeArrowheads="1"/>
            </p:cNvSpPr>
            <p:nvPr/>
          </p:nvSpPr>
          <p:spPr bwMode="auto">
            <a:xfrm>
              <a:off x="11488737" y="-12787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9" name="Oval 107"/>
            <p:cNvSpPr>
              <a:spLocks noChangeArrowheads="1"/>
            </p:cNvSpPr>
            <p:nvPr/>
          </p:nvSpPr>
          <p:spPr bwMode="auto">
            <a:xfrm>
              <a:off x="11369675"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0" name="Oval 108"/>
            <p:cNvSpPr>
              <a:spLocks noChangeArrowheads="1"/>
            </p:cNvSpPr>
            <p:nvPr/>
          </p:nvSpPr>
          <p:spPr bwMode="auto">
            <a:xfrm>
              <a:off x="11741150" y="-2029642"/>
              <a:ext cx="7778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1" name="Oval 109"/>
            <p:cNvSpPr>
              <a:spLocks noChangeArrowheads="1"/>
            </p:cNvSpPr>
            <p:nvPr/>
          </p:nvSpPr>
          <p:spPr bwMode="auto">
            <a:xfrm>
              <a:off x="10693400" y="-1462905"/>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2" name="Oval 110"/>
            <p:cNvSpPr>
              <a:spLocks noChangeArrowheads="1"/>
            </p:cNvSpPr>
            <p:nvPr/>
          </p:nvSpPr>
          <p:spPr bwMode="auto">
            <a:xfrm>
              <a:off x="12569825" y="-2126480"/>
              <a:ext cx="7620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3" name="Oval 111"/>
            <p:cNvSpPr>
              <a:spLocks noChangeArrowheads="1"/>
            </p:cNvSpPr>
            <p:nvPr/>
          </p:nvSpPr>
          <p:spPr bwMode="auto">
            <a:xfrm>
              <a:off x="12720637" y="-2126480"/>
              <a:ext cx="74613"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4" name="Oval 112"/>
            <p:cNvSpPr>
              <a:spLocks noChangeArrowheads="1"/>
            </p:cNvSpPr>
            <p:nvPr/>
          </p:nvSpPr>
          <p:spPr bwMode="auto">
            <a:xfrm>
              <a:off x="12866687" y="-1953442"/>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5" name="Oval 113"/>
            <p:cNvSpPr>
              <a:spLocks noChangeArrowheads="1"/>
            </p:cNvSpPr>
            <p:nvPr/>
          </p:nvSpPr>
          <p:spPr bwMode="auto">
            <a:xfrm>
              <a:off x="12866687"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6" name="Oval 114"/>
            <p:cNvSpPr>
              <a:spLocks noChangeArrowheads="1"/>
            </p:cNvSpPr>
            <p:nvPr/>
          </p:nvSpPr>
          <p:spPr bwMode="auto">
            <a:xfrm>
              <a:off x="12149137" y="-274243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7" name="Oval 115"/>
            <p:cNvSpPr>
              <a:spLocks noChangeArrowheads="1"/>
            </p:cNvSpPr>
            <p:nvPr/>
          </p:nvSpPr>
          <p:spPr bwMode="auto">
            <a:xfrm>
              <a:off x="12231687" y="-2674167"/>
              <a:ext cx="57150"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8" name="Oval 116"/>
            <p:cNvSpPr>
              <a:spLocks noChangeArrowheads="1"/>
            </p:cNvSpPr>
            <p:nvPr/>
          </p:nvSpPr>
          <p:spPr bwMode="auto">
            <a:xfrm>
              <a:off x="11215687" y="-2858317"/>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9" name="Oval 117"/>
            <p:cNvSpPr>
              <a:spLocks noChangeArrowheads="1"/>
            </p:cNvSpPr>
            <p:nvPr/>
          </p:nvSpPr>
          <p:spPr bwMode="auto">
            <a:xfrm>
              <a:off x="10836275" y="-2791642"/>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0" name="Oval 118"/>
            <p:cNvSpPr>
              <a:spLocks noChangeArrowheads="1"/>
            </p:cNvSpPr>
            <p:nvPr/>
          </p:nvSpPr>
          <p:spPr bwMode="auto">
            <a:xfrm>
              <a:off x="11012487" y="-2497955"/>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1" name="Oval 119"/>
            <p:cNvSpPr>
              <a:spLocks noChangeArrowheads="1"/>
            </p:cNvSpPr>
            <p:nvPr/>
          </p:nvSpPr>
          <p:spPr bwMode="auto">
            <a:xfrm>
              <a:off x="11163300" y="-2247130"/>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2" name="Oval 120"/>
            <p:cNvSpPr>
              <a:spLocks noChangeArrowheads="1"/>
            </p:cNvSpPr>
            <p:nvPr/>
          </p:nvSpPr>
          <p:spPr bwMode="auto">
            <a:xfrm>
              <a:off x="10775950" y="-2272530"/>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3" name="Oval 121"/>
            <p:cNvSpPr>
              <a:spLocks noChangeArrowheads="1"/>
            </p:cNvSpPr>
            <p:nvPr/>
          </p:nvSpPr>
          <p:spPr bwMode="auto">
            <a:xfrm>
              <a:off x="10731500" y="-254240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4" name="Oval 122"/>
            <p:cNvSpPr>
              <a:spLocks noChangeArrowheads="1"/>
            </p:cNvSpPr>
            <p:nvPr/>
          </p:nvSpPr>
          <p:spPr bwMode="auto">
            <a:xfrm>
              <a:off x="11777662" y="-3001192"/>
              <a:ext cx="41275"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5" name="Oval 123"/>
            <p:cNvSpPr>
              <a:spLocks noChangeArrowheads="1"/>
            </p:cNvSpPr>
            <p:nvPr/>
          </p:nvSpPr>
          <p:spPr bwMode="auto">
            <a:xfrm>
              <a:off x="11741150" y="-3232968"/>
              <a:ext cx="36513"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6" name="Oval 124"/>
            <p:cNvSpPr>
              <a:spLocks noChangeArrowheads="1"/>
            </p:cNvSpPr>
            <p:nvPr/>
          </p:nvSpPr>
          <p:spPr bwMode="auto">
            <a:xfrm>
              <a:off x="11760200" y="-34933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7" name="Oval 125"/>
            <p:cNvSpPr>
              <a:spLocks noChangeArrowheads="1"/>
            </p:cNvSpPr>
            <p:nvPr/>
          </p:nvSpPr>
          <p:spPr bwMode="auto">
            <a:xfrm>
              <a:off x="11628437" y="-34520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8" name="Oval 126"/>
            <p:cNvSpPr>
              <a:spLocks noChangeArrowheads="1"/>
            </p:cNvSpPr>
            <p:nvPr/>
          </p:nvSpPr>
          <p:spPr bwMode="auto">
            <a:xfrm>
              <a:off x="11542712" y="-3837805"/>
              <a:ext cx="58738"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9" name="Oval 127"/>
            <p:cNvSpPr>
              <a:spLocks noChangeArrowheads="1"/>
            </p:cNvSpPr>
            <p:nvPr/>
          </p:nvSpPr>
          <p:spPr bwMode="auto">
            <a:xfrm>
              <a:off x="11163300" y="-3683818"/>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0" name="Oval 128"/>
            <p:cNvSpPr>
              <a:spLocks noChangeArrowheads="1"/>
            </p:cNvSpPr>
            <p:nvPr/>
          </p:nvSpPr>
          <p:spPr bwMode="auto">
            <a:xfrm>
              <a:off x="9293225" y="-3969568"/>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1" name="Oval 129"/>
            <p:cNvSpPr>
              <a:spLocks noChangeArrowheads="1"/>
            </p:cNvSpPr>
            <p:nvPr/>
          </p:nvSpPr>
          <p:spPr bwMode="auto">
            <a:xfrm>
              <a:off x="10277475" y="-425055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2" name="Oval 130"/>
            <p:cNvSpPr>
              <a:spLocks noChangeArrowheads="1"/>
            </p:cNvSpPr>
            <p:nvPr/>
          </p:nvSpPr>
          <p:spPr bwMode="auto">
            <a:xfrm>
              <a:off x="10137775" y="-4448993"/>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3" name="Oval 131"/>
            <p:cNvSpPr>
              <a:spLocks noChangeArrowheads="1"/>
            </p:cNvSpPr>
            <p:nvPr/>
          </p:nvSpPr>
          <p:spPr bwMode="auto">
            <a:xfrm>
              <a:off x="9402762" y="-4250555"/>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4" name="Oval 132"/>
            <p:cNvSpPr>
              <a:spLocks noChangeArrowheads="1"/>
            </p:cNvSpPr>
            <p:nvPr/>
          </p:nvSpPr>
          <p:spPr bwMode="auto">
            <a:xfrm>
              <a:off x="8739187" y="-4709343"/>
              <a:ext cx="30163"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5" name="Oval 133"/>
            <p:cNvSpPr>
              <a:spLocks noChangeArrowheads="1"/>
            </p:cNvSpPr>
            <p:nvPr/>
          </p:nvSpPr>
          <p:spPr bwMode="auto">
            <a:xfrm>
              <a:off x="9072562" y="-535069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6" name="Oval 134"/>
            <p:cNvSpPr>
              <a:spLocks noChangeArrowheads="1"/>
            </p:cNvSpPr>
            <p:nvPr/>
          </p:nvSpPr>
          <p:spPr bwMode="auto">
            <a:xfrm>
              <a:off x="9432925" y="-574121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7" name="Oval 135"/>
            <p:cNvSpPr>
              <a:spLocks noChangeArrowheads="1"/>
            </p:cNvSpPr>
            <p:nvPr/>
          </p:nvSpPr>
          <p:spPr bwMode="auto">
            <a:xfrm>
              <a:off x="9658350" y="-51062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8" name="Oval 136"/>
            <p:cNvSpPr>
              <a:spLocks noChangeArrowheads="1"/>
            </p:cNvSpPr>
            <p:nvPr/>
          </p:nvSpPr>
          <p:spPr bwMode="auto">
            <a:xfrm>
              <a:off x="8426450" y="-5218930"/>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9" name="Oval 137"/>
            <p:cNvSpPr>
              <a:spLocks noChangeArrowheads="1"/>
            </p:cNvSpPr>
            <p:nvPr/>
          </p:nvSpPr>
          <p:spPr bwMode="auto">
            <a:xfrm>
              <a:off x="8329612" y="-5106218"/>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0" name="Oval 138"/>
            <p:cNvSpPr>
              <a:spLocks noChangeArrowheads="1"/>
            </p:cNvSpPr>
            <p:nvPr/>
          </p:nvSpPr>
          <p:spPr bwMode="auto">
            <a:xfrm>
              <a:off x="8329612" y="-5587230"/>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1" name="Oval 139"/>
            <p:cNvSpPr>
              <a:spLocks noChangeArrowheads="1"/>
            </p:cNvSpPr>
            <p:nvPr/>
          </p:nvSpPr>
          <p:spPr bwMode="auto">
            <a:xfrm>
              <a:off x="8674100" y="-54824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2" name="Oval 140"/>
            <p:cNvSpPr>
              <a:spLocks noChangeArrowheads="1"/>
            </p:cNvSpPr>
            <p:nvPr/>
          </p:nvSpPr>
          <p:spPr bwMode="auto">
            <a:xfrm>
              <a:off x="9972675" y="-506494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3" name="Oval 141"/>
            <p:cNvSpPr>
              <a:spLocks noChangeArrowheads="1"/>
            </p:cNvSpPr>
            <p:nvPr/>
          </p:nvSpPr>
          <p:spPr bwMode="auto">
            <a:xfrm>
              <a:off x="7732712" y="-5914255"/>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4" name="Oval 142"/>
            <p:cNvSpPr>
              <a:spLocks noChangeArrowheads="1"/>
            </p:cNvSpPr>
            <p:nvPr/>
          </p:nvSpPr>
          <p:spPr bwMode="auto">
            <a:xfrm>
              <a:off x="6340475" y="-5661843"/>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5" name="Oval 143"/>
            <p:cNvSpPr>
              <a:spLocks noChangeArrowheads="1"/>
            </p:cNvSpPr>
            <p:nvPr/>
          </p:nvSpPr>
          <p:spPr bwMode="auto">
            <a:xfrm>
              <a:off x="6224587" y="-5718993"/>
              <a:ext cx="47625" cy="539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6" name="Oval 144"/>
            <p:cNvSpPr>
              <a:spLocks noChangeArrowheads="1"/>
            </p:cNvSpPr>
            <p:nvPr/>
          </p:nvSpPr>
          <p:spPr bwMode="auto">
            <a:xfrm>
              <a:off x="6249987" y="-6266680"/>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7" name="Oval 145"/>
            <p:cNvSpPr>
              <a:spLocks noChangeArrowheads="1"/>
            </p:cNvSpPr>
            <p:nvPr/>
          </p:nvSpPr>
          <p:spPr bwMode="auto">
            <a:xfrm>
              <a:off x="5965825" y="-544435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8" name="Oval 146"/>
            <p:cNvSpPr>
              <a:spLocks noChangeArrowheads="1"/>
            </p:cNvSpPr>
            <p:nvPr/>
          </p:nvSpPr>
          <p:spPr bwMode="auto">
            <a:xfrm>
              <a:off x="4933950" y="-5507855"/>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9" name="Oval 147"/>
            <p:cNvSpPr>
              <a:spLocks noChangeArrowheads="1"/>
            </p:cNvSpPr>
            <p:nvPr/>
          </p:nvSpPr>
          <p:spPr bwMode="auto">
            <a:xfrm>
              <a:off x="4816475" y="-52681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0" name="Oval 148"/>
            <p:cNvSpPr>
              <a:spLocks noChangeArrowheads="1"/>
            </p:cNvSpPr>
            <p:nvPr/>
          </p:nvSpPr>
          <p:spPr bwMode="auto">
            <a:xfrm>
              <a:off x="4516437" y="-4974455"/>
              <a:ext cx="74613"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1" name="Oval 149"/>
            <p:cNvSpPr>
              <a:spLocks noChangeArrowheads="1"/>
            </p:cNvSpPr>
            <p:nvPr/>
          </p:nvSpPr>
          <p:spPr bwMode="auto">
            <a:xfrm>
              <a:off x="3833812" y="-4822055"/>
              <a:ext cx="7143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2" name="Oval 150"/>
            <p:cNvSpPr>
              <a:spLocks noChangeArrowheads="1"/>
            </p:cNvSpPr>
            <p:nvPr/>
          </p:nvSpPr>
          <p:spPr bwMode="auto">
            <a:xfrm>
              <a:off x="3833812" y="-5268143"/>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3" name="Oval 151"/>
            <p:cNvSpPr>
              <a:spLocks noChangeArrowheads="1"/>
            </p:cNvSpPr>
            <p:nvPr/>
          </p:nvSpPr>
          <p:spPr bwMode="auto">
            <a:xfrm>
              <a:off x="4073525" y="-5766618"/>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4" name="Oval 152"/>
            <p:cNvSpPr>
              <a:spLocks noChangeArrowheads="1"/>
            </p:cNvSpPr>
            <p:nvPr/>
          </p:nvSpPr>
          <p:spPr bwMode="auto">
            <a:xfrm>
              <a:off x="3600450" y="-587933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5" name="Oval 153"/>
            <p:cNvSpPr>
              <a:spLocks noChangeArrowheads="1"/>
            </p:cNvSpPr>
            <p:nvPr/>
          </p:nvSpPr>
          <p:spPr bwMode="auto">
            <a:xfrm>
              <a:off x="3754437" y="-629208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6" name="Oval 154"/>
            <p:cNvSpPr>
              <a:spLocks noChangeArrowheads="1"/>
            </p:cNvSpPr>
            <p:nvPr/>
          </p:nvSpPr>
          <p:spPr bwMode="auto">
            <a:xfrm>
              <a:off x="4378325" y="-625874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7" name="Oval 155"/>
            <p:cNvSpPr>
              <a:spLocks noChangeArrowheads="1"/>
            </p:cNvSpPr>
            <p:nvPr/>
          </p:nvSpPr>
          <p:spPr bwMode="auto">
            <a:xfrm>
              <a:off x="4838700" y="-6244455"/>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8" name="Oval 156"/>
            <p:cNvSpPr>
              <a:spLocks noChangeArrowheads="1"/>
            </p:cNvSpPr>
            <p:nvPr/>
          </p:nvSpPr>
          <p:spPr bwMode="auto">
            <a:xfrm>
              <a:off x="3146425" y="-6007918"/>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9" name="Oval 157"/>
            <p:cNvSpPr>
              <a:spLocks noChangeArrowheads="1"/>
            </p:cNvSpPr>
            <p:nvPr/>
          </p:nvSpPr>
          <p:spPr bwMode="auto">
            <a:xfrm>
              <a:off x="2576512" y="-5845993"/>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0" name="Oval 158"/>
            <p:cNvSpPr>
              <a:spLocks noChangeArrowheads="1"/>
            </p:cNvSpPr>
            <p:nvPr/>
          </p:nvSpPr>
          <p:spPr bwMode="auto">
            <a:xfrm>
              <a:off x="1217612" y="-4544243"/>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1" name="Oval 159"/>
            <p:cNvSpPr>
              <a:spLocks noChangeArrowheads="1"/>
            </p:cNvSpPr>
            <p:nvPr/>
          </p:nvSpPr>
          <p:spPr bwMode="auto">
            <a:xfrm>
              <a:off x="1217612" y="-4803005"/>
              <a:ext cx="57150"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2" name="Oval 160"/>
            <p:cNvSpPr>
              <a:spLocks noChangeArrowheads="1"/>
            </p:cNvSpPr>
            <p:nvPr/>
          </p:nvSpPr>
          <p:spPr bwMode="auto">
            <a:xfrm>
              <a:off x="1492250" y="-4679180"/>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3" name="Oval 161"/>
            <p:cNvSpPr>
              <a:spLocks noChangeArrowheads="1"/>
            </p:cNvSpPr>
            <p:nvPr/>
          </p:nvSpPr>
          <p:spPr bwMode="auto">
            <a:xfrm>
              <a:off x="1712912" y="-480300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4" name="Oval 162"/>
            <p:cNvSpPr>
              <a:spLocks noChangeArrowheads="1"/>
            </p:cNvSpPr>
            <p:nvPr/>
          </p:nvSpPr>
          <p:spPr bwMode="auto">
            <a:xfrm>
              <a:off x="1739900" y="-4896668"/>
              <a:ext cx="25400"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5" name="Oval 163"/>
            <p:cNvSpPr>
              <a:spLocks noChangeArrowheads="1"/>
            </p:cNvSpPr>
            <p:nvPr/>
          </p:nvSpPr>
          <p:spPr bwMode="auto">
            <a:xfrm>
              <a:off x="1927225" y="-5684068"/>
              <a:ext cx="71438"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6" name="Oval 164"/>
            <p:cNvSpPr>
              <a:spLocks noChangeArrowheads="1"/>
            </p:cNvSpPr>
            <p:nvPr/>
          </p:nvSpPr>
          <p:spPr bwMode="auto">
            <a:xfrm>
              <a:off x="974725" y="-4220393"/>
              <a:ext cx="47625"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7" name="Oval 165"/>
            <p:cNvSpPr>
              <a:spLocks noChangeArrowheads="1"/>
            </p:cNvSpPr>
            <p:nvPr/>
          </p:nvSpPr>
          <p:spPr bwMode="auto">
            <a:xfrm>
              <a:off x="466725" y="-3953693"/>
              <a:ext cx="49213"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8" name="Oval 166"/>
            <p:cNvSpPr>
              <a:spLocks noChangeArrowheads="1"/>
            </p:cNvSpPr>
            <p:nvPr/>
          </p:nvSpPr>
          <p:spPr bwMode="auto">
            <a:xfrm>
              <a:off x="111125" y="-3733030"/>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9" name="Oval 167"/>
            <p:cNvSpPr>
              <a:spLocks noChangeArrowheads="1"/>
            </p:cNvSpPr>
            <p:nvPr/>
          </p:nvSpPr>
          <p:spPr bwMode="auto">
            <a:xfrm>
              <a:off x="557212" y="-3777480"/>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0" name="Oval 168"/>
            <p:cNvSpPr>
              <a:spLocks noChangeArrowheads="1"/>
            </p:cNvSpPr>
            <p:nvPr/>
          </p:nvSpPr>
          <p:spPr bwMode="auto">
            <a:xfrm>
              <a:off x="1244600" y="-4018780"/>
              <a:ext cx="30163"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1" name="Oval 169"/>
            <p:cNvSpPr>
              <a:spLocks noChangeArrowheads="1"/>
            </p:cNvSpPr>
            <p:nvPr/>
          </p:nvSpPr>
          <p:spPr bwMode="auto">
            <a:xfrm>
              <a:off x="1308100" y="-4280718"/>
              <a:ext cx="33338"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2" name="Oval 170"/>
            <p:cNvSpPr>
              <a:spLocks noChangeArrowheads="1"/>
            </p:cNvSpPr>
            <p:nvPr/>
          </p:nvSpPr>
          <p:spPr bwMode="auto">
            <a:xfrm>
              <a:off x="2482850" y="-4453755"/>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3" name="Oval 171"/>
            <p:cNvSpPr>
              <a:spLocks noChangeArrowheads="1"/>
            </p:cNvSpPr>
            <p:nvPr/>
          </p:nvSpPr>
          <p:spPr bwMode="auto">
            <a:xfrm>
              <a:off x="-512763" y="-2993255"/>
              <a:ext cx="57150"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4" name="Oval 172"/>
            <p:cNvSpPr>
              <a:spLocks noChangeArrowheads="1"/>
            </p:cNvSpPr>
            <p:nvPr/>
          </p:nvSpPr>
          <p:spPr bwMode="auto">
            <a:xfrm>
              <a:off x="-485775" y="-2577330"/>
              <a:ext cx="93663"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grpSp>
    </p:spTree>
    <p:extLst>
      <p:ext uri="{BB962C8B-B14F-4D97-AF65-F5344CB8AC3E}">
        <p14:creationId xmlns:p14="http://schemas.microsoft.com/office/powerpoint/2010/main" val="21745922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700" fill="hold"/>
                                        <p:tgtEl>
                                          <p:spTgt spid="36"/>
                                        </p:tgtEl>
                                        <p:attrNameLst>
                                          <p:attrName>ppt_w</p:attrName>
                                        </p:attrNameLst>
                                      </p:cBhvr>
                                      <p:tavLst>
                                        <p:tav tm="0">
                                          <p:val>
                                            <p:fltVal val="0"/>
                                          </p:val>
                                        </p:tav>
                                        <p:tav tm="100000">
                                          <p:val>
                                            <p:strVal val="#ppt_w"/>
                                          </p:val>
                                        </p:tav>
                                      </p:tavLst>
                                    </p:anim>
                                    <p:anim calcmode="lin" valueType="num">
                                      <p:cBhvr>
                                        <p:cTn id="8" dur="700" fill="hold"/>
                                        <p:tgtEl>
                                          <p:spTgt spid="36"/>
                                        </p:tgtEl>
                                        <p:attrNameLst>
                                          <p:attrName>ppt_h</p:attrName>
                                        </p:attrNameLst>
                                      </p:cBhvr>
                                      <p:tavLst>
                                        <p:tav tm="0">
                                          <p:val>
                                            <p:fltVal val="0"/>
                                          </p:val>
                                        </p:tav>
                                        <p:tav tm="100000">
                                          <p:val>
                                            <p:strVal val="#ppt_h"/>
                                          </p:val>
                                        </p:tav>
                                      </p:tavLst>
                                    </p:anim>
                                    <p:anim calcmode="lin" valueType="num">
                                      <p:cBhvr>
                                        <p:cTn id="9" dur="700" fill="hold"/>
                                        <p:tgtEl>
                                          <p:spTgt spid="36"/>
                                        </p:tgtEl>
                                        <p:attrNameLst>
                                          <p:attrName>style.rotation</p:attrName>
                                        </p:attrNameLst>
                                      </p:cBhvr>
                                      <p:tavLst>
                                        <p:tav tm="0">
                                          <p:val>
                                            <p:fltVal val="90"/>
                                          </p:val>
                                        </p:tav>
                                        <p:tav tm="100000">
                                          <p:val>
                                            <p:fltVal val="0"/>
                                          </p:val>
                                        </p:tav>
                                      </p:tavLst>
                                    </p:anim>
                                    <p:animEffect transition="in" filter="fade">
                                      <p:cBhvr>
                                        <p:cTn id="10" dur="700"/>
                                        <p:tgtEl>
                                          <p:spTgt spid="36"/>
                                        </p:tgtEl>
                                      </p:cBhvr>
                                    </p:animEffect>
                                  </p:childTnLst>
                                </p:cTn>
                              </p:par>
                              <p:par>
                                <p:cTn id="11" presetID="8" presetClass="emph" presetSubtype="0" repeatCount="indefinite" fill="hold" nodeType="withEffect">
                                  <p:stCondLst>
                                    <p:cond delay="0"/>
                                  </p:stCondLst>
                                  <p:childTnLst>
                                    <p:animRot by="10800000">
                                      <p:cBhvr>
                                        <p:cTn id="12" dur="18600" fill="hold"/>
                                        <p:tgtEl>
                                          <p:spTgt spid="36"/>
                                        </p:tgtEl>
                                        <p:attrNameLst>
                                          <p:attrName>r</p:attrName>
                                        </p:attrNameLst>
                                      </p:cBhvr>
                                    </p:animRot>
                                  </p:childTnLst>
                                </p:cTn>
                              </p:par>
                              <p:par>
                                <p:cTn id="13" presetID="0" presetClass="path" presetSubtype="0" repeatCount="indefinite" accel="50000" decel="50000" fill="hold" grpId="0" nodeType="withEffect">
                                  <p:stCondLst>
                                    <p:cond delay="1500"/>
                                  </p:stCondLst>
                                  <p:childTnLst>
                                    <p:animMotion origin="layout" path="M 1.07029 1.08704 L 1.07029 1.08727 C 1.06404 1.08009 1.05675 1.0757 1.05155 1.06621 C 1.0492 1.06227 1.05037 1.05486 1.0492 1.04977 C 1.04803 1.04514 1.04582 1.04144 1.04452 1.03704 C 1.04269 1.03171 1.04152 1.02593 1.03983 1.0206 C 1.0384 1.01621 1.03619 1.0125 1.03515 1.0081 C 1.02747 0.97732 1.03397 0.99074 1.02577 0.96621 C 1.01757 0.94236 1.01731 0.94468 1.00924 0.92477 C 1.00768 0.9206 1.00651 0.91597 1.00456 0.91204 C 0.97749 0.85579 1.00781 0.925 0.99063 0.88287 C 0.98595 0.87176 0.97957 0.8625 0.97657 0.84977 C 0.96811 0.81505 0.97371 0.82801 0.96252 0.80787 C 0.96174 0.80093 0.96122 0.79398 0.96017 0.78704 C 0.95315 0.7456 0.95731 0.78796 0.9508 0.74144 L 0.94612 0.70787 C 0.9469 0.67894 0.94729 0.64954 0.94846 0.6206 C 0.9495 0.59074 0.94937 0.59445 0.95315 0.57477 C 0.95393 0.55949 0.95549 0.54421 0.95549 0.52871 C 0.95549 0.50371 0.95445 0.47871 0.95315 0.45371 C 0.95289 0.44954 0.95171 0.44537 0.9508 0.44121 C 0.94833 0.43125 0.94364 0.41528 0.93909 0.4081 C 0.93479 0.40139 0.93037 0.39445 0.92503 0.39121 C 0.91488 0.38542 0.92035 0.3882 0.90863 0.3831 C 0.89848 0.38426 0.8882 0.38496 0.87818 0.38727 C 0.87492 0.38773 0.87154 0.38843 0.8688 0.39121 C 0.86581 0.39421 0.86373 0.39908 0.86178 0.40371 C 0.8541 0.42107 0.85279 0.42431 0.84993 0.44121 C 0.84915 0.44676 0.8485 0.45255 0.84772 0.45787 C 0.84694 0.46227 0.8459 0.46621 0.84538 0.47037 C 0.84433 0.47732 0.84394 0.48449 0.84303 0.49121 C 0.83757 0.52986 0.8429 0.45903 0.836 0.5456 C 0.83522 0.55486 0.83249 0.58935 0.83132 0.59977 C 0.83067 0.60394 0.83041 0.6088 0.82898 0.61204 C 0.81739 0.63843 0.81752 0.63519 0.8032 0.6456 C 0.77821 0.64398 0.75309 0.64491 0.72823 0.64144 C 0.71964 0.63982 0.71353 0.63287 0.70715 0.62477 C 0.70389 0.6206 0.70116 0.61551 0.69778 0.61204 C 0.6888 0.60301 0.69179 0.61412 0.68372 0.59977 C 0.6806 0.59421 0.67253 0.57523 0.66966 0.56644 C 0.66784 0.56088 0.66667 0.55509 0.66498 0.54977 C 0.66355 0.54537 0.66146 0.54167 0.66029 0.53727 C 0.65912 0.53334 0.65912 0.52847 0.65795 0.52477 C 0.656 0.51852 0.65287 0.51389 0.65092 0.50787 C 0.64897 0.50278 0.64793 0.49676 0.64624 0.49121 C 0.64324 0.48264 0.63934 0.47523 0.63673 0.46621 C 0.63036 0.44352 0.63426 0.45463 0.62515 0.43287 C 0.62437 0.42871 0.62398 0.42431 0.62281 0.42037 C 0.62085 0.41435 0.61799 0.40949 0.61578 0.40371 C 0.60524 0.37778 0.61799 0.40371 0.59704 0.36621 C 0.59469 0.36227 0.59313 0.35486 0.59001 0.35371 C 0.58194 0.35093 0.5766 0.34931 0.56892 0.3456 C 0.56645 0.34421 0.56424 0.34236 0.56189 0.34121 C 0.55265 0.33727 0.54302 0.33542 0.53378 0.3331 C 0.53144 0.33171 0.52909 0.33009 0.52675 0.32871 C 0.51517 0.32292 0.50332 0.31991 0.49161 0.31621 L 0.31121 0.3206 C 0.30639 0.3206 0.30184 0.32338 0.29715 0.32477 C 0.29169 0.32616 0.28622 0.32755 0.28075 0.32871 C 0.26891 0.33935 0.27177 0.33773 0.25732 0.3456 C 0.2542 0.34722 0.25108 0.34838 0.24795 0.34977 C 0.24405 0.35116 0.24001 0.35185 0.23624 0.35371 C 0.21606 0.36459 0.23259 0.35903 0.21268 0.37477 C 0.20982 0.37709 0.20656 0.37732 0.20344 0.37871 C 0.2011 0.38171 0.19875 0.38472 0.19641 0.38727 C 0.19329 0.39028 0.1899 0.39213 0.18704 0.3956 C 0.18366 0.39908 0.18092 0.4044 0.17767 0.4081 C 0.17272 0.41343 0.16556 0.4169 0.16127 0.42477 C 0.1584 0.42963 0.15658 0.43565 0.15424 0.44121 C 0.14773 0.47593 0.15853 0.42153 0.14253 0.47871 C 0.14096 0.48426 0.13914 0.48982 0.13771 0.49537 C 0.1368 0.49954 0.1368 0.5044 0.1355 0.50787 C 0.13354 0.51296 0.13081 0.51621 0.12847 0.52037 C 0.12769 0.52616 0.12704 0.53171 0.12613 0.53727 C 0.12469 0.5456 0.12144 0.56227 0.12144 0.5625 C 0.12873 0.66597 0.11988 0.60023 0.13081 0.6456 C 0.13354 0.65741 0.13211 0.66019 0.13771 0.6706 C 0.14109 0.67639 0.15047 0.6838 0.15424 0.68704 C 0.17142 0.68588 0.1886 0.68519 0.20578 0.68287 C 0.20865 0.68264 0.22322 0.67639 0.22687 0.67477 C 0.23155 0.67222 0.23676 0.6713 0.24092 0.66644 C 0.24327 0.66366 0.24548 0.66019 0.24795 0.65787 C 0.24795 0.65787 0.26943 0.64051 0.27372 0.63287 C 0.27724 0.62662 0.28049 0.61945 0.2831 0.61204 C 0.28518 0.60556 0.28622 0.59792 0.28778 0.59144 C 0.29273 0.5375 0.29143 0.56412 0.28544 0.47037 C 0.28505 0.46621 0.28401 0.46204 0.2831 0.45787 C 0.26526 0.38866 0.28036 0.44769 0.26904 0.41227 C 0.26722 0.40671 0.26604 0.40093 0.26435 0.3956 C 0.25993 0.38195 0.25212 0.36574 0.24561 0.3581 C 0.24327 0.35533 0.24079 0.35255 0.23858 0.34977 C 0.23533 0.3456 0.23259 0.34051 0.22921 0.33727 C 0.227 0.33496 0.22426 0.33496 0.22218 0.3331 C 0.21958 0.33079 0.21763 0.32662 0.21515 0.32477 C 0.20826 0.31968 0.2011 0.31621 0.19407 0.31227 C 0.18938 0.30949 0.18405 0.3088 0.18001 0.30394 C 0.17767 0.30116 0.17559 0.29722 0.17285 0.2956 C 0.16686 0.29167 0.15424 0.28727 0.15424 0.2875 C 0.13367 0.26528 0.15151 0.28148 0.12378 0.26621 C 0.11975 0.26412 0.11597 0.26065 0.11207 0.25787 C 0.10973 0.25648 0.10725 0.25556 0.10504 0.25371 C 0.10179 0.25139 0.09892 0.24769 0.09567 0.24537 C 0.0738 0.23102 0.10101 0.25579 0.07211 0.23287 C 0.06964 0.23102 0.06768 0.22685 0.06521 0.22477 C 0.06144 0.2213 0.05727 0.21945 0.0535 0.21644 C 0.0164 0.18704 0.06716 0.22639 0.0371 0.19977 C 0.03489 0.19769 0.03241 0.19699 0.03007 0.19537 C 0.02773 0.19144 0.02564 0.18658 0.02304 0.1831 C 0.01849 0.17685 0.00898 0.16621 0.00898 0.16644 C 0.00742 0.16227 0.00612 0.15764 0.0043 0.15371 C -0.00013 0.14491 -0.00976 0.12894 -0.00976 0.12917 C -0.0151 0.09908 -0.00716 0.1331 -0.01913 0.10787 C -0.02512 0.09491 -0.02238 0.0919 -0.02616 0.07894 C -0.02655 0.07709 -0.02772 0.07616 -0.0285 0.07477 L -0.0285 0.075 " pathEditMode="relative" rAng="0" ptsTypes="AAAAAAAAAAAAAAAAAAAAAAAAAAAAAAAAAAAAAAAAAAAAAAAAAAAAAAAAAAAAAAAAAAAAAAAAAAAAAAAAAAAAAAAAAAAAAAAAAAAAAAAAAAAAAAAAAAA">
                                      <p:cBhvr>
                                        <p:cTn id="14" dur="11800" fill="hold"/>
                                        <p:tgtEl>
                                          <p:spTgt spid="28"/>
                                        </p:tgtEl>
                                        <p:attrNameLst>
                                          <p:attrName>ppt_x</p:attrName>
                                          <p:attrName>ppt_y</p:attrName>
                                        </p:attrNameLst>
                                      </p:cBhvr>
                                      <p:rCtr x="-54939" y="-50602"/>
                                    </p:animMotion>
                                  </p:childTnLst>
                                </p:cTn>
                              </p:par>
                              <p:par>
                                <p:cTn id="15" presetID="0" presetClass="path" presetSubtype="0" repeatCount="indefinite" accel="50000" decel="50000" fill="hold" grpId="0" nodeType="withEffect">
                                  <p:stCondLst>
                                    <p:cond delay="2800"/>
                                  </p:stCondLst>
                                  <p:childTnLst>
                                    <p:animMotion origin="layout" path="M 0.55603 0.87176 L 0.55603 0.87199 C 0.56748 0.86458 0.57868 0.85555 0.59039 0.84953 C 0.59443 0.84722 0.62827 0.83888 0.631 0.83865 C 0.63933 0.83333 0.65274 0.8243 0.66224 0.82199 C 0.7186 0.80486 0.7143 0.80995 0.78407 0.80486 C 0.78927 0.80347 0.79448 0.80185 0.79969 0.7993 C 0.80593 0.79629 0.81843 0.78819 0.81843 0.78888 C 0.82155 0.78101 0.82429 0.77338 0.8278 0.7662 C 0.83157 0.7581 0.83678 0.75254 0.84029 0.74421 C 0.84199 0.73958 0.84615 0.7074 0.84654 0.70509 C 0.84589 0.6912 0.84693 0.64004 0.84029 0.6162 C 0.83366 0.59305 0.83535 0.60439 0.82468 0.58842 C 0.82116 0.5831 0.81895 0.57569 0.8153 0.57176 C 0.81049 0.56643 0.80463 0.56527 0.79969 0.56088 C 0.7963 0.55787 0.79331 0.55324 0.79031 0.54976 C 0.78602 0.54398 0.78237 0.53703 0.77782 0.5331 C 0.77391 0.52939 0.76949 0.52916 0.76532 0.52731 C 0.7622 0.52384 0.75947 0.51851 0.75595 0.51643 C 0.74255 0.5074 0.72888 0.50532 0.71534 0.49976 C 0.70688 0.49606 0.69035 0.48865 0.69035 0.48888 C 0.68723 0.48472 0.68424 0.48032 0.68098 0.47731 C 0.65508 0.45439 0.68905 0.49259 0.66224 0.46088 C 0.65807 0.44953 0.64909 0.44051 0.64961 0.42731 C 0.65183 0.38287 0.65326 0.33842 0.65599 0.29398 C 0.65638 0.28657 0.65716 0.27847 0.65912 0.27176 C 0.66237 0.25972 0.66458 0.24351 0.67161 0.23842 C 0.72589 0.19976 0.68463 0.22615 0.71534 0.21064 C 0.73357 0.20115 0.71521 0.2081 0.73721 0.19953 C 0.74814 0.19513 0.76051 0.19143 0.77157 0.18842 C 0.77873 0.18634 0.78615 0.18472 0.79344 0.1831 C 0.79539 0.17407 0.79917 0.16805 0.79969 0.16064 C 0.8006 0.14375 0.79721 0.12291 0.79031 0.11088 C 0.78758 0.10578 0.7842 0.10277 0.78094 0.09953 C 0.77678 0.09537 0.77261 0.09166 0.76845 0.08773 C 0.76272 0.08379 0.75205 0.07963 0.74658 0.07754 C 0.74138 0.07523 0.73604 0.07384 0.73096 0.07199 C 0.72667 0.07013 0.72263 0.06805 0.71847 0.06643 C 0.68931 0.06805 0.6599 0.06481 0.631 0.07199 C 0.62202 0.07407 0.60588 0.09398 0.59664 0.10509 C 0.59456 0.11088 0.59195 0.11574 0.59039 0.12199 C 0.58193 0.15162 0.5887 0.19444 0.59039 0.22199 C 0.59078 0.22893 0.59195 0.23703 0.59352 0.24421 C 0.59508 0.25185 0.59768 0.25879 0.59976 0.26643 C 0.60081 0.27731 0.60159 0.28865 0.60289 0.29953 C 0.60367 0.30694 0.60601 0.31412 0.60601 0.32176 C 0.60601 0.35324 0.60445 0.38495 0.60289 0.4162 C 0.60263 0.41967 0.5982 0.44976 0.59664 0.45509 C 0.59234 0.46805 0.58428 0.48379 0.5779 0.49398 C 0.57178 0.50347 0.56579 0.51365 0.55915 0.52176 C 0.55525 0.52662 0.55069 0.52893 0.54666 0.5331 C 0.54132 0.53819 0.53638 0.54467 0.53104 0.54976 C 0.52076 0.55926 0.51022 0.56828 0.4998 0.57754 C 0.49356 0.58287 0.48796 0.59236 0.48093 0.59421 C 0.4687 0.59722 0.45568 0.59953 0.44357 0.60509 C 0.44032 0.60671 0.43733 0.60879 0.43407 0.61088 C 0.42249 0.60972 0.37394 0.6081 0.35299 0.59953 C 0.34648 0.59676 0.34036 0.59236 0.33424 0.58842 C 0.32058 0.57939 0.30704 0.57013 0.29363 0.56088 C 0.26031 0.5375 0.29598 0.56458 0.2624 0.52731 C 0.25953 0.52407 0.25589 0.52476 0.25302 0.52176 C 0.24639 0.51527 0.2404 0.50717 0.23428 0.49976 L 0.22491 0.48865 C 0.22283 0.4831 0.22048 0.47754 0.21866 0.47199 C 0.20278 0.42222 0.22127 0.47338 0.20617 0.43287 C 0.20513 0.42546 0.20304 0.41805 0.20304 0.41088 C 0.20304 0.38819 0.20461 0.36597 0.20617 0.34398 C 0.2076 0.32245 0.2115 0.31504 0.21554 0.29398 C 0.21684 0.28657 0.21762 0.27939 0.21866 0.27176 C 0.21671 0.23842 0.21944 0.21921 0.20916 0.19421 C 0.20669 0.18773 0.20317 0.1824 0.19992 0.17592 C 0.18977 0.1618 0.18053 0.14884 0.16868 0.13842 C 0.16569 0.13564 0.1623 0.13518 0.15931 0.1331 C 0.15502 0.12939 0.15111 0.12476 0.14682 0.12199 C 0.14278 0.11898 0.13836 0.11828 0.13432 0.1162 C 0.1217 0.10949 0.11519 0.1037 0.10308 0.09953 C 0.07952 0.09189 0.06299 0.09166 0.03748 0.08773 C 0.03436 0.08588 0.03098 0.08449 0.02811 0.08287 C 0.0151 0.07129 0.01562 0.06342 0.00625 0.03865 C 0.00416 0.0331 1.80789E-6 0.0287 1.80789E-6 0.02199 L 1.80789E-6 -0.00024 L 1.80789E-6 4.07407E-6 " pathEditMode="relative" rAng="0" ptsTypes="AAAAAAAAAAAAAAAAAAAAAAAAAAAAAAAAAAAAAAAAAAAAAAAAAAAAAAAAAAAAAAAAAAAAAAAAAAAAAAAAAA">
                                      <p:cBhvr>
                                        <p:cTn id="16" dur="13000" fill="hold"/>
                                        <p:tgtEl>
                                          <p:spTgt spid="30"/>
                                        </p:tgtEl>
                                        <p:attrNameLst>
                                          <p:attrName>ppt_x</p:attrName>
                                          <p:attrName>ppt_y</p:attrName>
                                        </p:attrNameLst>
                                      </p:cBhvr>
                                      <p:rCtr x="-13276" y="-43588"/>
                                    </p:animMotion>
                                  </p:childTnLst>
                                </p:cTn>
                              </p:par>
                              <p:par>
                                <p:cTn id="17" presetID="0" presetClass="path" presetSubtype="0" repeatCount="indefinite" accel="50000" decel="50000" fill="hold" grpId="0" nodeType="withEffect">
                                  <p:stCondLst>
                                    <p:cond delay="800"/>
                                  </p:stCondLst>
                                  <p:childTnLst>
                                    <p:animMotion origin="layout" path="M 0.52232 0.275 L 0.52232 0.27523 C 0.45933 0.24121 0.52753 0.2757 0.48484 0.2581 C 0.48432 0.25787 0.46336 0.24676 0.4592 0.2456 C 0.45217 0.24375 0.44501 0.24283 0.43811 0.24144 C 0.42015 0.2257 0.43382 0.23588 0.40284 0.22477 C 0.39972 0.22385 0.39672 0.22199 0.3936 0.2206 C 0.37095 0.21181 0.39321 0.22153 0.3677 0.21227 C 0.3401 0.20255 0.38371 0.21459 0.34206 0.20394 C 0.31511 0.1882 0.34127 0.20255 0.30444 0.18727 C 0.3021 0.18635 0.29988 0.18426 0.29754 0.1831 C 0.29286 0.18148 0.28804 0.18033 0.28348 0.17894 C 0.28023 0.17616 0.27685 0.17454 0.27411 0.1706 C 0.27047 0.16597 0.26734 0.16042 0.26461 0.15394 C 0.2611 0.14584 0.25941 0.13449 0.25771 0.12477 C 0.25993 0.10533 0.26149 0.08565 0.26461 0.06644 C 0.26552 0.06181 0.26695 0.05672 0.2693 0.05394 C 0.27359 0.04931 0.28348 0.0456 0.28348 0.04584 C 0.29676 0.04838 0.3103 0.04769 0.32318 0.05394 C 0.32813 0.05625 0.33125 0.06482 0.33503 0.0706 C 0.33958 0.07778 0.34388 0.08588 0.34661 0.0956 C 0.34778 0.09954 0.3483 0.10394 0.34895 0.1081 C 0.3483 0.11505 0.34856 0.12292 0.34661 0.12894 C 0.33945 0.15209 0.33229 0.14676 0.31863 0.14977 C 0.27867 0.17361 0.32839 0.14537 0.21073 0.1581 C 0.20591 0.1588 0.20162 0.16482 0.1968 0.16644 C 0.19289 0.16783 0.18886 0.16875 0.18496 0.1706 C 0.18027 0.17292 0.17103 0.17894 0.17103 0.17917 C 0.1614 0.1919 0.15918 0.1926 0.15216 0.21227 C 0.15085 0.21621 0.15098 0.22084 0.14994 0.22477 C 0.14786 0.23218 0.14487 0.23843 0.14278 0.2456 C 0.14174 0.24954 0.14213 0.25486 0.14057 0.2581 C 0.13797 0.26366 0.13432 0.26644 0.1312 0.2706 C 0.12066 0.26945 0.09137 0.275 0.07979 0.25394 C 0.07666 0.24885 0.07679 0.23982 0.07497 0.2331 C 0.07289 0.22593 0.07029 0.21922 0.06794 0.21227 C 0.06925 0.19144 0.06846 0.1794 0.0725 0.16227 C 0.07393 0.15672 0.07497 0.15047 0.07718 0.1456 C 0.07901 0.1419 0.08187 0.14005 0.08434 0.13727 C 0.08734 0.12894 0.08916 0.11829 0.09371 0.11227 C 0.09684 0.1081 0.09983 0.10394 0.10309 0.09977 C 0.1053 0.09699 0.1079 0.09468 0.11011 0.09144 C 0.11675 0.08148 0.11714 0.07871 0.1217 0.06644 C 0.12092 0.05949 0.1204 0.05255 0.11949 0.0456 C 0.11884 0.04144 0.11884 0.03635 0.11701 0.0331 C 0.11389 0.02755 0.1092 0.025 0.1053 0.0206 C 0.10061 0.01528 0.09632 0.00857 0.09124 0.00394 C 0.06521 -0.01921 0.09814 0.00857 0.0725 -0.00856 C 0.06925 -0.01065 0.06638 -0.01435 0.06313 -0.0169 C 0.05844 -0.02037 0.05154 -0.02315 0.04686 -0.02523 C 0.00846 -0.0206 0.02005 -0.03565 0.00469 -0.00856 L -1.41611E-6 -0.00023 L -1.41611E-6 -2.59259E-6 " pathEditMode="relative" rAng="0" ptsTypes="AAAAAAAAAAAAAAAAAAAAAAAAAAAAAAAAAAAAAAAAAAAAAAAAAAAAA">
                                      <p:cBhvr>
                                        <p:cTn id="18" dur="13400" fill="hold"/>
                                        <p:tgtEl>
                                          <p:spTgt spid="35"/>
                                        </p:tgtEl>
                                        <p:attrNameLst>
                                          <p:attrName>ppt_x</p:attrName>
                                          <p:attrName>ppt_y</p:attrName>
                                        </p:attrNameLst>
                                      </p:cBhvr>
                                      <p:rCtr x="-26123" y="-150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0" grpId="0" animBg="1"/>
      <p:bldP spid="35"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008">
    <p:bg>
      <p:bgPr>
        <a:solidFill>
          <a:srgbClr val="031427"/>
        </a:solidFill>
        <a:effectLst/>
      </p:bgPr>
    </p:bg>
    <p:spTree>
      <p:nvGrpSpPr>
        <p:cNvPr id="1" name=""/>
        <p:cNvGrpSpPr/>
        <p:nvPr/>
      </p:nvGrpSpPr>
      <p:grpSpPr>
        <a:xfrm>
          <a:off x="0" y="0"/>
          <a:ext cx="0" cy="0"/>
          <a:chOff x="0" y="0"/>
          <a:chExt cx="0" cy="0"/>
        </a:xfrm>
      </p:grpSpPr>
      <p:pic>
        <p:nvPicPr>
          <p:cNvPr id="233" name="图片 1"/>
          <p:cNvPicPr>
            <a:picLocks noChangeAspect="1" noChangeArrowheads="1"/>
          </p:cNvPicPr>
          <p:nvPr userDrawn="1"/>
        </p:nvPicPr>
        <p:blipFill>
          <a:blip r:embed="rId2" cstate="email"/>
          <a:srcRect/>
          <a:stretch>
            <a:fillRect/>
          </a:stretch>
        </p:blipFill>
        <p:spPr bwMode="auto">
          <a:xfrm>
            <a:off x="0" y="-12700"/>
            <a:ext cx="12192000" cy="6883400"/>
          </a:xfrm>
          <a:prstGeom prst="rect">
            <a:avLst/>
          </a:prstGeom>
          <a:noFill/>
          <a:ln w="9525">
            <a:noFill/>
            <a:miter lim="800000"/>
            <a:headEnd/>
            <a:tailEnd/>
          </a:ln>
        </p:spPr>
      </p:pic>
      <p:pic>
        <p:nvPicPr>
          <p:cNvPr id="205" name="虚点"/>
          <p:cNvPicPr>
            <a:picLocks noChangeAspect="1"/>
          </p:cNvPicPr>
          <p:nvPr userDrawn="1"/>
        </p:nvPicPr>
        <p:blipFill>
          <a:blip r:embed="rId3">
            <a:lum bright="-20000" contrast="-40000"/>
          </a:blip>
          <a:stretch>
            <a:fillRect/>
          </a:stretch>
        </p:blipFill>
        <p:spPr>
          <a:xfrm>
            <a:off x="6376858" y="967343"/>
            <a:ext cx="9996816" cy="9784322"/>
          </a:xfrm>
          <a:prstGeom prst="rect">
            <a:avLst/>
          </a:prstGeom>
        </p:spPr>
      </p:pic>
      <p:sp>
        <p:nvSpPr>
          <p:cNvPr id="28" name="椭圆 27"/>
          <p:cNvSpPr/>
          <p:nvPr userDrawn="1"/>
        </p:nvSpPr>
        <p:spPr bwMode="auto">
          <a:xfrm>
            <a:off x="1963949" y="7204239"/>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9" name="椭圆 28"/>
          <p:cNvSpPr/>
          <p:nvPr userDrawn="1"/>
        </p:nvSpPr>
        <p:spPr bwMode="auto">
          <a:xfrm>
            <a:off x="7299226" y="7034551"/>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0" name="椭圆 29"/>
          <p:cNvSpPr/>
          <p:nvPr userDrawn="1"/>
        </p:nvSpPr>
        <p:spPr bwMode="auto">
          <a:xfrm>
            <a:off x="4440464" y="-171399"/>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1" name="椭圆 30"/>
          <p:cNvSpPr/>
          <p:nvPr userDrawn="1"/>
        </p:nvSpPr>
        <p:spPr bwMode="auto">
          <a:xfrm>
            <a:off x="15720872" y="4419664"/>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2" name="椭圆 31"/>
          <p:cNvSpPr/>
          <p:nvPr userDrawn="1"/>
        </p:nvSpPr>
        <p:spPr bwMode="auto">
          <a:xfrm>
            <a:off x="16142492" y="481823"/>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3" name="椭圆 32"/>
          <p:cNvSpPr/>
          <p:nvPr userDrawn="1"/>
        </p:nvSpPr>
        <p:spPr bwMode="auto">
          <a:xfrm>
            <a:off x="17664329" y="6504662"/>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4" name="椭圆 33"/>
          <p:cNvSpPr/>
          <p:nvPr userDrawn="1"/>
        </p:nvSpPr>
        <p:spPr bwMode="auto">
          <a:xfrm>
            <a:off x="8764406" y="7034551"/>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5" name="椭圆 34"/>
          <p:cNvSpPr/>
          <p:nvPr userDrawn="1"/>
        </p:nvSpPr>
        <p:spPr bwMode="auto">
          <a:xfrm>
            <a:off x="-214344" y="4601460"/>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grpSp>
        <p:nvGrpSpPr>
          <p:cNvPr id="36" name="实点"/>
          <p:cNvGrpSpPr/>
          <p:nvPr userDrawn="1"/>
        </p:nvGrpSpPr>
        <p:grpSpPr>
          <a:xfrm>
            <a:off x="6407089" y="1341825"/>
            <a:ext cx="9568904" cy="8865782"/>
            <a:chOff x="-1112838" y="-6292080"/>
            <a:chExt cx="14425613" cy="13360401"/>
          </a:xfrm>
          <a:solidFill>
            <a:schemeClr val="accent4">
              <a:lumMod val="20000"/>
              <a:lumOff val="80000"/>
              <a:alpha val="44000"/>
            </a:schemeClr>
          </a:solidFill>
        </p:grpSpPr>
        <p:sp>
          <p:nvSpPr>
            <p:cNvPr id="37" name="Oval 5"/>
            <p:cNvSpPr>
              <a:spLocks noChangeArrowheads="1"/>
            </p:cNvSpPr>
            <p:nvPr/>
          </p:nvSpPr>
          <p:spPr bwMode="auto">
            <a:xfrm>
              <a:off x="531812" y="154758"/>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8" name="Oval 6"/>
            <p:cNvSpPr>
              <a:spLocks noChangeArrowheads="1"/>
            </p:cNvSpPr>
            <p:nvPr/>
          </p:nvSpPr>
          <p:spPr bwMode="auto">
            <a:xfrm>
              <a:off x="325437" y="-5088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9" name="Oval 7"/>
            <p:cNvSpPr>
              <a:spLocks noChangeArrowheads="1"/>
            </p:cNvSpPr>
            <p:nvPr/>
          </p:nvSpPr>
          <p:spPr bwMode="auto">
            <a:xfrm>
              <a:off x="163512" y="-1086667"/>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0" name="Oval 8"/>
            <p:cNvSpPr>
              <a:spLocks noChangeArrowheads="1"/>
            </p:cNvSpPr>
            <p:nvPr/>
          </p:nvSpPr>
          <p:spPr bwMode="auto">
            <a:xfrm>
              <a:off x="531812" y="-1815330"/>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1" name="Oval 9"/>
            <p:cNvSpPr>
              <a:spLocks noChangeArrowheads="1"/>
            </p:cNvSpPr>
            <p:nvPr/>
          </p:nvSpPr>
          <p:spPr bwMode="auto">
            <a:xfrm>
              <a:off x="-496888" y="-14359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2" name="Oval 10"/>
            <p:cNvSpPr>
              <a:spLocks noChangeArrowheads="1"/>
            </p:cNvSpPr>
            <p:nvPr/>
          </p:nvSpPr>
          <p:spPr bwMode="auto">
            <a:xfrm>
              <a:off x="-901700" y="-1320030"/>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3" name="Oval 11"/>
            <p:cNvSpPr>
              <a:spLocks noChangeArrowheads="1"/>
            </p:cNvSpPr>
            <p:nvPr/>
          </p:nvSpPr>
          <p:spPr bwMode="auto">
            <a:xfrm>
              <a:off x="-1074738" y="-1056505"/>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4" name="Oval 12"/>
            <p:cNvSpPr>
              <a:spLocks noChangeArrowheads="1"/>
            </p:cNvSpPr>
            <p:nvPr/>
          </p:nvSpPr>
          <p:spPr bwMode="auto">
            <a:xfrm>
              <a:off x="-865188" y="-508817"/>
              <a:ext cx="87313"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5" name="Oval 13"/>
            <p:cNvSpPr>
              <a:spLocks noChangeArrowheads="1"/>
            </p:cNvSpPr>
            <p:nvPr/>
          </p:nvSpPr>
          <p:spPr bwMode="auto">
            <a:xfrm>
              <a:off x="-692150" y="-550092"/>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6" name="Oval 14"/>
            <p:cNvSpPr>
              <a:spLocks noChangeArrowheads="1"/>
            </p:cNvSpPr>
            <p:nvPr/>
          </p:nvSpPr>
          <p:spPr bwMode="auto">
            <a:xfrm>
              <a:off x="-650875" y="-929505"/>
              <a:ext cx="44450" cy="460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7" name="Oval 15"/>
            <p:cNvSpPr>
              <a:spLocks noChangeArrowheads="1"/>
            </p:cNvSpPr>
            <p:nvPr/>
          </p:nvSpPr>
          <p:spPr bwMode="auto">
            <a:xfrm>
              <a:off x="-460375" y="354783"/>
              <a:ext cx="38100"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8" name="Oval 16"/>
            <p:cNvSpPr>
              <a:spLocks noChangeArrowheads="1"/>
            </p:cNvSpPr>
            <p:nvPr/>
          </p:nvSpPr>
          <p:spPr bwMode="auto">
            <a:xfrm>
              <a:off x="-238125" y="267470"/>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9" name="Oval 17"/>
            <p:cNvSpPr>
              <a:spLocks noChangeArrowheads="1"/>
            </p:cNvSpPr>
            <p:nvPr/>
          </p:nvSpPr>
          <p:spPr bwMode="auto">
            <a:xfrm>
              <a:off x="-1112838" y="373833"/>
              <a:ext cx="68263"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0" name="Oval 18"/>
            <p:cNvSpPr>
              <a:spLocks noChangeArrowheads="1"/>
            </p:cNvSpPr>
            <p:nvPr/>
          </p:nvSpPr>
          <p:spPr bwMode="auto">
            <a:xfrm>
              <a:off x="301625" y="965970"/>
              <a:ext cx="60325"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1" name="Oval 19"/>
            <p:cNvSpPr>
              <a:spLocks noChangeArrowheads="1"/>
            </p:cNvSpPr>
            <p:nvPr/>
          </p:nvSpPr>
          <p:spPr bwMode="auto">
            <a:xfrm>
              <a:off x="-163513" y="113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2" name="Oval 20"/>
            <p:cNvSpPr>
              <a:spLocks noChangeArrowheads="1"/>
            </p:cNvSpPr>
            <p:nvPr/>
          </p:nvSpPr>
          <p:spPr bwMode="auto">
            <a:xfrm>
              <a:off x="-238125" y="-234180"/>
              <a:ext cx="101600"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3" name="Oval 21"/>
            <p:cNvSpPr>
              <a:spLocks noChangeArrowheads="1"/>
            </p:cNvSpPr>
            <p:nvPr/>
          </p:nvSpPr>
          <p:spPr bwMode="auto">
            <a:xfrm>
              <a:off x="-673100" y="804045"/>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4" name="Oval 22"/>
            <p:cNvSpPr>
              <a:spLocks noChangeArrowheads="1"/>
            </p:cNvSpPr>
            <p:nvPr/>
          </p:nvSpPr>
          <p:spPr bwMode="auto">
            <a:xfrm>
              <a:off x="-219075" y="1307283"/>
              <a:ext cx="47625"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5" name="Oval 23"/>
            <p:cNvSpPr>
              <a:spLocks noChangeArrowheads="1"/>
            </p:cNvSpPr>
            <p:nvPr/>
          </p:nvSpPr>
          <p:spPr bwMode="auto">
            <a:xfrm>
              <a:off x="-331788" y="1513658"/>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6" name="Oval 24"/>
            <p:cNvSpPr>
              <a:spLocks noChangeArrowheads="1"/>
            </p:cNvSpPr>
            <p:nvPr/>
          </p:nvSpPr>
          <p:spPr bwMode="auto">
            <a:xfrm>
              <a:off x="-80963" y="1562870"/>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7" name="Oval 25"/>
            <p:cNvSpPr>
              <a:spLocks noChangeArrowheads="1"/>
            </p:cNvSpPr>
            <p:nvPr/>
          </p:nvSpPr>
          <p:spPr bwMode="auto">
            <a:xfrm>
              <a:off x="271462" y="1604145"/>
              <a:ext cx="60325"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8" name="Oval 26"/>
            <p:cNvSpPr>
              <a:spLocks noChangeArrowheads="1"/>
            </p:cNvSpPr>
            <p:nvPr/>
          </p:nvSpPr>
          <p:spPr bwMode="auto">
            <a:xfrm>
              <a:off x="-384175" y="178829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9" name="Oval 27"/>
            <p:cNvSpPr>
              <a:spLocks noChangeArrowheads="1"/>
            </p:cNvSpPr>
            <p:nvPr/>
          </p:nvSpPr>
          <p:spPr bwMode="auto">
            <a:xfrm>
              <a:off x="-508000" y="1870845"/>
              <a:ext cx="66675"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0" name="Oval 28"/>
            <p:cNvSpPr>
              <a:spLocks noChangeArrowheads="1"/>
            </p:cNvSpPr>
            <p:nvPr/>
          </p:nvSpPr>
          <p:spPr bwMode="auto">
            <a:xfrm>
              <a:off x="-688975" y="2002608"/>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1" name="Oval 29"/>
            <p:cNvSpPr>
              <a:spLocks noChangeArrowheads="1"/>
            </p:cNvSpPr>
            <p:nvPr/>
          </p:nvSpPr>
          <p:spPr bwMode="auto">
            <a:xfrm>
              <a:off x="-279400" y="2421708"/>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2" name="Oval 30"/>
            <p:cNvSpPr>
              <a:spLocks noChangeArrowheads="1"/>
            </p:cNvSpPr>
            <p:nvPr/>
          </p:nvSpPr>
          <p:spPr bwMode="auto">
            <a:xfrm>
              <a:off x="-122238" y="24740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3" name="Oval 31"/>
            <p:cNvSpPr>
              <a:spLocks noChangeArrowheads="1"/>
            </p:cNvSpPr>
            <p:nvPr/>
          </p:nvSpPr>
          <p:spPr bwMode="auto">
            <a:xfrm>
              <a:off x="-58738" y="2421708"/>
              <a:ext cx="26988"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4" name="Oval 32"/>
            <p:cNvSpPr>
              <a:spLocks noChangeArrowheads="1"/>
            </p:cNvSpPr>
            <p:nvPr/>
          </p:nvSpPr>
          <p:spPr bwMode="auto">
            <a:xfrm>
              <a:off x="188912" y="26630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5" name="Oval 33"/>
            <p:cNvSpPr>
              <a:spLocks noChangeArrowheads="1"/>
            </p:cNvSpPr>
            <p:nvPr/>
          </p:nvSpPr>
          <p:spPr bwMode="auto">
            <a:xfrm>
              <a:off x="-508000" y="283445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6" name="Oval 34"/>
            <p:cNvSpPr>
              <a:spLocks noChangeArrowheads="1"/>
            </p:cNvSpPr>
            <p:nvPr/>
          </p:nvSpPr>
          <p:spPr bwMode="auto">
            <a:xfrm>
              <a:off x="-279400" y="2834458"/>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7" name="Oval 35"/>
            <p:cNvSpPr>
              <a:spLocks noChangeArrowheads="1"/>
            </p:cNvSpPr>
            <p:nvPr/>
          </p:nvSpPr>
          <p:spPr bwMode="auto">
            <a:xfrm>
              <a:off x="-141288" y="2775720"/>
              <a:ext cx="60325" cy="587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8" name="Oval 36"/>
            <p:cNvSpPr>
              <a:spLocks noChangeArrowheads="1"/>
            </p:cNvSpPr>
            <p:nvPr/>
          </p:nvSpPr>
          <p:spPr bwMode="auto">
            <a:xfrm>
              <a:off x="-141288" y="3401195"/>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9" name="Oval 37"/>
            <p:cNvSpPr>
              <a:spLocks noChangeArrowheads="1"/>
            </p:cNvSpPr>
            <p:nvPr/>
          </p:nvSpPr>
          <p:spPr bwMode="auto">
            <a:xfrm>
              <a:off x="658812" y="3431358"/>
              <a:ext cx="66675"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0" name="Oval 38"/>
            <p:cNvSpPr>
              <a:spLocks noChangeArrowheads="1"/>
            </p:cNvSpPr>
            <p:nvPr/>
          </p:nvSpPr>
          <p:spPr bwMode="auto">
            <a:xfrm>
              <a:off x="-298450" y="3912370"/>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1" name="Oval 39"/>
            <p:cNvSpPr>
              <a:spLocks noChangeArrowheads="1"/>
            </p:cNvSpPr>
            <p:nvPr/>
          </p:nvSpPr>
          <p:spPr bwMode="auto">
            <a:xfrm>
              <a:off x="1008062" y="4291783"/>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2" name="Oval 40"/>
            <p:cNvSpPr>
              <a:spLocks noChangeArrowheads="1"/>
            </p:cNvSpPr>
            <p:nvPr/>
          </p:nvSpPr>
          <p:spPr bwMode="auto">
            <a:xfrm>
              <a:off x="1412875" y="4137795"/>
              <a:ext cx="82550"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3" name="Oval 41"/>
            <p:cNvSpPr>
              <a:spLocks noChangeArrowheads="1"/>
            </p:cNvSpPr>
            <p:nvPr/>
          </p:nvSpPr>
          <p:spPr bwMode="auto">
            <a:xfrm>
              <a:off x="981075" y="48093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4" name="Oval 42"/>
            <p:cNvSpPr>
              <a:spLocks noChangeArrowheads="1"/>
            </p:cNvSpPr>
            <p:nvPr/>
          </p:nvSpPr>
          <p:spPr bwMode="auto">
            <a:xfrm>
              <a:off x="846137" y="48474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5" name="Oval 43"/>
            <p:cNvSpPr>
              <a:spLocks noChangeArrowheads="1"/>
            </p:cNvSpPr>
            <p:nvPr/>
          </p:nvSpPr>
          <p:spPr bwMode="auto">
            <a:xfrm>
              <a:off x="-80963" y="4569595"/>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6" name="Oval 44"/>
            <p:cNvSpPr>
              <a:spLocks noChangeArrowheads="1"/>
            </p:cNvSpPr>
            <p:nvPr/>
          </p:nvSpPr>
          <p:spPr bwMode="auto">
            <a:xfrm>
              <a:off x="-331788" y="3326583"/>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7" name="Oval 45"/>
            <p:cNvSpPr>
              <a:spLocks noChangeArrowheads="1"/>
            </p:cNvSpPr>
            <p:nvPr/>
          </p:nvSpPr>
          <p:spPr bwMode="auto">
            <a:xfrm>
              <a:off x="1346200" y="46219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8" name="Oval 46"/>
            <p:cNvSpPr>
              <a:spLocks noChangeArrowheads="1"/>
            </p:cNvSpPr>
            <p:nvPr/>
          </p:nvSpPr>
          <p:spPr bwMode="auto">
            <a:xfrm>
              <a:off x="2089150" y="4594995"/>
              <a:ext cx="74613"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9" name="Oval 47"/>
            <p:cNvSpPr>
              <a:spLocks noChangeArrowheads="1"/>
            </p:cNvSpPr>
            <p:nvPr/>
          </p:nvSpPr>
          <p:spPr bwMode="auto">
            <a:xfrm>
              <a:off x="2643187" y="4941070"/>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0" name="Oval 48"/>
            <p:cNvSpPr>
              <a:spLocks noChangeArrowheads="1"/>
            </p:cNvSpPr>
            <p:nvPr/>
          </p:nvSpPr>
          <p:spPr bwMode="auto">
            <a:xfrm>
              <a:off x="2921000" y="5109345"/>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1" name="Oval 49"/>
            <p:cNvSpPr>
              <a:spLocks noChangeArrowheads="1"/>
            </p:cNvSpPr>
            <p:nvPr/>
          </p:nvSpPr>
          <p:spPr bwMode="auto">
            <a:xfrm>
              <a:off x="3382962" y="6209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2" name="Oval 50"/>
            <p:cNvSpPr>
              <a:spLocks noChangeArrowheads="1"/>
            </p:cNvSpPr>
            <p:nvPr/>
          </p:nvSpPr>
          <p:spPr bwMode="auto">
            <a:xfrm>
              <a:off x="3646487" y="6250758"/>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3" name="Oval 51"/>
            <p:cNvSpPr>
              <a:spLocks noChangeArrowheads="1"/>
            </p:cNvSpPr>
            <p:nvPr/>
          </p:nvSpPr>
          <p:spPr bwMode="auto">
            <a:xfrm>
              <a:off x="3968750" y="614122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4" name="Oval 52"/>
            <p:cNvSpPr>
              <a:spLocks noChangeArrowheads="1"/>
            </p:cNvSpPr>
            <p:nvPr/>
          </p:nvSpPr>
          <p:spPr bwMode="auto">
            <a:xfrm>
              <a:off x="3968750" y="6288858"/>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5" name="Oval 53"/>
            <p:cNvSpPr>
              <a:spLocks noChangeArrowheads="1"/>
            </p:cNvSpPr>
            <p:nvPr/>
          </p:nvSpPr>
          <p:spPr bwMode="auto">
            <a:xfrm>
              <a:off x="4378325" y="6141220"/>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6" name="Oval 54"/>
            <p:cNvSpPr>
              <a:spLocks noChangeArrowheads="1"/>
            </p:cNvSpPr>
            <p:nvPr/>
          </p:nvSpPr>
          <p:spPr bwMode="auto">
            <a:xfrm>
              <a:off x="4411662" y="5879283"/>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7" name="Oval 55"/>
            <p:cNvSpPr>
              <a:spLocks noChangeArrowheads="1"/>
            </p:cNvSpPr>
            <p:nvPr/>
          </p:nvSpPr>
          <p:spPr bwMode="auto">
            <a:xfrm>
              <a:off x="4557712" y="617614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8" name="Oval 56"/>
            <p:cNvSpPr>
              <a:spLocks noChangeArrowheads="1"/>
            </p:cNvSpPr>
            <p:nvPr/>
          </p:nvSpPr>
          <p:spPr bwMode="auto">
            <a:xfrm>
              <a:off x="4821237" y="6176145"/>
              <a:ext cx="107950" cy="1127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9" name="Oval 57"/>
            <p:cNvSpPr>
              <a:spLocks noChangeArrowheads="1"/>
            </p:cNvSpPr>
            <p:nvPr/>
          </p:nvSpPr>
          <p:spPr bwMode="auto">
            <a:xfrm>
              <a:off x="4978400" y="6107883"/>
              <a:ext cx="71438"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0" name="Oval 58"/>
            <p:cNvSpPr>
              <a:spLocks noChangeArrowheads="1"/>
            </p:cNvSpPr>
            <p:nvPr/>
          </p:nvSpPr>
          <p:spPr bwMode="auto">
            <a:xfrm>
              <a:off x="4903787" y="680638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1" name="Oval 59"/>
            <p:cNvSpPr>
              <a:spLocks noChangeArrowheads="1"/>
            </p:cNvSpPr>
            <p:nvPr/>
          </p:nvSpPr>
          <p:spPr bwMode="auto">
            <a:xfrm>
              <a:off x="5429250" y="6974658"/>
              <a:ext cx="88900"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2" name="Oval 60"/>
            <p:cNvSpPr>
              <a:spLocks noChangeArrowheads="1"/>
            </p:cNvSpPr>
            <p:nvPr/>
          </p:nvSpPr>
          <p:spPr bwMode="auto">
            <a:xfrm>
              <a:off x="5713412"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3" name="Oval 61"/>
            <p:cNvSpPr>
              <a:spLocks noChangeArrowheads="1"/>
            </p:cNvSpPr>
            <p:nvPr/>
          </p:nvSpPr>
          <p:spPr bwMode="auto">
            <a:xfrm>
              <a:off x="6089650" y="5961833"/>
              <a:ext cx="33338"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4" name="Oval 62"/>
            <p:cNvSpPr>
              <a:spLocks noChangeArrowheads="1"/>
            </p:cNvSpPr>
            <p:nvPr/>
          </p:nvSpPr>
          <p:spPr bwMode="auto">
            <a:xfrm>
              <a:off x="7185025" y="5998345"/>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5" name="Oval 63"/>
            <p:cNvSpPr>
              <a:spLocks noChangeArrowheads="1"/>
            </p:cNvSpPr>
            <p:nvPr/>
          </p:nvSpPr>
          <p:spPr bwMode="auto">
            <a:xfrm>
              <a:off x="74771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6" name="Oval 64"/>
            <p:cNvSpPr>
              <a:spLocks noChangeArrowheads="1"/>
            </p:cNvSpPr>
            <p:nvPr/>
          </p:nvSpPr>
          <p:spPr bwMode="auto">
            <a:xfrm>
              <a:off x="766127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7" name="Oval 65"/>
            <p:cNvSpPr>
              <a:spLocks noChangeArrowheads="1"/>
            </p:cNvSpPr>
            <p:nvPr/>
          </p:nvSpPr>
          <p:spPr bwMode="auto">
            <a:xfrm>
              <a:off x="7785100" y="59808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8" name="Oval 66"/>
            <p:cNvSpPr>
              <a:spLocks noChangeArrowheads="1"/>
            </p:cNvSpPr>
            <p:nvPr/>
          </p:nvSpPr>
          <p:spPr bwMode="auto">
            <a:xfrm>
              <a:off x="79470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9" name="Oval 67"/>
            <p:cNvSpPr>
              <a:spLocks noChangeArrowheads="1"/>
            </p:cNvSpPr>
            <p:nvPr/>
          </p:nvSpPr>
          <p:spPr bwMode="auto">
            <a:xfrm>
              <a:off x="8059737" y="58157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0" name="Oval 68"/>
            <p:cNvSpPr>
              <a:spLocks noChangeArrowheads="1"/>
            </p:cNvSpPr>
            <p:nvPr/>
          </p:nvSpPr>
          <p:spPr bwMode="auto">
            <a:xfrm>
              <a:off x="8208962" y="5342708"/>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1" name="Oval 69"/>
            <p:cNvSpPr>
              <a:spLocks noChangeArrowheads="1"/>
            </p:cNvSpPr>
            <p:nvPr/>
          </p:nvSpPr>
          <p:spPr bwMode="auto">
            <a:xfrm>
              <a:off x="8153400"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2" name="Oval 70"/>
            <p:cNvSpPr>
              <a:spLocks noChangeArrowheads="1"/>
            </p:cNvSpPr>
            <p:nvPr/>
          </p:nvSpPr>
          <p:spPr bwMode="auto">
            <a:xfrm>
              <a:off x="8261350" y="5961833"/>
              <a:ext cx="23813" cy="25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3" name="Oval 71"/>
            <p:cNvSpPr>
              <a:spLocks noChangeArrowheads="1"/>
            </p:cNvSpPr>
            <p:nvPr/>
          </p:nvSpPr>
          <p:spPr bwMode="auto">
            <a:xfrm>
              <a:off x="8709025" y="6536508"/>
              <a:ext cx="96838" cy="1000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4" name="Oval 72"/>
            <p:cNvSpPr>
              <a:spLocks noChangeArrowheads="1"/>
            </p:cNvSpPr>
            <p:nvPr/>
          </p:nvSpPr>
          <p:spPr bwMode="auto">
            <a:xfrm>
              <a:off x="9278937" y="5537970"/>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5" name="Oval 73"/>
            <p:cNvSpPr>
              <a:spLocks noChangeArrowheads="1"/>
            </p:cNvSpPr>
            <p:nvPr/>
          </p:nvSpPr>
          <p:spPr bwMode="auto">
            <a:xfrm>
              <a:off x="9185275" y="54443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6" name="Oval 74"/>
            <p:cNvSpPr>
              <a:spLocks noChangeArrowheads="1"/>
            </p:cNvSpPr>
            <p:nvPr/>
          </p:nvSpPr>
          <p:spPr bwMode="auto">
            <a:xfrm>
              <a:off x="10525125" y="2564583"/>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7" name="Oval 75"/>
            <p:cNvSpPr>
              <a:spLocks noChangeArrowheads="1"/>
            </p:cNvSpPr>
            <p:nvPr/>
          </p:nvSpPr>
          <p:spPr bwMode="auto">
            <a:xfrm>
              <a:off x="11849100" y="2616970"/>
              <a:ext cx="128588" cy="1238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8" name="Oval 76"/>
            <p:cNvSpPr>
              <a:spLocks noChangeArrowheads="1"/>
            </p:cNvSpPr>
            <p:nvPr/>
          </p:nvSpPr>
          <p:spPr bwMode="auto">
            <a:xfrm>
              <a:off x="11034712" y="2740795"/>
              <a:ext cx="68263"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9" name="Oval 77"/>
            <p:cNvSpPr>
              <a:spLocks noChangeArrowheads="1"/>
            </p:cNvSpPr>
            <p:nvPr/>
          </p:nvSpPr>
          <p:spPr bwMode="auto">
            <a:xfrm>
              <a:off x="11293475" y="2666183"/>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0" name="Oval 78"/>
            <p:cNvSpPr>
              <a:spLocks noChangeArrowheads="1"/>
            </p:cNvSpPr>
            <p:nvPr/>
          </p:nvSpPr>
          <p:spPr bwMode="auto">
            <a:xfrm>
              <a:off x="11293475" y="30344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1" name="Oval 79"/>
            <p:cNvSpPr>
              <a:spLocks noChangeArrowheads="1"/>
            </p:cNvSpPr>
            <p:nvPr/>
          </p:nvSpPr>
          <p:spPr bwMode="auto">
            <a:xfrm>
              <a:off x="10866437" y="310909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2" name="Oval 80"/>
            <p:cNvSpPr>
              <a:spLocks noChangeArrowheads="1"/>
            </p:cNvSpPr>
            <p:nvPr/>
          </p:nvSpPr>
          <p:spPr bwMode="auto">
            <a:xfrm>
              <a:off x="10866437" y="3972695"/>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3" name="Oval 81"/>
            <p:cNvSpPr>
              <a:spLocks noChangeArrowheads="1"/>
            </p:cNvSpPr>
            <p:nvPr/>
          </p:nvSpPr>
          <p:spPr bwMode="auto">
            <a:xfrm>
              <a:off x="10090150" y="35297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4" name="Oval 82"/>
            <p:cNvSpPr>
              <a:spLocks noChangeArrowheads="1"/>
            </p:cNvSpPr>
            <p:nvPr/>
          </p:nvSpPr>
          <p:spPr bwMode="auto">
            <a:xfrm>
              <a:off x="12484100" y="1926408"/>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5" name="Oval 83"/>
            <p:cNvSpPr>
              <a:spLocks noChangeArrowheads="1"/>
            </p:cNvSpPr>
            <p:nvPr/>
          </p:nvSpPr>
          <p:spPr bwMode="auto">
            <a:xfrm>
              <a:off x="11914187" y="1153295"/>
              <a:ext cx="100013" cy="984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6" name="Oval 84"/>
            <p:cNvSpPr>
              <a:spLocks noChangeArrowheads="1"/>
            </p:cNvSpPr>
            <p:nvPr/>
          </p:nvSpPr>
          <p:spPr bwMode="auto">
            <a:xfrm>
              <a:off x="11961812"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7" name="Oval 85"/>
            <p:cNvSpPr>
              <a:spLocks noChangeArrowheads="1"/>
            </p:cNvSpPr>
            <p:nvPr/>
          </p:nvSpPr>
          <p:spPr bwMode="auto">
            <a:xfrm>
              <a:off x="11722100" y="99613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8" name="Oval 86"/>
            <p:cNvSpPr>
              <a:spLocks noChangeArrowheads="1"/>
            </p:cNvSpPr>
            <p:nvPr/>
          </p:nvSpPr>
          <p:spPr bwMode="auto">
            <a:xfrm>
              <a:off x="12420600" y="786583"/>
              <a:ext cx="107950" cy="1079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9" name="Oval 87"/>
            <p:cNvSpPr>
              <a:spLocks noChangeArrowheads="1"/>
            </p:cNvSpPr>
            <p:nvPr/>
          </p:nvSpPr>
          <p:spPr bwMode="auto">
            <a:xfrm>
              <a:off x="12720637"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0" name="Oval 88"/>
            <p:cNvSpPr>
              <a:spLocks noChangeArrowheads="1"/>
            </p:cNvSpPr>
            <p:nvPr/>
          </p:nvSpPr>
          <p:spPr bwMode="auto">
            <a:xfrm>
              <a:off x="11914187" y="1480320"/>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1" name="Oval 89"/>
            <p:cNvSpPr>
              <a:spLocks noChangeArrowheads="1"/>
            </p:cNvSpPr>
            <p:nvPr/>
          </p:nvSpPr>
          <p:spPr bwMode="auto">
            <a:xfrm>
              <a:off x="12307887" y="650058"/>
              <a:ext cx="77788"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2" name="Oval 90"/>
            <p:cNvSpPr>
              <a:spLocks noChangeArrowheads="1"/>
            </p:cNvSpPr>
            <p:nvPr/>
          </p:nvSpPr>
          <p:spPr bwMode="auto">
            <a:xfrm>
              <a:off x="11609387" y="6087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3" name="Oval 91"/>
            <p:cNvSpPr>
              <a:spLocks noChangeArrowheads="1"/>
            </p:cNvSpPr>
            <p:nvPr/>
          </p:nvSpPr>
          <p:spPr bwMode="auto">
            <a:xfrm>
              <a:off x="11369675" y="267470"/>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4" name="Oval 92"/>
            <p:cNvSpPr>
              <a:spLocks noChangeArrowheads="1"/>
            </p:cNvSpPr>
            <p:nvPr/>
          </p:nvSpPr>
          <p:spPr bwMode="auto">
            <a:xfrm>
              <a:off x="11722100" y="1372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5" name="Oval 93"/>
            <p:cNvSpPr>
              <a:spLocks noChangeArrowheads="1"/>
            </p:cNvSpPr>
            <p:nvPr/>
          </p:nvSpPr>
          <p:spPr bwMode="auto">
            <a:xfrm>
              <a:off x="11914187" y="332558"/>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6" name="Oval 94"/>
            <p:cNvSpPr>
              <a:spLocks noChangeArrowheads="1"/>
            </p:cNvSpPr>
            <p:nvPr/>
          </p:nvSpPr>
          <p:spPr bwMode="auto">
            <a:xfrm>
              <a:off x="12014200" y="-16692"/>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7" name="Oval 95"/>
            <p:cNvSpPr>
              <a:spLocks noChangeArrowheads="1"/>
            </p:cNvSpPr>
            <p:nvPr/>
          </p:nvSpPr>
          <p:spPr bwMode="auto">
            <a:xfrm>
              <a:off x="12307887" y="-324667"/>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8" name="Oval 96"/>
            <p:cNvSpPr>
              <a:spLocks noChangeArrowheads="1"/>
            </p:cNvSpPr>
            <p:nvPr/>
          </p:nvSpPr>
          <p:spPr bwMode="auto">
            <a:xfrm>
              <a:off x="12484100" y="770"/>
              <a:ext cx="8572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9" name="Oval 97"/>
            <p:cNvSpPr>
              <a:spLocks noChangeArrowheads="1"/>
            </p:cNvSpPr>
            <p:nvPr/>
          </p:nvSpPr>
          <p:spPr bwMode="auto">
            <a:xfrm>
              <a:off x="13076237" y="-96067"/>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0" name="Oval 98"/>
            <p:cNvSpPr>
              <a:spLocks noChangeArrowheads="1"/>
            </p:cNvSpPr>
            <p:nvPr/>
          </p:nvSpPr>
          <p:spPr bwMode="auto">
            <a:xfrm>
              <a:off x="12919075" y="-685030"/>
              <a:ext cx="57150"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1" name="Oval 99"/>
            <p:cNvSpPr>
              <a:spLocks noChangeArrowheads="1"/>
            </p:cNvSpPr>
            <p:nvPr/>
          </p:nvSpPr>
          <p:spPr bwMode="auto">
            <a:xfrm>
              <a:off x="13208000" y="-759642"/>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2" name="Oval 100"/>
            <p:cNvSpPr>
              <a:spLocks noChangeArrowheads="1"/>
            </p:cNvSpPr>
            <p:nvPr/>
          </p:nvSpPr>
          <p:spPr bwMode="auto">
            <a:xfrm>
              <a:off x="12946062" y="-132320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3" name="Oval 101"/>
            <p:cNvSpPr>
              <a:spLocks noChangeArrowheads="1"/>
            </p:cNvSpPr>
            <p:nvPr/>
          </p:nvSpPr>
          <p:spPr bwMode="auto">
            <a:xfrm>
              <a:off x="12285662" y="-1256530"/>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4" name="Oval 102"/>
            <p:cNvSpPr>
              <a:spLocks noChangeArrowheads="1"/>
            </p:cNvSpPr>
            <p:nvPr/>
          </p:nvSpPr>
          <p:spPr bwMode="auto">
            <a:xfrm>
              <a:off x="11399837" y="-880292"/>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5" name="Oval 103"/>
            <p:cNvSpPr>
              <a:spLocks noChangeArrowheads="1"/>
            </p:cNvSpPr>
            <p:nvPr/>
          </p:nvSpPr>
          <p:spPr bwMode="auto">
            <a:xfrm>
              <a:off x="11961812" y="-858067"/>
              <a:ext cx="22225" cy="222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6" name="Oval 104"/>
            <p:cNvSpPr>
              <a:spLocks noChangeArrowheads="1"/>
            </p:cNvSpPr>
            <p:nvPr/>
          </p:nvSpPr>
          <p:spPr bwMode="auto">
            <a:xfrm>
              <a:off x="12014200" y="-1023167"/>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7" name="Oval 105"/>
            <p:cNvSpPr>
              <a:spLocks noChangeArrowheads="1"/>
            </p:cNvSpPr>
            <p:nvPr/>
          </p:nvSpPr>
          <p:spPr bwMode="auto">
            <a:xfrm>
              <a:off x="11369675" y="-1097780"/>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8" name="Oval 106"/>
            <p:cNvSpPr>
              <a:spLocks noChangeArrowheads="1"/>
            </p:cNvSpPr>
            <p:nvPr/>
          </p:nvSpPr>
          <p:spPr bwMode="auto">
            <a:xfrm>
              <a:off x="11488737" y="-12787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9" name="Oval 107"/>
            <p:cNvSpPr>
              <a:spLocks noChangeArrowheads="1"/>
            </p:cNvSpPr>
            <p:nvPr/>
          </p:nvSpPr>
          <p:spPr bwMode="auto">
            <a:xfrm>
              <a:off x="11369675"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0" name="Oval 108"/>
            <p:cNvSpPr>
              <a:spLocks noChangeArrowheads="1"/>
            </p:cNvSpPr>
            <p:nvPr/>
          </p:nvSpPr>
          <p:spPr bwMode="auto">
            <a:xfrm>
              <a:off x="11741150" y="-2029642"/>
              <a:ext cx="7778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1" name="Oval 109"/>
            <p:cNvSpPr>
              <a:spLocks noChangeArrowheads="1"/>
            </p:cNvSpPr>
            <p:nvPr/>
          </p:nvSpPr>
          <p:spPr bwMode="auto">
            <a:xfrm>
              <a:off x="10693400" y="-1462905"/>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2" name="Oval 110"/>
            <p:cNvSpPr>
              <a:spLocks noChangeArrowheads="1"/>
            </p:cNvSpPr>
            <p:nvPr/>
          </p:nvSpPr>
          <p:spPr bwMode="auto">
            <a:xfrm>
              <a:off x="12569825" y="-2126480"/>
              <a:ext cx="7620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3" name="Oval 111"/>
            <p:cNvSpPr>
              <a:spLocks noChangeArrowheads="1"/>
            </p:cNvSpPr>
            <p:nvPr/>
          </p:nvSpPr>
          <p:spPr bwMode="auto">
            <a:xfrm>
              <a:off x="12720637" y="-2126480"/>
              <a:ext cx="74613"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4" name="Oval 112"/>
            <p:cNvSpPr>
              <a:spLocks noChangeArrowheads="1"/>
            </p:cNvSpPr>
            <p:nvPr/>
          </p:nvSpPr>
          <p:spPr bwMode="auto">
            <a:xfrm>
              <a:off x="12866687" y="-1953442"/>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5" name="Oval 113"/>
            <p:cNvSpPr>
              <a:spLocks noChangeArrowheads="1"/>
            </p:cNvSpPr>
            <p:nvPr/>
          </p:nvSpPr>
          <p:spPr bwMode="auto">
            <a:xfrm>
              <a:off x="12866687"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6" name="Oval 114"/>
            <p:cNvSpPr>
              <a:spLocks noChangeArrowheads="1"/>
            </p:cNvSpPr>
            <p:nvPr/>
          </p:nvSpPr>
          <p:spPr bwMode="auto">
            <a:xfrm>
              <a:off x="12149137" y="-274243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7" name="Oval 115"/>
            <p:cNvSpPr>
              <a:spLocks noChangeArrowheads="1"/>
            </p:cNvSpPr>
            <p:nvPr/>
          </p:nvSpPr>
          <p:spPr bwMode="auto">
            <a:xfrm>
              <a:off x="12231687" y="-2674167"/>
              <a:ext cx="57150"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8" name="Oval 116"/>
            <p:cNvSpPr>
              <a:spLocks noChangeArrowheads="1"/>
            </p:cNvSpPr>
            <p:nvPr/>
          </p:nvSpPr>
          <p:spPr bwMode="auto">
            <a:xfrm>
              <a:off x="11215687" y="-2858317"/>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9" name="Oval 117"/>
            <p:cNvSpPr>
              <a:spLocks noChangeArrowheads="1"/>
            </p:cNvSpPr>
            <p:nvPr/>
          </p:nvSpPr>
          <p:spPr bwMode="auto">
            <a:xfrm>
              <a:off x="10836275" y="-2791642"/>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0" name="Oval 118"/>
            <p:cNvSpPr>
              <a:spLocks noChangeArrowheads="1"/>
            </p:cNvSpPr>
            <p:nvPr/>
          </p:nvSpPr>
          <p:spPr bwMode="auto">
            <a:xfrm>
              <a:off x="11012487" y="-2497955"/>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1" name="Oval 119"/>
            <p:cNvSpPr>
              <a:spLocks noChangeArrowheads="1"/>
            </p:cNvSpPr>
            <p:nvPr/>
          </p:nvSpPr>
          <p:spPr bwMode="auto">
            <a:xfrm>
              <a:off x="11163300" y="-2247130"/>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2" name="Oval 120"/>
            <p:cNvSpPr>
              <a:spLocks noChangeArrowheads="1"/>
            </p:cNvSpPr>
            <p:nvPr/>
          </p:nvSpPr>
          <p:spPr bwMode="auto">
            <a:xfrm>
              <a:off x="10775950" y="-2272530"/>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3" name="Oval 121"/>
            <p:cNvSpPr>
              <a:spLocks noChangeArrowheads="1"/>
            </p:cNvSpPr>
            <p:nvPr/>
          </p:nvSpPr>
          <p:spPr bwMode="auto">
            <a:xfrm>
              <a:off x="10731500" y="-254240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4" name="Oval 122"/>
            <p:cNvSpPr>
              <a:spLocks noChangeArrowheads="1"/>
            </p:cNvSpPr>
            <p:nvPr/>
          </p:nvSpPr>
          <p:spPr bwMode="auto">
            <a:xfrm>
              <a:off x="11777662" y="-3001192"/>
              <a:ext cx="41275"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5" name="Oval 123"/>
            <p:cNvSpPr>
              <a:spLocks noChangeArrowheads="1"/>
            </p:cNvSpPr>
            <p:nvPr/>
          </p:nvSpPr>
          <p:spPr bwMode="auto">
            <a:xfrm>
              <a:off x="11741150" y="-3232968"/>
              <a:ext cx="36513"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6" name="Oval 124"/>
            <p:cNvSpPr>
              <a:spLocks noChangeArrowheads="1"/>
            </p:cNvSpPr>
            <p:nvPr/>
          </p:nvSpPr>
          <p:spPr bwMode="auto">
            <a:xfrm>
              <a:off x="11760200" y="-34933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7" name="Oval 125"/>
            <p:cNvSpPr>
              <a:spLocks noChangeArrowheads="1"/>
            </p:cNvSpPr>
            <p:nvPr/>
          </p:nvSpPr>
          <p:spPr bwMode="auto">
            <a:xfrm>
              <a:off x="11628437" y="-34520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8" name="Oval 126"/>
            <p:cNvSpPr>
              <a:spLocks noChangeArrowheads="1"/>
            </p:cNvSpPr>
            <p:nvPr/>
          </p:nvSpPr>
          <p:spPr bwMode="auto">
            <a:xfrm>
              <a:off x="11542712" y="-3837805"/>
              <a:ext cx="58738"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9" name="Oval 127"/>
            <p:cNvSpPr>
              <a:spLocks noChangeArrowheads="1"/>
            </p:cNvSpPr>
            <p:nvPr/>
          </p:nvSpPr>
          <p:spPr bwMode="auto">
            <a:xfrm>
              <a:off x="11163300" y="-3683818"/>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0" name="Oval 128"/>
            <p:cNvSpPr>
              <a:spLocks noChangeArrowheads="1"/>
            </p:cNvSpPr>
            <p:nvPr/>
          </p:nvSpPr>
          <p:spPr bwMode="auto">
            <a:xfrm>
              <a:off x="9293225" y="-3969568"/>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1" name="Oval 129"/>
            <p:cNvSpPr>
              <a:spLocks noChangeArrowheads="1"/>
            </p:cNvSpPr>
            <p:nvPr/>
          </p:nvSpPr>
          <p:spPr bwMode="auto">
            <a:xfrm>
              <a:off x="10277475" y="-425055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2" name="Oval 130"/>
            <p:cNvSpPr>
              <a:spLocks noChangeArrowheads="1"/>
            </p:cNvSpPr>
            <p:nvPr/>
          </p:nvSpPr>
          <p:spPr bwMode="auto">
            <a:xfrm>
              <a:off x="10137775" y="-4448993"/>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3" name="Oval 131"/>
            <p:cNvSpPr>
              <a:spLocks noChangeArrowheads="1"/>
            </p:cNvSpPr>
            <p:nvPr/>
          </p:nvSpPr>
          <p:spPr bwMode="auto">
            <a:xfrm>
              <a:off x="9402762" y="-4250555"/>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4" name="Oval 132"/>
            <p:cNvSpPr>
              <a:spLocks noChangeArrowheads="1"/>
            </p:cNvSpPr>
            <p:nvPr/>
          </p:nvSpPr>
          <p:spPr bwMode="auto">
            <a:xfrm>
              <a:off x="8739187" y="-4709343"/>
              <a:ext cx="30163"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5" name="Oval 133"/>
            <p:cNvSpPr>
              <a:spLocks noChangeArrowheads="1"/>
            </p:cNvSpPr>
            <p:nvPr/>
          </p:nvSpPr>
          <p:spPr bwMode="auto">
            <a:xfrm>
              <a:off x="9072562" y="-535069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6" name="Oval 134"/>
            <p:cNvSpPr>
              <a:spLocks noChangeArrowheads="1"/>
            </p:cNvSpPr>
            <p:nvPr/>
          </p:nvSpPr>
          <p:spPr bwMode="auto">
            <a:xfrm>
              <a:off x="9432925" y="-574121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7" name="Oval 135"/>
            <p:cNvSpPr>
              <a:spLocks noChangeArrowheads="1"/>
            </p:cNvSpPr>
            <p:nvPr/>
          </p:nvSpPr>
          <p:spPr bwMode="auto">
            <a:xfrm>
              <a:off x="9658350" y="-51062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8" name="Oval 136"/>
            <p:cNvSpPr>
              <a:spLocks noChangeArrowheads="1"/>
            </p:cNvSpPr>
            <p:nvPr/>
          </p:nvSpPr>
          <p:spPr bwMode="auto">
            <a:xfrm>
              <a:off x="8426450" y="-5218930"/>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9" name="Oval 137"/>
            <p:cNvSpPr>
              <a:spLocks noChangeArrowheads="1"/>
            </p:cNvSpPr>
            <p:nvPr/>
          </p:nvSpPr>
          <p:spPr bwMode="auto">
            <a:xfrm>
              <a:off x="8329612" y="-5106218"/>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0" name="Oval 138"/>
            <p:cNvSpPr>
              <a:spLocks noChangeArrowheads="1"/>
            </p:cNvSpPr>
            <p:nvPr/>
          </p:nvSpPr>
          <p:spPr bwMode="auto">
            <a:xfrm>
              <a:off x="8329612" y="-5587230"/>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1" name="Oval 139"/>
            <p:cNvSpPr>
              <a:spLocks noChangeArrowheads="1"/>
            </p:cNvSpPr>
            <p:nvPr/>
          </p:nvSpPr>
          <p:spPr bwMode="auto">
            <a:xfrm>
              <a:off x="8674100" y="-54824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2" name="Oval 140"/>
            <p:cNvSpPr>
              <a:spLocks noChangeArrowheads="1"/>
            </p:cNvSpPr>
            <p:nvPr/>
          </p:nvSpPr>
          <p:spPr bwMode="auto">
            <a:xfrm>
              <a:off x="9972675" y="-506494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3" name="Oval 141"/>
            <p:cNvSpPr>
              <a:spLocks noChangeArrowheads="1"/>
            </p:cNvSpPr>
            <p:nvPr/>
          </p:nvSpPr>
          <p:spPr bwMode="auto">
            <a:xfrm>
              <a:off x="7732712" y="-5914255"/>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4" name="Oval 142"/>
            <p:cNvSpPr>
              <a:spLocks noChangeArrowheads="1"/>
            </p:cNvSpPr>
            <p:nvPr/>
          </p:nvSpPr>
          <p:spPr bwMode="auto">
            <a:xfrm>
              <a:off x="6340475" y="-5661843"/>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5" name="Oval 143"/>
            <p:cNvSpPr>
              <a:spLocks noChangeArrowheads="1"/>
            </p:cNvSpPr>
            <p:nvPr/>
          </p:nvSpPr>
          <p:spPr bwMode="auto">
            <a:xfrm>
              <a:off x="6224587" y="-5718993"/>
              <a:ext cx="47625" cy="539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6" name="Oval 144"/>
            <p:cNvSpPr>
              <a:spLocks noChangeArrowheads="1"/>
            </p:cNvSpPr>
            <p:nvPr/>
          </p:nvSpPr>
          <p:spPr bwMode="auto">
            <a:xfrm>
              <a:off x="6249987" y="-6266680"/>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7" name="Oval 145"/>
            <p:cNvSpPr>
              <a:spLocks noChangeArrowheads="1"/>
            </p:cNvSpPr>
            <p:nvPr/>
          </p:nvSpPr>
          <p:spPr bwMode="auto">
            <a:xfrm>
              <a:off x="5965825" y="-544435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8" name="Oval 146"/>
            <p:cNvSpPr>
              <a:spLocks noChangeArrowheads="1"/>
            </p:cNvSpPr>
            <p:nvPr/>
          </p:nvSpPr>
          <p:spPr bwMode="auto">
            <a:xfrm>
              <a:off x="4933950" y="-5507855"/>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9" name="Oval 147"/>
            <p:cNvSpPr>
              <a:spLocks noChangeArrowheads="1"/>
            </p:cNvSpPr>
            <p:nvPr/>
          </p:nvSpPr>
          <p:spPr bwMode="auto">
            <a:xfrm>
              <a:off x="4816475" y="-52681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0" name="Oval 148"/>
            <p:cNvSpPr>
              <a:spLocks noChangeArrowheads="1"/>
            </p:cNvSpPr>
            <p:nvPr/>
          </p:nvSpPr>
          <p:spPr bwMode="auto">
            <a:xfrm>
              <a:off x="4516437" y="-4974455"/>
              <a:ext cx="74613"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1" name="Oval 149"/>
            <p:cNvSpPr>
              <a:spLocks noChangeArrowheads="1"/>
            </p:cNvSpPr>
            <p:nvPr/>
          </p:nvSpPr>
          <p:spPr bwMode="auto">
            <a:xfrm>
              <a:off x="3833812" y="-4822055"/>
              <a:ext cx="7143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2" name="Oval 150"/>
            <p:cNvSpPr>
              <a:spLocks noChangeArrowheads="1"/>
            </p:cNvSpPr>
            <p:nvPr/>
          </p:nvSpPr>
          <p:spPr bwMode="auto">
            <a:xfrm>
              <a:off x="3833812" y="-5268143"/>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3" name="Oval 151"/>
            <p:cNvSpPr>
              <a:spLocks noChangeArrowheads="1"/>
            </p:cNvSpPr>
            <p:nvPr/>
          </p:nvSpPr>
          <p:spPr bwMode="auto">
            <a:xfrm>
              <a:off x="4073525" y="-5766618"/>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4" name="Oval 152"/>
            <p:cNvSpPr>
              <a:spLocks noChangeArrowheads="1"/>
            </p:cNvSpPr>
            <p:nvPr/>
          </p:nvSpPr>
          <p:spPr bwMode="auto">
            <a:xfrm>
              <a:off x="3600450" y="-587933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5" name="Oval 153"/>
            <p:cNvSpPr>
              <a:spLocks noChangeArrowheads="1"/>
            </p:cNvSpPr>
            <p:nvPr/>
          </p:nvSpPr>
          <p:spPr bwMode="auto">
            <a:xfrm>
              <a:off x="3754437" y="-629208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6" name="Oval 154"/>
            <p:cNvSpPr>
              <a:spLocks noChangeArrowheads="1"/>
            </p:cNvSpPr>
            <p:nvPr/>
          </p:nvSpPr>
          <p:spPr bwMode="auto">
            <a:xfrm>
              <a:off x="4378325" y="-625874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7" name="Oval 155"/>
            <p:cNvSpPr>
              <a:spLocks noChangeArrowheads="1"/>
            </p:cNvSpPr>
            <p:nvPr/>
          </p:nvSpPr>
          <p:spPr bwMode="auto">
            <a:xfrm>
              <a:off x="4838700" y="-6244455"/>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8" name="Oval 156"/>
            <p:cNvSpPr>
              <a:spLocks noChangeArrowheads="1"/>
            </p:cNvSpPr>
            <p:nvPr/>
          </p:nvSpPr>
          <p:spPr bwMode="auto">
            <a:xfrm>
              <a:off x="3146425" y="-6007918"/>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9" name="Oval 157"/>
            <p:cNvSpPr>
              <a:spLocks noChangeArrowheads="1"/>
            </p:cNvSpPr>
            <p:nvPr/>
          </p:nvSpPr>
          <p:spPr bwMode="auto">
            <a:xfrm>
              <a:off x="2576512" y="-5845993"/>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0" name="Oval 158"/>
            <p:cNvSpPr>
              <a:spLocks noChangeArrowheads="1"/>
            </p:cNvSpPr>
            <p:nvPr/>
          </p:nvSpPr>
          <p:spPr bwMode="auto">
            <a:xfrm>
              <a:off x="1217612" y="-4544243"/>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1" name="Oval 159"/>
            <p:cNvSpPr>
              <a:spLocks noChangeArrowheads="1"/>
            </p:cNvSpPr>
            <p:nvPr/>
          </p:nvSpPr>
          <p:spPr bwMode="auto">
            <a:xfrm>
              <a:off x="1217612" y="-4803005"/>
              <a:ext cx="57150"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2" name="Oval 160"/>
            <p:cNvSpPr>
              <a:spLocks noChangeArrowheads="1"/>
            </p:cNvSpPr>
            <p:nvPr/>
          </p:nvSpPr>
          <p:spPr bwMode="auto">
            <a:xfrm>
              <a:off x="1492250" y="-4679180"/>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3" name="Oval 161"/>
            <p:cNvSpPr>
              <a:spLocks noChangeArrowheads="1"/>
            </p:cNvSpPr>
            <p:nvPr/>
          </p:nvSpPr>
          <p:spPr bwMode="auto">
            <a:xfrm>
              <a:off x="1712912" y="-480300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4" name="Oval 162"/>
            <p:cNvSpPr>
              <a:spLocks noChangeArrowheads="1"/>
            </p:cNvSpPr>
            <p:nvPr/>
          </p:nvSpPr>
          <p:spPr bwMode="auto">
            <a:xfrm>
              <a:off x="1739900" y="-4896668"/>
              <a:ext cx="25400"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5" name="Oval 163"/>
            <p:cNvSpPr>
              <a:spLocks noChangeArrowheads="1"/>
            </p:cNvSpPr>
            <p:nvPr/>
          </p:nvSpPr>
          <p:spPr bwMode="auto">
            <a:xfrm>
              <a:off x="1927225" y="-5684068"/>
              <a:ext cx="71438"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6" name="Oval 164"/>
            <p:cNvSpPr>
              <a:spLocks noChangeArrowheads="1"/>
            </p:cNvSpPr>
            <p:nvPr/>
          </p:nvSpPr>
          <p:spPr bwMode="auto">
            <a:xfrm>
              <a:off x="974725" y="-4220393"/>
              <a:ext cx="47625"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7" name="Oval 165"/>
            <p:cNvSpPr>
              <a:spLocks noChangeArrowheads="1"/>
            </p:cNvSpPr>
            <p:nvPr/>
          </p:nvSpPr>
          <p:spPr bwMode="auto">
            <a:xfrm>
              <a:off x="466725" y="-3953693"/>
              <a:ext cx="49213"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8" name="Oval 166"/>
            <p:cNvSpPr>
              <a:spLocks noChangeArrowheads="1"/>
            </p:cNvSpPr>
            <p:nvPr/>
          </p:nvSpPr>
          <p:spPr bwMode="auto">
            <a:xfrm>
              <a:off x="111125" y="-3733030"/>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9" name="Oval 167"/>
            <p:cNvSpPr>
              <a:spLocks noChangeArrowheads="1"/>
            </p:cNvSpPr>
            <p:nvPr/>
          </p:nvSpPr>
          <p:spPr bwMode="auto">
            <a:xfrm>
              <a:off x="557212" y="-3777480"/>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0" name="Oval 168"/>
            <p:cNvSpPr>
              <a:spLocks noChangeArrowheads="1"/>
            </p:cNvSpPr>
            <p:nvPr/>
          </p:nvSpPr>
          <p:spPr bwMode="auto">
            <a:xfrm>
              <a:off x="1244600" y="-4018780"/>
              <a:ext cx="30163"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1" name="Oval 169"/>
            <p:cNvSpPr>
              <a:spLocks noChangeArrowheads="1"/>
            </p:cNvSpPr>
            <p:nvPr/>
          </p:nvSpPr>
          <p:spPr bwMode="auto">
            <a:xfrm>
              <a:off x="1308100" y="-4280718"/>
              <a:ext cx="33338"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2" name="Oval 170"/>
            <p:cNvSpPr>
              <a:spLocks noChangeArrowheads="1"/>
            </p:cNvSpPr>
            <p:nvPr/>
          </p:nvSpPr>
          <p:spPr bwMode="auto">
            <a:xfrm>
              <a:off x="2482850" y="-4453755"/>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3" name="Oval 171"/>
            <p:cNvSpPr>
              <a:spLocks noChangeArrowheads="1"/>
            </p:cNvSpPr>
            <p:nvPr/>
          </p:nvSpPr>
          <p:spPr bwMode="auto">
            <a:xfrm>
              <a:off x="-512763" y="-2993255"/>
              <a:ext cx="57150"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4" name="Oval 172"/>
            <p:cNvSpPr>
              <a:spLocks noChangeArrowheads="1"/>
            </p:cNvSpPr>
            <p:nvPr/>
          </p:nvSpPr>
          <p:spPr bwMode="auto">
            <a:xfrm>
              <a:off x="-485775" y="-2577330"/>
              <a:ext cx="93663"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grpSp>
      <p:pic>
        <p:nvPicPr>
          <p:cNvPr id="207" name="地球"/>
          <p:cNvPicPr>
            <a:picLocks noChangeAspect="1"/>
          </p:cNvPicPr>
          <p:nvPr userDrawn="1"/>
        </p:nvPicPr>
        <p:blipFill>
          <a:blip r:embed="rId4">
            <a:extLst>
              <a:ext uri="{BEBA8EAE-BF5A-486C-A8C5-ECC9F3942E4B}">
                <a14:imgProps xmlns:a14="http://schemas.microsoft.com/office/drawing/2010/main">
                  <a14:imgLayer r:embed="rId5">
                    <a14:imgEffect>
                      <a14:sharpenSoften amount="-25000"/>
                    </a14:imgEffect>
                    <a14:imgEffect>
                      <a14:brightnessContrast bright="-40000"/>
                    </a14:imgEffect>
                  </a14:imgLayer>
                </a14:imgProps>
              </a:ext>
              <a:ext uri="{28A0092B-C50C-407E-A947-70E740481C1C}">
                <a14:useLocalDpi xmlns:a14="http://schemas.microsoft.com/office/drawing/2010/main" val="0"/>
              </a:ext>
            </a:extLst>
          </a:blip>
          <a:stretch>
            <a:fillRect/>
          </a:stretch>
        </p:blipFill>
        <p:spPr>
          <a:xfrm>
            <a:off x="7664016" y="2331447"/>
            <a:ext cx="5792037" cy="7006146"/>
          </a:xfrm>
          <a:prstGeom prst="rect">
            <a:avLst/>
          </a:prstGeom>
        </p:spPr>
      </p:pic>
      <p:grpSp>
        <p:nvGrpSpPr>
          <p:cNvPr id="208" name="组合 207"/>
          <p:cNvGrpSpPr/>
          <p:nvPr userDrawn="1"/>
        </p:nvGrpSpPr>
        <p:grpSpPr>
          <a:xfrm>
            <a:off x="5331341" y="-4891994"/>
            <a:ext cx="10421409" cy="10425480"/>
            <a:chOff x="804839" y="2704271"/>
            <a:chExt cx="10425480" cy="10425480"/>
          </a:xfrm>
        </p:grpSpPr>
        <p:sp>
          <p:nvSpPr>
            <p:cNvPr id="209" name="虚线圆外"/>
            <p:cNvSpPr/>
            <p:nvPr/>
          </p:nvSpPr>
          <p:spPr bwMode="auto">
            <a:xfrm>
              <a:off x="804839" y="2704271"/>
              <a:ext cx="10425480" cy="10425480"/>
            </a:xfrm>
            <a:prstGeom prst="ellipse">
              <a:avLst/>
            </a:prstGeom>
            <a:noFill/>
            <a:ln w="6350" cap="flat" cmpd="sng" algn="ctr">
              <a:solidFill>
                <a:schemeClr val="accent2">
                  <a:alpha val="26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0" name="椭圆 209"/>
            <p:cNvSpPr/>
            <p:nvPr/>
          </p:nvSpPr>
          <p:spPr bwMode="auto">
            <a:xfrm>
              <a:off x="1811243" y="4675824"/>
              <a:ext cx="151864" cy="151864"/>
            </a:xfrm>
            <a:prstGeom prst="ellipse">
              <a:avLst/>
            </a:prstGeom>
            <a:solidFill>
              <a:schemeClr val="accent2">
                <a:alpha val="3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1" name="椭圆 210"/>
            <p:cNvSpPr/>
            <p:nvPr/>
          </p:nvSpPr>
          <p:spPr bwMode="auto">
            <a:xfrm>
              <a:off x="8459312" y="3267655"/>
              <a:ext cx="151864" cy="151864"/>
            </a:xfrm>
            <a:prstGeom prst="ellipse">
              <a:avLst/>
            </a:prstGeom>
            <a:solidFill>
              <a:schemeClr val="accent2">
                <a:alpha val="3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2" name="椭圆 211"/>
            <p:cNvSpPr/>
            <p:nvPr/>
          </p:nvSpPr>
          <p:spPr bwMode="auto">
            <a:xfrm>
              <a:off x="10554214" y="5361682"/>
              <a:ext cx="151864" cy="151864"/>
            </a:xfrm>
            <a:prstGeom prst="ellipse">
              <a:avLst/>
            </a:prstGeom>
            <a:solidFill>
              <a:schemeClr val="accent2">
                <a:alpha val="3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3" name="椭圆 212"/>
            <p:cNvSpPr/>
            <p:nvPr/>
          </p:nvSpPr>
          <p:spPr bwMode="auto">
            <a:xfrm>
              <a:off x="10059096" y="11055557"/>
              <a:ext cx="151864" cy="151864"/>
            </a:xfrm>
            <a:prstGeom prst="ellipse">
              <a:avLst/>
            </a:prstGeom>
            <a:solidFill>
              <a:schemeClr val="accent2">
                <a:alpha val="2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4" name="椭圆 213"/>
            <p:cNvSpPr/>
            <p:nvPr/>
          </p:nvSpPr>
          <p:spPr bwMode="auto">
            <a:xfrm>
              <a:off x="2078270" y="11376025"/>
              <a:ext cx="151864" cy="151864"/>
            </a:xfrm>
            <a:prstGeom prst="ellipse">
              <a:avLst/>
            </a:prstGeom>
            <a:solidFill>
              <a:schemeClr val="accent2">
                <a:alpha val="2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grpSp>
      <p:grpSp>
        <p:nvGrpSpPr>
          <p:cNvPr id="215" name="组合 214"/>
          <p:cNvGrpSpPr/>
          <p:nvPr userDrawn="1"/>
        </p:nvGrpSpPr>
        <p:grpSpPr>
          <a:xfrm rot="2884929">
            <a:off x="1335284" y="-4031991"/>
            <a:ext cx="9598910" cy="9595162"/>
            <a:chOff x="804839" y="2704271"/>
            <a:chExt cx="10425480" cy="10425480"/>
          </a:xfrm>
        </p:grpSpPr>
        <p:sp>
          <p:nvSpPr>
            <p:cNvPr id="216" name="虚线圆外"/>
            <p:cNvSpPr/>
            <p:nvPr/>
          </p:nvSpPr>
          <p:spPr bwMode="auto">
            <a:xfrm>
              <a:off x="804839" y="2704271"/>
              <a:ext cx="10425480" cy="10425480"/>
            </a:xfrm>
            <a:prstGeom prst="ellipse">
              <a:avLst/>
            </a:prstGeom>
            <a:noFill/>
            <a:ln w="6350" cap="flat" cmpd="sng" algn="ctr">
              <a:solidFill>
                <a:schemeClr val="accent2">
                  <a:alpha val="33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7" name="椭圆 216"/>
            <p:cNvSpPr/>
            <p:nvPr/>
          </p:nvSpPr>
          <p:spPr bwMode="auto">
            <a:xfrm>
              <a:off x="1811243" y="4675824"/>
              <a:ext cx="151864" cy="151864"/>
            </a:xfrm>
            <a:prstGeom prst="ellipse">
              <a:avLst/>
            </a:prstGeom>
            <a:solidFill>
              <a:schemeClr val="accent2">
                <a:alpha val="41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8" name="椭圆 217"/>
            <p:cNvSpPr/>
            <p:nvPr/>
          </p:nvSpPr>
          <p:spPr bwMode="auto">
            <a:xfrm>
              <a:off x="8459312" y="3267655"/>
              <a:ext cx="151864" cy="151864"/>
            </a:xfrm>
            <a:prstGeom prst="ellipse">
              <a:avLst/>
            </a:prstGeom>
            <a:solidFill>
              <a:schemeClr val="accent2">
                <a:alpha val="22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9" name="椭圆 218"/>
            <p:cNvSpPr/>
            <p:nvPr/>
          </p:nvSpPr>
          <p:spPr bwMode="auto">
            <a:xfrm>
              <a:off x="10554214" y="5361682"/>
              <a:ext cx="151864" cy="151864"/>
            </a:xfrm>
            <a:prstGeom prst="ellipse">
              <a:avLst/>
            </a:prstGeom>
            <a:solidFill>
              <a:schemeClr val="accent2">
                <a:alpha val="22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20" name="椭圆 219"/>
            <p:cNvSpPr/>
            <p:nvPr/>
          </p:nvSpPr>
          <p:spPr bwMode="auto">
            <a:xfrm>
              <a:off x="10059096" y="11055557"/>
              <a:ext cx="151864" cy="151864"/>
            </a:xfrm>
            <a:prstGeom prst="ellipse">
              <a:avLst/>
            </a:prstGeom>
            <a:solidFill>
              <a:schemeClr val="accent2">
                <a:alpha val="36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21" name="椭圆 220"/>
            <p:cNvSpPr/>
            <p:nvPr/>
          </p:nvSpPr>
          <p:spPr bwMode="auto">
            <a:xfrm>
              <a:off x="2078270" y="11376025"/>
              <a:ext cx="151864" cy="151864"/>
            </a:xfrm>
            <a:prstGeom prst="ellipse">
              <a:avLst/>
            </a:prstGeom>
            <a:solidFill>
              <a:schemeClr val="accent2">
                <a:alpha val="41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grpSp>
      <p:sp>
        <p:nvSpPr>
          <p:cNvPr id="227" name="Oval 69"/>
          <p:cNvSpPr/>
          <p:nvPr userDrawn="1"/>
        </p:nvSpPr>
        <p:spPr>
          <a:xfrm>
            <a:off x="10884654" y="731161"/>
            <a:ext cx="128814" cy="12936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
        <p:nvSpPr>
          <p:cNvPr id="228" name="Oval 70"/>
          <p:cNvSpPr/>
          <p:nvPr userDrawn="1"/>
        </p:nvSpPr>
        <p:spPr>
          <a:xfrm>
            <a:off x="11036477" y="731161"/>
            <a:ext cx="128814" cy="12936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
        <p:nvSpPr>
          <p:cNvPr id="229" name="Oval 71"/>
          <p:cNvSpPr/>
          <p:nvPr userDrawn="1"/>
        </p:nvSpPr>
        <p:spPr>
          <a:xfrm>
            <a:off x="11188299" y="731161"/>
            <a:ext cx="128814" cy="12936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
        <p:nvSpPr>
          <p:cNvPr id="230" name="Oval 72"/>
          <p:cNvSpPr/>
          <p:nvPr userDrawn="1"/>
        </p:nvSpPr>
        <p:spPr>
          <a:xfrm>
            <a:off x="11340120" y="731161"/>
            <a:ext cx="128814" cy="12936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
        <p:nvSpPr>
          <p:cNvPr id="231" name="Oval 73"/>
          <p:cNvSpPr/>
          <p:nvPr userDrawn="1"/>
        </p:nvSpPr>
        <p:spPr>
          <a:xfrm>
            <a:off x="11491942" y="731161"/>
            <a:ext cx="128814" cy="12936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Tree>
    <p:extLst>
      <p:ext uri="{BB962C8B-B14F-4D97-AF65-F5344CB8AC3E}">
        <p14:creationId xmlns:p14="http://schemas.microsoft.com/office/powerpoint/2010/main" val="26294366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700" fill="hold"/>
                                        <p:tgtEl>
                                          <p:spTgt spid="36"/>
                                        </p:tgtEl>
                                        <p:attrNameLst>
                                          <p:attrName>ppt_w</p:attrName>
                                        </p:attrNameLst>
                                      </p:cBhvr>
                                      <p:tavLst>
                                        <p:tav tm="0">
                                          <p:val>
                                            <p:fltVal val="0"/>
                                          </p:val>
                                        </p:tav>
                                        <p:tav tm="100000">
                                          <p:val>
                                            <p:strVal val="#ppt_w"/>
                                          </p:val>
                                        </p:tav>
                                      </p:tavLst>
                                    </p:anim>
                                    <p:anim calcmode="lin" valueType="num">
                                      <p:cBhvr>
                                        <p:cTn id="8" dur="700" fill="hold"/>
                                        <p:tgtEl>
                                          <p:spTgt spid="36"/>
                                        </p:tgtEl>
                                        <p:attrNameLst>
                                          <p:attrName>ppt_h</p:attrName>
                                        </p:attrNameLst>
                                      </p:cBhvr>
                                      <p:tavLst>
                                        <p:tav tm="0">
                                          <p:val>
                                            <p:fltVal val="0"/>
                                          </p:val>
                                        </p:tav>
                                        <p:tav tm="100000">
                                          <p:val>
                                            <p:strVal val="#ppt_h"/>
                                          </p:val>
                                        </p:tav>
                                      </p:tavLst>
                                    </p:anim>
                                    <p:anim calcmode="lin" valueType="num">
                                      <p:cBhvr>
                                        <p:cTn id="9" dur="700" fill="hold"/>
                                        <p:tgtEl>
                                          <p:spTgt spid="36"/>
                                        </p:tgtEl>
                                        <p:attrNameLst>
                                          <p:attrName>style.rotation</p:attrName>
                                        </p:attrNameLst>
                                      </p:cBhvr>
                                      <p:tavLst>
                                        <p:tav tm="0">
                                          <p:val>
                                            <p:fltVal val="90"/>
                                          </p:val>
                                        </p:tav>
                                        <p:tav tm="100000">
                                          <p:val>
                                            <p:fltVal val="0"/>
                                          </p:val>
                                        </p:tav>
                                      </p:tavLst>
                                    </p:anim>
                                    <p:animEffect transition="in" filter="fade">
                                      <p:cBhvr>
                                        <p:cTn id="10" dur="700"/>
                                        <p:tgtEl>
                                          <p:spTgt spid="36"/>
                                        </p:tgtEl>
                                      </p:cBhvr>
                                    </p:animEffect>
                                  </p:childTnLst>
                                </p:cTn>
                              </p:par>
                              <p:par>
                                <p:cTn id="11" presetID="31" presetClass="entr" presetSubtype="0" fill="hold" nodeType="withEffect">
                                  <p:stCondLst>
                                    <p:cond delay="0"/>
                                  </p:stCondLst>
                                  <p:childTnLst>
                                    <p:set>
                                      <p:cBhvr>
                                        <p:cTn id="12" dur="1" fill="hold">
                                          <p:stCondLst>
                                            <p:cond delay="0"/>
                                          </p:stCondLst>
                                        </p:cTn>
                                        <p:tgtEl>
                                          <p:spTgt spid="205"/>
                                        </p:tgtEl>
                                        <p:attrNameLst>
                                          <p:attrName>style.visibility</p:attrName>
                                        </p:attrNameLst>
                                      </p:cBhvr>
                                      <p:to>
                                        <p:strVal val="visible"/>
                                      </p:to>
                                    </p:set>
                                    <p:anim calcmode="lin" valueType="num">
                                      <p:cBhvr>
                                        <p:cTn id="13" dur="600" fill="hold"/>
                                        <p:tgtEl>
                                          <p:spTgt spid="205"/>
                                        </p:tgtEl>
                                        <p:attrNameLst>
                                          <p:attrName>ppt_w</p:attrName>
                                        </p:attrNameLst>
                                      </p:cBhvr>
                                      <p:tavLst>
                                        <p:tav tm="0">
                                          <p:val>
                                            <p:fltVal val="0"/>
                                          </p:val>
                                        </p:tav>
                                        <p:tav tm="100000">
                                          <p:val>
                                            <p:strVal val="#ppt_w"/>
                                          </p:val>
                                        </p:tav>
                                      </p:tavLst>
                                    </p:anim>
                                    <p:anim calcmode="lin" valueType="num">
                                      <p:cBhvr>
                                        <p:cTn id="14" dur="600" fill="hold"/>
                                        <p:tgtEl>
                                          <p:spTgt spid="205"/>
                                        </p:tgtEl>
                                        <p:attrNameLst>
                                          <p:attrName>ppt_h</p:attrName>
                                        </p:attrNameLst>
                                      </p:cBhvr>
                                      <p:tavLst>
                                        <p:tav tm="0">
                                          <p:val>
                                            <p:fltVal val="0"/>
                                          </p:val>
                                        </p:tav>
                                        <p:tav tm="100000">
                                          <p:val>
                                            <p:strVal val="#ppt_h"/>
                                          </p:val>
                                        </p:tav>
                                      </p:tavLst>
                                    </p:anim>
                                    <p:anim calcmode="lin" valueType="num">
                                      <p:cBhvr>
                                        <p:cTn id="15" dur="600" fill="hold"/>
                                        <p:tgtEl>
                                          <p:spTgt spid="205"/>
                                        </p:tgtEl>
                                        <p:attrNameLst>
                                          <p:attrName>style.rotation</p:attrName>
                                        </p:attrNameLst>
                                      </p:cBhvr>
                                      <p:tavLst>
                                        <p:tav tm="0">
                                          <p:val>
                                            <p:fltVal val="90"/>
                                          </p:val>
                                        </p:tav>
                                        <p:tav tm="100000">
                                          <p:val>
                                            <p:fltVal val="0"/>
                                          </p:val>
                                        </p:tav>
                                      </p:tavLst>
                                    </p:anim>
                                    <p:animEffect transition="in" filter="fade">
                                      <p:cBhvr>
                                        <p:cTn id="16" dur="600"/>
                                        <p:tgtEl>
                                          <p:spTgt spid="205"/>
                                        </p:tgtEl>
                                      </p:cBhvr>
                                    </p:animEffect>
                                  </p:childTnLst>
                                </p:cTn>
                              </p:par>
                              <p:par>
                                <p:cTn id="17" presetID="53" presetClass="entr" presetSubtype="16" fill="hold" nodeType="withEffect">
                                  <p:stCondLst>
                                    <p:cond delay="0"/>
                                  </p:stCondLst>
                                  <p:childTnLst>
                                    <p:set>
                                      <p:cBhvr>
                                        <p:cTn id="18" dur="1" fill="hold">
                                          <p:stCondLst>
                                            <p:cond delay="0"/>
                                          </p:stCondLst>
                                        </p:cTn>
                                        <p:tgtEl>
                                          <p:spTgt spid="208"/>
                                        </p:tgtEl>
                                        <p:attrNameLst>
                                          <p:attrName>style.visibility</p:attrName>
                                        </p:attrNameLst>
                                      </p:cBhvr>
                                      <p:to>
                                        <p:strVal val="visible"/>
                                      </p:to>
                                    </p:set>
                                    <p:anim calcmode="lin" valueType="num">
                                      <p:cBhvr>
                                        <p:cTn id="19" dur="700" fill="hold"/>
                                        <p:tgtEl>
                                          <p:spTgt spid="208"/>
                                        </p:tgtEl>
                                        <p:attrNameLst>
                                          <p:attrName>ppt_w</p:attrName>
                                        </p:attrNameLst>
                                      </p:cBhvr>
                                      <p:tavLst>
                                        <p:tav tm="0">
                                          <p:val>
                                            <p:fltVal val="0"/>
                                          </p:val>
                                        </p:tav>
                                        <p:tav tm="100000">
                                          <p:val>
                                            <p:strVal val="#ppt_w"/>
                                          </p:val>
                                        </p:tav>
                                      </p:tavLst>
                                    </p:anim>
                                    <p:anim calcmode="lin" valueType="num">
                                      <p:cBhvr>
                                        <p:cTn id="20" dur="700" fill="hold"/>
                                        <p:tgtEl>
                                          <p:spTgt spid="208"/>
                                        </p:tgtEl>
                                        <p:attrNameLst>
                                          <p:attrName>ppt_h</p:attrName>
                                        </p:attrNameLst>
                                      </p:cBhvr>
                                      <p:tavLst>
                                        <p:tav tm="0">
                                          <p:val>
                                            <p:fltVal val="0"/>
                                          </p:val>
                                        </p:tav>
                                        <p:tav tm="100000">
                                          <p:val>
                                            <p:strVal val="#ppt_h"/>
                                          </p:val>
                                        </p:tav>
                                      </p:tavLst>
                                    </p:anim>
                                    <p:animEffect transition="in" filter="fade">
                                      <p:cBhvr>
                                        <p:cTn id="21" dur="700"/>
                                        <p:tgtEl>
                                          <p:spTgt spid="208"/>
                                        </p:tgtEl>
                                      </p:cBhvr>
                                    </p:animEffect>
                                  </p:childTnLst>
                                </p:cTn>
                              </p:par>
                              <p:par>
                                <p:cTn id="22" presetID="53" presetClass="entr" presetSubtype="16" fill="hold" nodeType="withEffect">
                                  <p:stCondLst>
                                    <p:cond delay="0"/>
                                  </p:stCondLst>
                                  <p:childTnLst>
                                    <p:set>
                                      <p:cBhvr>
                                        <p:cTn id="23" dur="1" fill="hold">
                                          <p:stCondLst>
                                            <p:cond delay="0"/>
                                          </p:stCondLst>
                                        </p:cTn>
                                        <p:tgtEl>
                                          <p:spTgt spid="215"/>
                                        </p:tgtEl>
                                        <p:attrNameLst>
                                          <p:attrName>style.visibility</p:attrName>
                                        </p:attrNameLst>
                                      </p:cBhvr>
                                      <p:to>
                                        <p:strVal val="visible"/>
                                      </p:to>
                                    </p:set>
                                    <p:anim calcmode="lin" valueType="num">
                                      <p:cBhvr>
                                        <p:cTn id="24" dur="800" fill="hold"/>
                                        <p:tgtEl>
                                          <p:spTgt spid="215"/>
                                        </p:tgtEl>
                                        <p:attrNameLst>
                                          <p:attrName>ppt_w</p:attrName>
                                        </p:attrNameLst>
                                      </p:cBhvr>
                                      <p:tavLst>
                                        <p:tav tm="0">
                                          <p:val>
                                            <p:fltVal val="0"/>
                                          </p:val>
                                        </p:tav>
                                        <p:tav tm="100000">
                                          <p:val>
                                            <p:strVal val="#ppt_w"/>
                                          </p:val>
                                        </p:tav>
                                      </p:tavLst>
                                    </p:anim>
                                    <p:anim calcmode="lin" valueType="num">
                                      <p:cBhvr>
                                        <p:cTn id="25" dur="800" fill="hold"/>
                                        <p:tgtEl>
                                          <p:spTgt spid="215"/>
                                        </p:tgtEl>
                                        <p:attrNameLst>
                                          <p:attrName>ppt_h</p:attrName>
                                        </p:attrNameLst>
                                      </p:cBhvr>
                                      <p:tavLst>
                                        <p:tav tm="0">
                                          <p:val>
                                            <p:fltVal val="0"/>
                                          </p:val>
                                        </p:tav>
                                        <p:tav tm="100000">
                                          <p:val>
                                            <p:strVal val="#ppt_h"/>
                                          </p:val>
                                        </p:tav>
                                      </p:tavLst>
                                    </p:anim>
                                    <p:animEffect transition="in" filter="fade">
                                      <p:cBhvr>
                                        <p:cTn id="26" dur="800"/>
                                        <p:tgtEl>
                                          <p:spTgt spid="215"/>
                                        </p:tgtEl>
                                      </p:cBhvr>
                                    </p:animEffect>
                                  </p:childTnLst>
                                </p:cTn>
                              </p:par>
                              <p:par>
                                <p:cTn id="27" presetID="8" presetClass="emph" presetSubtype="0" repeatCount="indefinite" fill="hold" nodeType="withEffect">
                                  <p:stCondLst>
                                    <p:cond delay="0"/>
                                  </p:stCondLst>
                                  <p:childTnLst>
                                    <p:animRot by="10800000">
                                      <p:cBhvr>
                                        <p:cTn id="28" dur="18600" fill="hold"/>
                                        <p:tgtEl>
                                          <p:spTgt spid="36"/>
                                        </p:tgtEl>
                                        <p:attrNameLst>
                                          <p:attrName>r</p:attrName>
                                        </p:attrNameLst>
                                      </p:cBhvr>
                                    </p:animRot>
                                  </p:childTnLst>
                                </p:cTn>
                              </p:par>
                              <p:par>
                                <p:cTn id="29" presetID="8" presetClass="emph" presetSubtype="0" repeatCount="indefinite" fill="hold" nodeType="withEffect">
                                  <p:stCondLst>
                                    <p:cond delay="0"/>
                                  </p:stCondLst>
                                  <p:childTnLst>
                                    <p:animRot by="8400000">
                                      <p:cBhvr>
                                        <p:cTn id="30" dur="28500" fill="hold"/>
                                        <p:tgtEl>
                                          <p:spTgt spid="205"/>
                                        </p:tgtEl>
                                        <p:attrNameLst>
                                          <p:attrName>r</p:attrName>
                                        </p:attrNameLst>
                                      </p:cBhvr>
                                    </p:animRot>
                                  </p:childTnLst>
                                </p:cTn>
                              </p:par>
                              <p:par>
                                <p:cTn id="31" presetID="8" presetClass="emph" presetSubtype="0" repeatCount="indefinite" fill="hold" nodeType="withEffect">
                                  <p:stCondLst>
                                    <p:cond delay="0"/>
                                  </p:stCondLst>
                                  <p:childTnLst>
                                    <p:animRot by="8400000">
                                      <p:cBhvr>
                                        <p:cTn id="32" dur="22500" fill="hold"/>
                                        <p:tgtEl>
                                          <p:spTgt spid="208"/>
                                        </p:tgtEl>
                                        <p:attrNameLst>
                                          <p:attrName>r</p:attrName>
                                        </p:attrNameLst>
                                      </p:cBhvr>
                                    </p:animRot>
                                  </p:childTnLst>
                                </p:cTn>
                              </p:par>
                              <p:par>
                                <p:cTn id="33" presetID="8" presetClass="emph" presetSubtype="0" repeatCount="indefinite" fill="hold" nodeType="withEffect">
                                  <p:stCondLst>
                                    <p:cond delay="0"/>
                                  </p:stCondLst>
                                  <p:childTnLst>
                                    <p:animRot by="8400000">
                                      <p:cBhvr>
                                        <p:cTn id="34" dur="16300" fill="hold"/>
                                        <p:tgtEl>
                                          <p:spTgt spid="215"/>
                                        </p:tgtEl>
                                        <p:attrNameLst>
                                          <p:attrName>r</p:attrName>
                                        </p:attrNameLst>
                                      </p:cBhvr>
                                    </p:animRot>
                                  </p:childTnLst>
                                </p:cTn>
                              </p:par>
                              <p:par>
                                <p:cTn id="35" presetID="0" presetClass="path" presetSubtype="0" repeatCount="indefinite" accel="50000" decel="50000" fill="hold" grpId="0" nodeType="withEffect">
                                  <p:stCondLst>
                                    <p:cond delay="1500"/>
                                  </p:stCondLst>
                                  <p:childTnLst>
                                    <p:animMotion origin="layout" path="M 0.62358 -0.04652 L 0.62358 -0.04629 C 0.61734 -0.05347 0.61005 -0.05787 0.60484 -0.06736 C 0.6025 -0.07129 0.60367 -0.0787 0.6025 -0.08379 C 0.60133 -0.08842 0.59911 -0.09213 0.59781 -0.09652 C 0.59599 -0.10185 0.59482 -0.10763 0.59313 -0.11296 C 0.59169 -0.11759 0.58948 -0.12106 0.58844 -0.12546 C 0.58076 -0.15625 0.58727 -0.14282 0.57907 -0.16759 C 0.57087 -0.19143 0.57061 -0.18912 0.56254 -0.20879 C 0.56098 -0.21296 0.55981 -0.21759 0.55785 -0.22176 C 0.53078 -0.27777 0.56111 -0.20856 0.54393 -0.25069 C 0.53924 -0.2618 0.53286 -0.27106 0.52987 -0.28379 C 0.52141 -0.31875 0.52701 -0.30555 0.51581 -0.32569 C 0.51503 -0.33263 0.51451 -0.33958 0.51347 -0.34652 C 0.50644 -0.38796 0.51061 -0.3456 0.5041 -0.39213 L 0.49941 -0.42569 C 0.50019 -0.45463 0.50058 -0.48402 0.50176 -0.51296 C 0.5028 -0.54282 0.50267 -0.53912 0.50644 -0.55879 C 0.50722 -0.57407 0.50878 -0.58935 0.50878 -0.60486 C 0.50878 -0.62986 0.50774 -0.65486 0.50644 -0.67986 C 0.50618 -0.68426 0.50501 -0.68819 0.5041 -0.69236 C 0.50163 -0.70254 0.49694 -0.71851 0.49238 -0.72546 C 0.48809 -0.73217 0.48366 -0.73912 0.47833 -0.74236 C 0.46817 -0.74814 0.47364 -0.7456 0.46193 -0.75046 C 0.45177 -0.7493 0.44149 -0.74861 0.43147 -0.74629 C 0.42822 -0.74583 0.42483 -0.74513 0.4221 -0.74236 C 0.41911 -0.73935 0.41702 -0.73449 0.41507 -0.72986 C 0.40739 -0.71273 0.40609 -0.70926 0.40323 -0.69236 C 0.40245 -0.6868 0.40179 -0.68101 0.40101 -0.67569 C 0.40023 -0.67129 0.39919 -0.66736 0.39867 -0.66319 C 0.39763 -0.65625 0.39724 -0.64907 0.39633 -0.64236 C 0.39086 -0.6037 0.3962 -0.67453 0.3893 -0.58796 C 0.38852 -0.5787 0.38579 -0.54421 0.38461 -0.53379 C 0.38396 -0.52963 0.3837 -0.52476 0.38227 -0.52152 C 0.37069 -0.49513 0.37082 -0.49838 0.3565 -0.48796 C 0.33151 -0.48958 0.30639 -0.48865 0.28153 -0.49213 C 0.27294 -0.49375 0.26682 -0.50069 0.26044 -0.50879 C 0.25719 -0.51296 0.25446 -0.51805 0.25107 -0.52152 C 0.24209 -0.53055 0.24508 -0.51944 0.23702 -0.53379 C 0.23389 -0.53935 0.22582 -0.55833 0.22296 -0.56713 C 0.22114 -0.57268 0.21996 -0.57847 0.21827 -0.58379 C 0.21684 -0.58819 0.21476 -0.59213 0.21359 -0.59629 C 0.21242 -0.60023 0.21242 -0.60509 0.21124 -0.60879 C 0.20929 -0.61504 0.20617 -0.61967 0.20422 -0.62569 C 0.20226 -0.63078 0.20122 -0.6368 0.19953 -0.64236 C 0.19654 -0.65138 0.19263 -0.65833 0.19003 -0.66736 C 0.18365 -0.69004 0.18756 -0.67893 0.17844 -0.70069 C 0.17766 -0.70486 0.17727 -0.70926 0.1761 -0.71319 C 0.17415 -0.71944 0.17129 -0.72407 0.16907 -0.72986 C 0.15853 -0.75601 0.17129 -0.72986 0.15033 -0.76736 C 0.14799 -0.77129 0.14643 -0.7787 0.1433 -0.77986 C 0.13523 -0.78263 0.1299 -0.78426 0.12222 -0.78796 C 0.11974 -0.78935 0.11753 -0.7912 0.11519 -0.79236 C 0.10595 -0.79629 0.09631 -0.79814 0.08707 -0.80046 C 0.08473 -0.80185 0.08239 -0.8037 0.08005 -0.80486 C 0.06846 -0.81064 0.05662 -0.81365 0.0449 -0.81736 L -0.1355 -0.81296 C -0.14031 -0.81296 -0.14487 -0.81018 -0.14955 -0.80879 C -0.15502 -0.8074 -0.16049 -0.80601 -0.16582 -0.80486 C -0.17767 -0.79421 -0.1748 -0.79583 -0.18938 -0.78796 C -0.1925 -0.78657 -0.19563 -0.78541 -0.19875 -0.78379 C -0.20266 -0.7824 -0.20669 -0.78171 -0.21034 -0.77986 C -0.23064 -0.76898 -0.21411 -0.77453 -0.23389 -0.75879 C -0.23676 -0.75648 -0.24001 -0.75625 -0.24314 -0.75486 C -0.24548 -0.75185 -0.24782 -0.74907 -0.25016 -0.74629 C -0.25329 -0.74351 -0.2568 -0.74143 -0.25967 -0.73796 C -0.26292 -0.73449 -0.26578 -0.72916 -0.26904 -0.72546 C -0.27398 -0.72013 -0.28114 -0.71666 -0.28531 -0.70879 C -0.28817 -0.70393 -0.29012 -0.69791 -0.29247 -0.69236 C -0.29897 -0.65763 -0.28817 -0.71203 -0.30418 -0.65486 C -0.30561 -0.6493 -0.30756 -0.64375 -0.309 -0.63819 C -0.30991 -0.63426 -0.30991 -0.62916 -0.31108 -0.62569 C -0.31316 -0.6206 -0.31576 -0.61736 -0.31811 -0.61319 C -0.31902 -0.6074 -0.31954 -0.60185 -0.32045 -0.59629 C -0.32188 -0.58796 -0.32527 -0.57129 -0.32527 -0.57106 C -0.31798 -0.46759 -0.32683 -0.53333 -0.31576 -0.48796 C -0.31316 -0.47615 -0.31459 -0.47338 -0.309 -0.46296 C -0.30561 -0.45717 -0.29624 -0.44976 -0.29247 -0.44652 C -0.27528 -0.44768 -0.25797 -0.44838 -0.24079 -0.45069 C -0.23793 -0.45092 -0.22335 -0.45717 -0.21984 -0.45879 C -0.21502 -0.46134 -0.20982 -0.46226 -0.20578 -0.46713 C -0.20344 -0.4699 -0.20123 -0.47338 -0.19875 -0.47569 C -0.19875 -0.47569 -0.17715 -0.49305 -0.17298 -0.50069 C -0.16947 -0.50694 -0.16621 -0.51412 -0.16361 -0.52152 C -0.16153 -0.52801 -0.16049 -0.53564 -0.15892 -0.54213 C -0.15398 -0.59606 -0.15528 -0.56944 -0.16127 -0.66319 C -0.16166 -0.66736 -0.1627 -0.67176 -0.16361 -0.67569 C -0.18144 -0.7449 -0.16634 -0.68588 -0.17767 -0.72129 C -0.17949 -0.72685 -0.18053 -0.73263 -0.18235 -0.73796 C -0.18665 -0.75162 -0.19459 -0.76782 -0.2011 -0.77546 C -0.20344 -0.77824 -0.20591 -0.78101 -0.20812 -0.78379 C -0.21125 -0.78796 -0.21411 -0.79305 -0.21736 -0.79629 C -0.21958 -0.79861 -0.22244 -0.79861 -0.22452 -0.80046 C -0.22713 -0.80277 -0.22895 -0.80694 -0.23155 -0.80879 C -0.23845 -0.81388 -0.24548 -0.81736 -0.25264 -0.82129 C -0.25732 -0.82407 -0.26266 -0.825 -0.26669 -0.82963 C -0.26904 -0.8324 -0.27099 -0.83634 -0.27385 -0.83796 C -0.27971 -0.84213 -0.29247 -0.84629 -0.29247 -0.84606 C -0.3129 -0.86828 -0.2952 -0.85231 -0.32292 -0.86736 C -0.32683 -0.86944 -0.3306 -0.87291 -0.33464 -0.87569 C -0.33698 -0.87731 -0.33945 -0.87801 -0.34167 -0.87986 C -0.34492 -0.8824 -0.34778 -0.88588 -0.35104 -0.88819 C -0.3729 -0.90254 -0.3457 -0.87777 -0.37459 -0.90069 C -0.37707 -0.90254 -0.37902 -0.90694 -0.38149 -0.90879 C -0.38527 -0.91226 -0.38943 -0.91435 -0.39321 -0.91713 C -0.4303 -0.94652 -0.37954 -0.90717 -0.40961 -0.93379 C -0.41182 -0.93588 -0.41429 -0.93657 -0.41664 -0.93819 C -0.41898 -0.94213 -0.42106 -0.94699 -0.42366 -0.95046 C -0.42822 -0.95671 -0.43772 -0.96759 -0.43772 -0.96736 C -0.43928 -0.97129 -0.44058 -0.97615 -0.44228 -0.97986 C -0.4467 -0.98865 -0.45646 -1.00463 -0.45646 -1.00439 C -0.4618 -1.03449 -0.45386 -1.00046 -0.46584 -1.02569 C -0.47182 -1.03865 -0.46909 -1.04166 -0.47286 -1.05486 C -0.47325 -1.05648 -0.47443 -1.0574 -0.47521 -1.05879 L -0.47521 -1.05856 " pathEditMode="relative" rAng="0" ptsTypes="AAAAAAAAAAAAAAAAAAAAAAAAAAAAAAAAAAAAAAAAAAAAAAAAAAAAAAAAAAAAAAAAAAAAAAAAAAAAAAAAAAAAAAAAAAAAAAAAAAAAAAAAAAAAAAAAAAA">
                                      <p:cBhvr>
                                        <p:cTn id="36" dur="11800" fill="hold"/>
                                        <p:tgtEl>
                                          <p:spTgt spid="28"/>
                                        </p:tgtEl>
                                        <p:attrNameLst>
                                          <p:attrName>ppt_x</p:attrName>
                                          <p:attrName>ppt_y</p:attrName>
                                        </p:attrNameLst>
                                      </p:cBhvr>
                                      <p:rCtr x="-54939" y="-50602"/>
                                    </p:animMotion>
                                  </p:childTnLst>
                                </p:cTn>
                              </p:par>
                              <p:par>
                                <p:cTn id="37" presetID="0" presetClass="path" presetSubtype="0" repeatCount="indefinite" accel="50000" decel="50000" fill="hold" grpId="0" nodeType="withEffect">
                                  <p:stCondLst>
                                    <p:cond delay="5300"/>
                                  </p:stCondLst>
                                  <p:childTnLst>
                                    <p:animMotion origin="layout" path="M -0.2132 0.40277 L -0.2132 0.403 C -0.21619 0.39838 -0.23194 0.37546 -0.23663 0.36527 C -0.24157 0.35439 -0.24587 0.34282 -0.25069 0.33171 C -0.25446 0.32338 -0.26552 0.30162 -0.26943 0.29027 C -0.28036 0.25925 -0.26774 0.28819 -0.2788 0.25277 C -0.28075 0.24675 -0.28388 0.24189 -0.28583 0.23588 C -0.28778 0.23078 -0.28895 0.225 -0.29051 0.21944 C -0.28999 0.21134 -0.29025 0.15509 -0.28114 0.13611 C -0.27646 0.12615 -0.27008 0.12361 -0.26474 0.11527 C -0.26149 0.11018 -0.25902 0.10324 -0.25537 0.09884 C -0.25264 0.09467 -0.24899 0.09375 -0.246 0.09027 C -0.23962 0.0824 -0.23429 0.07129 -0.22726 0.06527 C -0.18652 0.02893 -0.24197 0.07731 -0.21086 0.05254 C -0.20617 0.04884 -0.20188 0.04305 -0.1968 0.04004 C -0.19238 0.0375 -0.18743 0.0375 -0.18274 0.03588 C -0.1765 0.03032 -0.17051 0.02384 -0.164 0.01944 C -0.15788 0.01504 -0.15177 0.01018 -0.14526 0.00694 C -0.14226 0.00555 -0.13901 0.00416 -0.13589 0.003 C -0.13354 0.00162 -0.13133 -0.00047 -0.12886 -0.00139 C -0.12274 -0.0044 -0.11623 -0.00602 -0.11012 -0.00996 C -0.10777 -0.01088 -0.10543 -0.01227 -0.10309 -0.01389 C -0.09996 -0.01644 -0.0971 -0.02037 -0.09372 -0.02246 C -0.08929 -0.02477 -0.08434 -0.025 -0.07966 -0.02639 C -0.07575 -0.02778 -0.07185 -0.02894 -0.06794 -0.03079 C -0.05558 -0.03588 -0.06521 -0.03635 -0.04686 -0.03889 C -0.03059 -0.04121 -0.01406 -0.04167 0.00234 -0.04283 C 0.01301 -0.0463 0.02811 -0.04931 0.03983 -0.05533 C 0.04451 -0.05787 0.04907 -0.06135 0.05388 -0.06389 C 0.05688 -0.06575 0.06013 -0.06667 0.06325 -0.06783 C 0.0656 -0.06922 0.06781 -0.0713 0.07028 -0.07223 C 0.08903 -0.07987 0.079 -0.07315 0.09605 -0.08079 C 0.0984 -0.08172 0.10061 -0.08357 0.10308 -0.08473 C 0.10608 -0.08635 0.1092 -0.08774 0.11245 -0.08912 C 0.12638 -0.09375 0.13927 -0.09514 0.15228 -0.10556 C 0.18534 -0.13241 0.14851 -0.10649 0.17102 -0.12639 C 0.18261 -0.13681 0.18638 -0.13311 0.1968 -0.15139 C 0.20578 -0.1676 0.20096 -0.16065 0.21085 -0.17223 C 0.21632 -0.20186 0.2145 -0.18681 0.21085 -0.24329 C 0.21046 -0.24746 0.20955 -0.25186 0.20851 -0.25556 C 0.20643 -0.26297 0.20356 -0.26945 0.20148 -0.27662 C 0.18222 -0.33982 0.20187 -0.28658 0.18274 -0.32639 C 0.17272 -0.34723 0.18404 -0.33149 0.17102 -0.35139 C 0.16946 -0.35371 0.15749 -0.36968 0.15462 -0.37246 C 0.15085 -0.3757 0.14669 -0.37755 0.14291 -0.38056 C 0.13809 -0.3845 0.13354 -0.38936 0.12885 -0.39306 C 0.12651 -0.39491 0.12404 -0.39537 0.12183 -0.39723 C 0.11922 -0.39954 0.11727 -0.40348 0.1148 -0.40556 C 0.11024 -0.40973 0.10282 -0.41135 0.0984 -0.41389 C 0.07184 -0.42963 0.0997 -0.41644 0.07731 -0.42662 C 0.00612 -0.41852 0.05974 -0.42871 0.03045 -0.41806 C 0.02577 -0.41644 0.02095 -0.41598 0.0164 -0.41389 C 0.01158 -0.41181 0.00234 -0.40556 0.00234 -0.40533 L -0.13823 -0.40973 C -0.14148 -0.40996 -0.14448 -0.41274 -0.1476 -0.41389 C -0.15151 -0.41551 -0.15554 -0.41667 -0.15932 -0.41806 C -0.16257 -0.41945 -0.16556 -0.42107 -0.16869 -0.42223 C -0.17259 -0.42385 -0.17663 -0.42477 -0.1804 -0.42662 C -0.18287 -0.42755 -0.18509 -0.42963 -0.18743 -0.43079 C -0.19211 -0.43241 -0.1968 -0.43334 -0.20149 -0.43473 C -0.23819 -0.46088 -0.19238 -0.4294 -0.22257 -0.44746 C -0.24912 -0.46297 -0.22127 -0.44977 -0.24366 -0.45996 C -0.26058 -0.47987 -0.25381 -0.46945 -0.26474 -0.48889 C -0.26995 -0.53496 -0.26696 -0.51713 -0.27177 -0.54329 C -0.27099 -0.5625 -0.27112 -0.58195 -0.26943 -0.60116 C -0.26878 -0.60973 -0.26474 -0.62639 -0.26474 -0.62616 L -0.2624 -0.65556 L -0.2624 -0.65533 " pathEditMode="relative" rAng="0" ptsTypes="AAAAAAAAAAAAAAAAAAAAAAAAAAAAAAAAAAAAAAAAAAAAAAAAAAAAAAAAAAAAAAAAAAAA">
                                      <p:cBhvr>
                                        <p:cTn id="38" dur="11800" spd="-100000" fill="hold"/>
                                        <p:tgtEl>
                                          <p:spTgt spid="29"/>
                                        </p:tgtEl>
                                        <p:attrNameLst>
                                          <p:attrName>ppt_x</p:attrName>
                                          <p:attrName>ppt_y</p:attrName>
                                        </p:attrNameLst>
                                      </p:cBhvr>
                                      <p:rCtr x="17506" y="-52917"/>
                                    </p:animMotion>
                                  </p:childTnLst>
                                </p:cTn>
                              </p:par>
                              <p:par>
                                <p:cTn id="39" presetID="0" presetClass="path" presetSubtype="0" repeatCount="indefinite" accel="50000" decel="50000" fill="hold" grpId="0" nodeType="withEffect">
                                  <p:stCondLst>
                                    <p:cond delay="2800"/>
                                  </p:stCondLst>
                                  <p:childTnLst>
                                    <p:animMotion origin="layout" path="M 0.55604 1.04537 L 0.55604 1.04583 C 0.56749 1.03681 0.57868 1.02593 0.5904 1.01875 C 0.59443 1.01597 0.62827 1.00602 0.63101 1.00579 C 0.63934 0.99931 0.65274 0.98843 0.66225 0.98565 C 0.7186 0.96528 0.71431 0.9713 0.78407 0.96528 C 0.78928 0.96366 0.79449 0.96158 0.79969 0.95857 C 0.80594 0.95486 0.81843 0.94514 0.81843 0.94607 C 0.82156 0.93658 0.82429 0.92755 0.82781 0.91875 C 0.83158 0.90903 0.83679 0.90255 0.8403 0.89236 C 0.84199 0.88681 0.84616 0.84838 0.84655 0.8456 C 0.8459 0.82894 0.84694 0.76759 0.8403 0.73889 C 0.83366 0.71111 0.83535 0.72477 0.82468 0.70556 C 0.82117 0.69931 0.81895 0.69028 0.81531 0.68565 C 0.81049 0.67917 0.80464 0.67778 0.79969 0.67269 C 0.79631 0.66898 0.79331 0.66343 0.79032 0.65926 C 0.78603 0.65232 0.78238 0.64398 0.77783 0.63935 C 0.77392 0.63495 0.7695 0.63449 0.76533 0.63241 C 0.76221 0.62824 0.75947 0.62176 0.75596 0.61921 C 0.74255 0.60857 0.72889 0.60602 0.71535 0.59931 C 0.70689 0.59491 0.69036 0.58588 0.69036 0.58634 C 0.68724 0.58125 0.68424 0.57593 0.68099 0.57245 C 0.65509 0.54491 0.68906 0.59074 0.66225 0.55278 C 0.65808 0.53912 0.6491 0.52824 0.64962 0.5125 C 0.65183 0.45903 0.65326 0.40579 0.656 0.35255 C 0.65639 0.34352 0.65717 0.3338 0.65912 0.32593 C 0.66238 0.31134 0.66459 0.2919 0.67162 0.28588 C 0.72589 0.23958 0.68463 0.27107 0.71535 0.25255 C 0.73357 0.2412 0.71522 0.24954 0.73722 0.23935 C 0.74815 0.23403 0.76051 0.22963 0.77158 0.22593 C 0.77874 0.22338 0.78616 0.22153 0.79344 0.21945 C 0.7954 0.20648 0.79917 0.20139 0.79969 0.19259 C 0.8006 0.17222 0.79722 0.14745 0.79032 0.13287 C 0.78759 0.12685 0.7842 0.12315 0.78095 0.11921 C 0.77678 0.11435 0.77262 0.10995 0.76845 0.1037 C 0.76273 0.10046 0.75205 0.09537 0.74659 0.09283 C 0.74138 0.09005 0.73604 0.08843 0.73097 0.08634 C 0.72667 0.08403 0.72264 0.08148 0.71847 0.07963 C 0.68932 0.08148 0.6599 0.07778 0.63101 0.08634 C 0.62203 0.08866 0.60589 0.11273 0.59665 0.12593 C 0.59456 0.13287 0.59196 0.13866 0.5904 0.1463 C 0.58194 0.18171 0.58871 0.2331 0.5904 0.2662 C 0.59079 0.27454 0.59196 0.28426 0.59352 0.29283 C 0.59508 0.30208 0.59769 0.31042 0.59977 0.31945 C 0.60081 0.33241 0.60159 0.34607 0.60289 0.35926 C 0.60367 0.36806 0.60602 0.37662 0.60602 0.38588 C 0.60602 0.42361 0.60446 0.46158 0.60289 0.49908 C 0.60263 0.50324 0.59821 0.53935 0.59665 0.54583 C 0.59235 0.56134 0.58428 0.58009 0.5779 0.59236 C 0.57179 0.6037 0.5658 0.61597 0.55916 0.6257 C 0.55526 0.63148 0.5507 0.63426 0.54667 0.63935 C 0.54133 0.64537 0.53638 0.65324 0.53105 0.65926 C 0.52076 0.6706 0.51022 0.68148 0.49981 0.69259 C 0.49356 0.69908 0.48796 0.71042 0.48094 0.7125 C 0.4687 0.7162 0.45569 0.71898 0.44358 0.7257 C 0.44033 0.72755 0.43733 0.73009 0.43408 0.73264 C 0.4225 0.73125 0.37395 0.72917 0.35299 0.71898 C 0.34648 0.71574 0.34037 0.71042 0.33425 0.70556 C 0.32058 0.69491 0.30705 0.6838 0.29364 0.67269 C 0.26032 0.64445 0.29598 0.67708 0.2624 0.63241 C 0.25954 0.62847 0.25589 0.6294 0.25303 0.6257 C 0.24639 0.61783 0.2404 0.6081 0.23429 0.59931 L 0.22492 0.58588 C 0.22283 0.5794 0.22049 0.57269 0.21867 0.56597 C 0.20279 0.50625 0.22127 0.56713 0.20617 0.51898 C 0.20513 0.51019 0.20305 0.50139 0.20305 0.49259 C 0.20305 0.46551 0.20461 0.43889 0.20617 0.4125 C 0.20761 0.38658 0.21151 0.37778 0.21554 0.35255 C 0.21685 0.34352 0.21763 0.33495 0.21867 0.32593 C 0.21672 0.28588 0.21945 0.26273 0.20917 0.23287 C 0.20669 0.225 0.20318 0.21875 0.19993 0.2088 C 0.18977 0.19398 0.18053 0.17847 0.16869 0.16597 C 0.16569 0.1625 0.16231 0.16204 0.15932 0.15949 C 0.15502 0.15509 0.15112 0.14954 0.14682 0.1463 C 0.14279 0.14259 0.13836 0.1419 0.13433 0.13935 C 0.1217 0.13125 0.11519 0.12431 0.10309 0.11921 C 0.07953 0.11019 0.063 0.10995 0.03749 0.1037 C 0.03437 0.10116 0.03098 0.10046 0.02812 0.09931 C 0.0151 0.08542 0.01562 0.07593 0.00625 0.0463 C 0.00417 0.03958 -3.9659E-6 0.03426 -3.9659E-6 0.02639 L -3.9659E-6 -0.00023 L -3.9659E-6 0.00023 " pathEditMode="relative" rAng="0" ptsTypes="AAAAAAAAAAAAAAAAAAAAAAAAAAAAAAAAAAAAAAAAAAAAAAAAAAAAAAAAAAAAAAAAAAAAAAAAAAAAAAAAAA">
                                      <p:cBhvr>
                                        <p:cTn id="40" dur="13000" fill="hold"/>
                                        <p:tgtEl>
                                          <p:spTgt spid="30"/>
                                        </p:tgtEl>
                                        <p:attrNameLst>
                                          <p:attrName>ppt_x</p:attrName>
                                          <p:attrName>ppt_y</p:attrName>
                                        </p:attrNameLst>
                                      </p:cBhvr>
                                      <p:rCtr x="-13276" y="-52269"/>
                                    </p:animMotion>
                                  </p:childTnLst>
                                </p:cTn>
                              </p:par>
                              <p:par>
                                <p:cTn id="41" presetID="0" presetClass="path" presetSubtype="0" repeatCount="indefinite" accel="50000" decel="50000" fill="hold" grpId="0" nodeType="withEffect">
                                  <p:stCondLst>
                                    <p:cond delay="0"/>
                                  </p:stCondLst>
                                  <p:childTnLst>
                                    <p:animMotion origin="layout" path="M -1.04503 0.37847 L -1.04503 0.3787 C -1.0544 0.37291 -1.06403 0.36875 -1.07328 0.3618 C -1.07653 0.35925 -1.07913 0.3537 -1.08252 0.35092 C -1.08538 0.34814 -1.08876 0.34722 -1.09189 0.34537 C -1.09722 0.34166 -1.10217 0.33726 -1.10751 0.33402 C -1.11167 0.33171 -1.11597 0.33125 -1.12 0.3287 C -1.13263 0.3206 -1.15072 0.3081 -1.16373 0.29537 C -1.16894 0.29004 -1.17402 0.28379 -1.17935 0.27847 C -1.18547 0.27268 -1.19211 0.26828 -1.1981 0.2618 C -1.23962 0.21736 -1.16946 0.28287 -1.22933 0.2118 L -1.23871 0.20092 C -1.24079 0.1949 -1.24339 0.19027 -1.24495 0.18425 C -1.25237 0.153 -1.2473 0.0912 -1.24495 0.07291 C -1.24326 0.05995 -1.2391 0.04467 -1.23246 0.03958 C -1.21046 0.01875 -1.22894 0.03518 -1.21059 0.02291 C -1.20525 0.01875 -1.20018 0.01435 -1.19497 0.01203 C -1.19081 0.00949 -1.18651 0.00902 -1.18248 0.00578 C -1.17805 0.00347 -1.17428 -0.00278 -1.16998 -0.00463 C -1.16386 -0.00903 -1.15124 -0.01598 -1.15124 -0.01575 L -1.0013 -0.01135 C -0.997 -0.01135 -0.9931 -0.00463 -0.9888 -0.00463 C -0.96381 -0.00463 -0.93882 -0.00857 -0.91396 -0.01135 C -0.90967 -0.01389 -0.90511 -0.01667 -0.90134 -0.0213 C -0.89001 -0.03565 -0.89392 -0.0375 -0.88572 -0.05487 C -0.88298 -0.06088 -0.87947 -0.06713 -0.87635 -0.07153 C -0.87557 -0.07709 -0.87413 -0.08241 -0.87348 -0.08866 C -0.87088 -0.10209 -0.87036 -0.11436 -0.86724 -0.12732 C -0.86515 -0.13588 -0.86242 -0.14144 -0.86086 -0.14931 C -0.85734 -0.16575 -0.85669 -0.18912 -0.85461 -0.20463 C -0.8537 -0.21042 -0.8524 -0.21575 -0.85136 -0.22153 C -0.8524 -0.24537 -0.85305 -0.26991 -0.85461 -0.29375 C -0.85526 -0.30487 -0.85982 -0.31899 -0.86398 -0.32686 C -0.88298 -0.36482 -0.87778 -0.3544 -0.89821 -0.37709 C -0.90134 -0.38056 -0.90407 -0.38565 -0.90758 -0.3882 C -0.91149 -0.39098 -0.91604 -0.39121 -0.92021 -0.39399 C -0.92555 -0.39676 -0.93036 -0.40162 -0.9357 -0.4051 C -0.94832 -0.41227 -0.95015 -0.40926 -0.96381 -0.41598 C -0.97019 -0.41899 -0.98256 -0.42709 -0.98256 -0.42686 C -1.00338 -0.425 -1.02421 -0.4257 -1.04503 -0.4213 C -1.05154 -0.42014 -1.0574 -0.41366 -1.06377 -0.41019 L -1.07627 -0.4051 C -1.07939 -0.39931 -1.08226 -0.39306 -1.08564 -0.3882 C -1.0885 -0.3838 -1.09267 -0.38218 -1.09514 -0.37709 C -1.09696 -0.37269 -1.09696 -0.36598 -1.09827 -0.36042 C -1.10985 -0.3125 -1.10009 -0.36042 -1.10751 -0.32153 C -1.10647 -0.31065 -1.1062 -0.29885 -1.10438 -0.28797 C -1.10256 -0.27732 -1.09332 -0.25047 -1.08876 -0.24352 C -1.08616 -0.23982 -1.08252 -0.24028 -1.07939 -0.2382 C -1.04711 -0.21366 -1.09072 -0.24121 -1.04815 -0.21575 L -1.03878 -0.21042 C -1.03579 -0.20857 -1.03267 -0.20533 -1.02941 -0.20463 L -1.0013 -0.19931 C -0.95236 -0.20093 -0.90342 -0.19977 -0.85461 -0.20463 C -0.84888 -0.20533 -0.84407 -0.21135 -0.83886 -0.21575 C -0.83561 -0.21875 -0.83248 -0.22269 -0.82949 -0.22686 C -0.8235 -0.23565 -0.81739 -0.24815 -0.81387 -0.26019 C -0.81257 -0.26551 -0.81257 -0.272 -0.81075 -0.27709 C -0.80515 -0.29468 -0.79253 -0.31343 -0.78901 -0.33264 C -0.78784 -0.33843 -0.78732 -0.34399 -0.78576 -0.34931 C -0.77847 -0.37246 -0.77574 -0.38334 -0.76389 -0.39399 C -0.75517 -0.40139 -0.74072 -0.40278 -0.73265 -0.4051 C -0.71248 -0.41667 -0.73356 -0.40533 -0.69829 -0.41598 C -0.694 -0.41713 -0.68996 -0.41991 -0.68593 -0.4213 C -0.68072 -0.42338 -0.67525 -0.42477 -0.67031 -0.42709 C -0.66172 -0.43079 -0.65365 -0.43635 -0.64519 -0.43797 C -0.63582 -0.43982 -0.62631 -0.44144 -0.61707 -0.44375 C -0.61187 -0.44491 -0.60666 -0.44676 -0.60145 -0.44908 C -0.58792 -0.45579 -0.58102 -0.46412 -0.56722 -0.46598 C -0.54432 -0.46899 -0.52128 -0.46945 -0.49837 -0.47153 C -0.49668 -0.472 -0.47312 -0.47987 -0.47039 -0.48241 C -0.46349 -0.48843 -0.45164 -0.50463 -0.45164 -0.5044 C -0.4506 -0.51204 -0.44995 -0.52014 -0.44852 -0.52709 C -0.44514 -0.54306 -0.44123 -0.55232 -0.43602 -0.56575 C -0.43511 -0.57292 -0.43199 -0.59676 -0.42991 -0.60487 C -0.42808 -0.61065 -0.42509 -0.61551 -0.4234 -0.62153 C -0.42197 -0.62686 -0.42197 -0.63287 -0.42027 -0.6382 C -0.41676 -0.64977 -0.41012 -0.6588 -0.40778 -0.6713 C -0.40674 -0.67686 -0.40609 -0.68264 -0.40466 -0.68797 C -0.39685 -0.71621 -0.39841 -0.6919 -0.39841 -0.7213 L -0.39841 -0.72107 " pathEditMode="relative" rAng="0" ptsTypes="AAAAAAAAAAAAAAAAAAAAAAAAAAAAAAAAAAAAAAAAAAAAAAAAAAAAAAAAAAAAAAAAAAAAAAAAAAAAAAAAA">
                                      <p:cBhvr>
                                        <p:cTn id="42" dur="14600" spd="-100000" fill="hold"/>
                                        <p:tgtEl>
                                          <p:spTgt spid="31"/>
                                        </p:tgtEl>
                                        <p:attrNameLst>
                                          <p:attrName>ppt_x</p:attrName>
                                          <p:attrName>ppt_y</p:attrName>
                                        </p:attrNameLst>
                                      </p:cBhvr>
                                      <p:rCtr x="22140" y="-54977"/>
                                    </p:animMotion>
                                  </p:childTnLst>
                                </p:cTn>
                              </p:par>
                              <p:par>
                                <p:cTn id="43" presetID="0" presetClass="path" presetSubtype="0" repeatCount="indefinite" accel="50000" decel="50000" fill="hold" grpId="0" nodeType="withEffect">
                                  <p:stCondLst>
                                    <p:cond delay="800"/>
                                  </p:stCondLst>
                                  <p:childTnLst>
                                    <p:animMotion origin="layout" path="M -0.65287 0.77222 L -0.65287 0.77246 C -0.64454 0.76482 -0.63647 0.75671 -0.62788 0.75 C -0.62489 0.74746 -0.62164 0.74653 -0.61851 0.74421 C -0.61435 0.74097 -0.61044 0.73588 -0.60602 0.73333 C -0.60107 0.73033 -0.59561 0.72963 -0.5904 0.72778 C -0.57205 0.71134 -0.58233 0.71921 -0.55916 0.70556 C -0.55604 0.70371 -0.55265 0.70324 -0.54979 0.7 C -0.54667 0.6963 -0.5438 0.69167 -0.54042 0.68889 C -0.51998 0.67083 -0.54042 0.70671 -0.50606 0.66088 C -0.48914 0.63843 -0.49851 0.64769 -0.47794 0.6331 C -0.47482 0.62801 -0.47248 0.62037 -0.46857 0.6169 C -0.46284 0.61088 -0.44983 0.60556 -0.44983 0.60579 C -0.44775 0.60023 -0.44671 0.59236 -0.44358 0.58889 C -0.44007 0.58449 -0.43512 0.58588 -0.43109 0.5831 C -0.42211 0.57708 -0.41703 0.57014 -0.40922 0.56134 C -0.4018 0.52107 -0.41091 0.57083 -0.40297 0.52222 C -0.40219 0.51667 -0.40089 0.51134 -0.39985 0.50556 C -0.40089 0.48727 -0.40141 0.46829 -0.40297 0.45 C -0.40349 0.44421 -0.40414 0.43773 -0.4061 0.43333 C -0.41156 0.42107 -0.41638 0.40394 -0.42484 0.4 L -0.43733 0.39468 C -0.46597 0.36273 -0.45282 0.37107 -0.47482 0.36111 C -0.48003 0.35579 -0.4851 0.34908 -0.49044 0.34445 C -0.49825 0.33773 -0.51139 0.33542 -0.51855 0.33333 C -0.58155 0.28866 -0.5205 0.32778 -0.68411 0.32778 C -0.72381 0.32778 -0.76325 0.32408 -0.80282 0.32199 C -0.80906 0.3206 -0.81544 0.31898 -0.82156 0.31667 C -0.82481 0.31528 -0.82781 0.31227 -0.83093 0.31111 C -0.83718 0.3088 -0.84356 0.30787 -0.84967 0.30579 C -0.85293 0.3044 -0.85592 0.30139 -0.85904 0.3 C -0.87609 0.29306 -0.8921 0.29352 -0.90902 0.28333 C -0.92256 0.27546 -0.91527 0.27917 -0.93089 0.27246 C -0.93401 0.26852 -0.93701 0.26412 -0.94026 0.26111 C -0.94482 0.25695 -0.95822 0.25162 -0.96213 0.25 C -0.96525 0.24445 -0.9689 0.23935 -0.9715 0.23333 C -0.97619 0.22269 -0.984 0.2 -0.984 0.20023 C -0.98321 0.18426 -0.98347 0.14769 -0.97775 0.12755 C -0.97488 0.11759 -0.96734 0.10046 -0.96213 0.09445 C -0.9594 0.09097 -0.95575 0.09144 -0.95276 0.08912 C -0.9495 0.08588 -0.9469 0.08056 -0.94339 0.07778 C -0.93948 0.07477 -0.93493 0.07477 -0.93089 0.07199 C -0.9266 0.06945 -0.92295 0.06343 -0.9184 0.06111 C -0.91241 0.05787 -0.9059 0.05741 -0.89965 0.05533 C -0.87375 0.04699 -0.89419 0.05324 -0.87154 0.04468 C -0.86646 0.04236 -0.86113 0.04074 -0.85592 0.03889 L -0.60602 0.04468 C -0.59873 0.04468 -0.59157 0.05 -0.58415 0.05 C -0.53001 0.05 -0.47586 0.04607 -0.42171 0.04468 C -0.41755 0.04259 -0.41352 0.04051 -0.40922 0.03889 C -0.40076 0.03565 -0.3923 0.03403 -0.38423 0.02778 C -0.34583 -0.00347 -0.37186 0.01296 -0.34987 -0.00023 C -0.34779 -0.00532 -0.34557 -0.01088 -0.34362 -0.01667 C -0.34141 -0.02407 -0.33985 -0.03194 -0.33737 -0.03889 C -0.33464 -0.04676 -0.33113 -0.0537 -0.328 -0.06134 C -0.33021 -0.09907 -0.32436 -0.11435 -0.3405 -0.13356 C -0.34336 -0.1368 -0.34674 -0.13704 -0.34987 -0.13889 C -0.35273 -0.14282 -0.36718 -0.16273 -0.37173 -0.16667 C -0.37473 -0.16921 -0.38059 -0.16667 -0.38111 -0.17222 C -0.3841 -0.20347 -0.38111 -0.23518 -0.38111 -0.26667 L -0.38111 -0.26643 " pathEditMode="relative" rAng="0" ptsTypes="AAAAAAAAAAAAAAAAAAAAAAAAAAAAAAAAAAAAAAAAAAAAAAAAAAAAAAAAAAAAA">
                                      <p:cBhvr>
                                        <p:cTn id="44" dur="13800" fill="hold"/>
                                        <p:tgtEl>
                                          <p:spTgt spid="32"/>
                                        </p:tgtEl>
                                        <p:attrNameLst>
                                          <p:attrName>ppt_x</p:attrName>
                                          <p:attrName>ppt_y</p:attrName>
                                        </p:attrNameLst>
                                      </p:cBhvr>
                                      <p:rCtr x="-312" y="-51944"/>
                                    </p:animMotion>
                                  </p:childTnLst>
                                </p:cTn>
                              </p:par>
                              <p:par>
                                <p:cTn id="45" presetID="0" presetClass="path" presetSubtype="0" repeatCount="indefinite" accel="50000" decel="50000" fill="hold" grpId="0" nodeType="withEffect">
                                  <p:stCondLst>
                                    <p:cond delay="1500"/>
                                  </p:stCondLst>
                                  <p:childTnLst>
                                    <p:animMotion origin="layout" path="M -0.79579 0.16042 L -0.79579 0.16065 C -0.80516 0.15486 -0.81479 0.1507 -0.8239 0.14375 C -0.82728 0.1412 -0.82989 0.13565 -0.83327 0.13287 C -0.83614 0.13009 -0.83952 0.12917 -0.84264 0.12732 C -0.84798 0.12361 -0.85293 0.11921 -0.85826 0.11597 C -0.86243 0.11366 -0.86672 0.1132 -0.87076 0.11065 C -0.88338 0.10255 -0.90147 0.09005 -0.91449 0.07732 C -0.9197 0.07199 -0.92477 0.06574 -0.93011 0.06042 C -0.93623 0.05463 -0.94286 0.05023 -0.94885 0.04375 C -0.99037 -0.00208 -0.92022 0.06482 -0.98009 -0.00625 L -0.98946 -0.01713 C -0.99154 -0.02361 -0.99415 -0.02778 -0.99571 -0.0338 C -1.00313 -0.06643 -0.99805 -0.12685 -0.99571 -0.14514 C -0.99402 -0.1581 -0.98985 -0.17361 -0.98321 -0.17847 C -0.96122 -0.1993 -0.9797 -0.18287 -0.96135 -0.19514 C -0.95601 -0.1993 -0.95093 -0.2037 -0.94573 -0.20602 C -0.94156 -0.20856 -0.93727 -0.20903 -0.93323 -0.21227 C -0.92881 -0.21458 -0.92503 -0.22083 -0.92074 -0.22268 C -0.91462 -0.22708 -0.902 -0.23403 -0.902 -0.2338 L -0.75205 -0.2294 C -0.74776 -0.2294 -0.74385 -0.22268 -0.73956 -0.22268 C -0.71457 -0.22268 -0.68958 -0.22662 -0.66472 -0.2294 C -0.66042 -0.23194 -0.65587 -0.23472 -0.65209 -0.23935 C -0.64077 -0.2537 -0.64467 -0.25555 -0.63647 -0.27292 C -0.63374 -0.27893 -0.63023 -0.28518 -0.6271 -0.28958 C -0.62619 -0.29514 -0.62489 -0.30046 -0.62411 -0.30671 C -0.62164 -0.32014 -0.62099 -0.33241 -0.61786 -0.34537 C -0.61591 -0.35393 -0.61318 -0.35949 -0.61161 -0.36736 C -0.6081 -0.3838 -0.60732 -0.40718 -0.60537 -0.42268 C -0.60446 -0.42847 -0.60315 -0.4338 -0.60211 -0.43958 C -0.60315 -0.46343 -0.60367 -0.48796 -0.60537 -0.5118 C -0.60602 -0.52292 -0.61057 -0.53727 -0.61474 -0.54491 C -0.63361 -0.58287 -0.62853 -0.57245 -0.64897 -0.59514 C -0.65209 -0.59861 -0.65483 -0.6037 -0.65834 -0.60625 C -0.66224 -0.60903 -0.6668 -0.60926 -0.67097 -0.61227 C -0.6763 -0.61481 -0.68112 -0.61968 -0.68645 -0.62315 C -0.69908 -0.63032 -0.7009 -0.62731 -0.71457 -0.63403 C -0.72095 -0.63704 -0.73331 -0.64514 -0.73331 -0.64491 C -0.75414 -0.64305 -0.77496 -0.64375 -0.79579 -0.63935 C -0.80229 -0.63819 -0.80815 -0.63171 -0.81453 -0.62824 L -0.82702 -0.62315 C -0.83015 -0.61736 -0.83301 -0.61111 -0.8364 -0.60625 C -0.83926 -0.60185 -0.84342 -0.60023 -0.8459 -0.59514 C -0.84772 -0.59097 -0.84772 -0.58449 -0.84902 -0.57847 C -0.8606 -0.53079 -0.85084 -0.57847 -0.85826 -0.53958 C -0.85722 -0.5287 -0.85696 -0.5169 -0.85514 -0.50602 C -0.85332 -0.49537 -0.84407 -0.46852 -0.83952 -0.46157 C -0.83692 -0.45787 -0.83327 -0.45833 -0.83015 -0.45625 C -0.79787 -0.43171 -0.84147 -0.45926 -0.79891 -0.4338 L -0.78954 -0.42847 C -0.78642 -0.42662 -0.78342 -0.42338 -0.78017 -0.42268 L -0.75205 -0.41736 C -0.70311 -0.41898 -0.65418 -0.41782 -0.60537 -0.42268 C -0.59964 -0.42338 -0.59469 -0.4294 -0.58962 -0.4338 C -0.58636 -0.4368 -0.58324 -0.44074 -0.58025 -0.44491 C -0.57426 -0.4537 -0.56814 -0.46643 -0.56463 -0.47824 C -0.56306 -0.48356 -0.56306 -0.49005 -0.5615 -0.49514 C -0.55578 -0.51273 -0.54315 -0.53148 -0.53964 -0.55069 C -0.5386 -0.55648 -0.53807 -0.56204 -0.53651 -0.56736 C -0.52922 -0.59097 -0.52649 -0.60162 -0.51465 -0.61227 C -0.50593 -0.61944 -0.49148 -0.62083 -0.48341 -0.62315 C -0.46323 -0.63472 -0.48432 -0.62338 -0.44905 -0.63403 C -0.44475 -0.63518 -0.44072 -0.63796 -0.43668 -0.63935 C -0.43148 -0.64143 -0.42601 -0.64282 -0.42106 -0.64514 C -0.41247 -0.64884 -0.4044 -0.6544 -0.39594 -0.65602 C -0.38657 -0.65787 -0.37707 -0.65949 -0.36783 -0.6618 C -0.36262 -0.66296 -0.35742 -0.66481 -0.35221 -0.66713 C -0.33867 -0.67384 -0.33178 -0.68218 -0.31798 -0.68403 C -0.29507 -0.68704 -0.27203 -0.6875 -0.24913 -0.68958 C -0.24743 -0.69005 -0.22387 -0.69792 -0.22114 -0.70046 C -0.21424 -0.70648 -0.2024 -0.72268 -0.2024 -0.72245 C -0.20136 -0.73009 -0.20071 -0.73843 -0.19927 -0.74514 C -0.19589 -0.76111 -0.19199 -0.7706 -0.18678 -0.7838 C -0.18587 -0.79097 -0.18274 -0.81481 -0.18066 -0.82292 C -0.17884 -0.8287 -0.17585 -0.83356 -0.17415 -0.83958 C -0.17272 -0.84491 -0.17272 -0.85093 -0.17103 -0.85625 C -0.16752 -0.86782 -0.16088 -0.87685 -0.15854 -0.88935 C -0.15749 -0.89514 -0.15684 -0.90069 -0.15541 -0.90602 C -0.1476 -0.93426 -0.14916 -0.90995 -0.14916 -0.93935 L -0.14916 -0.93912 " pathEditMode="relative" rAng="0" ptsTypes="AAAAAAAAAAAAAAAAAAAAAAAAAAAAAAAAAAAAAAAAAAAAAAAAAAAAAAAAAAAAAAAAAAAAAAAAAAAAAAAAA">
                                      <p:cBhvr>
                                        <p:cTn id="46" dur="14600" spd="-100000" fill="hold"/>
                                        <p:tgtEl>
                                          <p:spTgt spid="33"/>
                                        </p:tgtEl>
                                        <p:attrNameLst>
                                          <p:attrName>ppt_x</p:attrName>
                                          <p:attrName>ppt_y</p:attrName>
                                        </p:attrNameLst>
                                      </p:cBhvr>
                                      <p:rCtr x="22140" y="-54977"/>
                                    </p:animMotion>
                                  </p:childTnLst>
                                </p:cTn>
                              </p:par>
                              <p:par>
                                <p:cTn id="47" presetID="0" presetClass="path" presetSubtype="0" repeatCount="indefinite" accel="50000" decel="50000" fill="hold" grpId="0" nodeType="withEffect">
                                  <p:stCondLst>
                                    <p:cond delay="3200"/>
                                  </p:stCondLst>
                                  <p:childTnLst>
                                    <p:animMotion origin="layout" path="M -0.23376 0.18425 L -0.23376 0.18449 C -0.22231 0.17708 -0.21111 0.16805 -0.1994 0.16203 C -0.19536 0.15972 -0.16152 0.15138 -0.15879 0.15115 C -0.15046 0.14583 -0.13705 0.1368 -0.12755 0.13449 C -0.07119 0.11736 -0.07549 0.12245 -0.00572 0.11736 C -0.00052 0.11597 0.00469 0.11435 0.0099 0.1118 C 0.01614 0.10879 0.02864 0.10069 0.02864 0.10138 C 0.03176 0.09351 0.03449 0.08588 0.03801 0.0787 C 0.04178 0.0706 0.04699 0.06504 0.0505 0.05671 C 0.0522 0.05208 0.05636 0.0199 0.05675 0.01759 C 0.0561 0.0037 0.05714 -0.04746 0.0505 -0.0713 C 0.04387 -0.09445 0.04556 -0.08311 0.03489 -0.09908 C 0.03137 -0.1044 0.02916 -0.11181 0.02551 -0.11575 C 0.0207 -0.12107 0.01484 -0.12223 0.0099 -0.12662 C 0.00651 -0.12963 0.00352 -0.13426 0.00052 -0.13774 C -0.00377 -0.14352 -0.00742 -0.15047 -0.01197 -0.1544 C -0.01588 -0.15811 -0.0203 -0.15834 -0.02447 -0.16019 C -0.02759 -0.16366 -0.03032 -0.16899 -0.03384 -0.17107 C -0.04724 -0.1801 -0.06091 -0.18218 -0.07445 -0.18774 C -0.08291 -0.19144 -0.09944 -0.19885 -0.09944 -0.19862 C -0.10256 -0.20278 -0.10555 -0.20718 -0.10881 -0.21019 C -0.13471 -0.23311 -0.10074 -0.19491 -0.12755 -0.22662 C -0.13172 -0.23797 -0.1407 -0.247 -0.14018 -0.26019 C -0.13796 -0.30463 -0.13653 -0.34908 -0.1338 -0.39352 C -0.13341 -0.40093 -0.13263 -0.40903 -0.13067 -0.41575 C -0.12742 -0.42778 -0.12521 -0.44399 -0.11818 -0.44908 C -0.0639 -0.48774 -0.10516 -0.46135 -0.07445 -0.47686 C -0.05622 -0.48635 -0.07458 -0.4794 -0.05258 -0.48797 C -0.04165 -0.49237 -0.02928 -0.49607 -0.01822 -0.49908 C -0.01106 -0.50116 -0.00364 -0.50278 0.00365 -0.5044 C 0.0056 -0.51621 0.00937 -0.51945 0.0099 -0.52686 C 0.01081 -0.54375 0.00742 -0.56459 0.00052 -0.57662 C -0.00221 -0.58172 -0.00559 -0.58473 -0.00885 -0.58797 C -0.01301 -0.59213 -0.01718 -0.59584 -0.02134 -0.59931 C -0.02707 -0.60371 -0.03774 -0.60787 -0.04321 -0.60996 C -0.04842 -0.61227 -0.05375 -0.61366 -0.05883 -0.61551 C -0.06312 -0.61737 -0.06716 -0.61945 -0.07132 -0.62107 C -0.10048 -0.61945 -0.12989 -0.62269 -0.15879 -0.61551 C -0.16777 -0.61343 -0.18391 -0.59352 -0.19315 -0.58241 C -0.19523 -0.57662 -0.19784 -0.57176 -0.1994 -0.56551 C -0.20786 -0.53588 -0.20109 -0.49306 -0.1994 -0.46551 C -0.19901 -0.45857 -0.19784 -0.45047 -0.19627 -0.44329 C -0.19471 -0.43565 -0.19211 -0.42871 -0.19003 -0.42107 C -0.18899 -0.41019 -0.1882 -0.39885 -0.1869 -0.38797 C -0.18612 -0.38056 -0.18378 -0.37338 -0.18378 -0.36575 C -0.18378 -0.33426 -0.18534 -0.30255 -0.1869 -0.2713 C -0.18716 -0.26783 -0.19159 -0.23774 -0.19315 -0.23241 C -0.19745 -0.21945 -0.20552 -0.20371 -0.21189 -0.19352 C -0.21801 -0.18403 -0.224 -0.17385 -0.23064 -0.16575 C -0.23454 -0.16088 -0.2391 -0.15857 -0.24313 -0.1544 C -0.24847 -0.14931 -0.25341 -0.14283 -0.25875 -0.13774 C -0.26903 -0.12825 -0.27958 -0.11922 -0.28999 -0.10996 C -0.29624 -0.10463 -0.30183 -0.09514 -0.30886 -0.09329 C -0.3211 -0.09028 -0.33411 -0.08797 -0.34622 -0.08241 C -0.34947 -0.08079 -0.35246 -0.07871 -0.35572 -0.07662 C -0.3673 -0.07778 -0.41585 -0.0794 -0.43681 -0.08797 C -0.44331 -0.09075 -0.44943 -0.09514 -0.45555 -0.09908 C -0.46921 -0.10811 -0.48275 -0.11737 -0.49616 -0.12662 C -0.52948 -0.15 -0.49381 -0.12292 -0.5274 -0.16019 C -0.53026 -0.16343 -0.5339 -0.16274 -0.53677 -0.16575 C -0.5434 -0.17223 -0.54939 -0.18033 -0.55551 -0.18774 L -0.56488 -0.19885 C -0.56696 -0.2044 -0.56931 -0.20996 -0.57113 -0.21551 C -0.58701 -0.26528 -0.56852 -0.21459 -0.58362 -0.25463 C -0.58466 -0.26204 -0.58675 -0.26945 -0.58675 -0.27662 C -0.58675 -0.29931 -0.58518 -0.32153 -0.58362 -0.34352 C -0.58219 -0.36505 -0.57829 -0.37246 -0.57425 -0.39352 C -0.57295 -0.40093 -0.57217 -0.40811 -0.57113 -0.41575 C -0.57308 -0.44908 -0.57035 -0.46829 -0.58063 -0.49329 C -0.5831 -0.49977 -0.58662 -0.5051 -0.58987 -0.51436 C -0.60002 -0.5257 -0.60926 -0.53866 -0.62111 -0.54908 C -0.6241 -0.55186 -0.62749 -0.55232 -0.63048 -0.5544 C -0.63477 -0.55811 -0.63868 -0.56274 -0.64297 -0.56551 C -0.64701 -0.56852 -0.65144 -0.56922 -0.65547 -0.5713 C -0.6681 -0.57801 -0.67421 -0.5838 -0.68671 -0.58797 C -0.71027 -0.59561 -0.72667 -0.59584 -0.75231 -0.59931 C -0.75543 -0.60116 -0.75882 -0.60232 -0.76168 -0.60463 C -0.77469 -0.61621 -0.77417 -0.62408 -0.78354 -0.64885 C -0.78563 -0.6544 -0.78979 -0.6588 -0.78979 -0.66551 L -0.78979 -0.68774 L -0.78979 -0.6875 " pathEditMode="relative" rAng="0" ptsTypes="AAAAAAAAAAAAAAAAAAAAAAAAAAAAAAAAAAAAAAAAAAAAAAAAAAAAAAAAAAAAAAAAAAAAAAAAAAAAAAAAAA">
                                      <p:cBhvr>
                                        <p:cTn id="48" dur="12600" fill="hold"/>
                                        <p:tgtEl>
                                          <p:spTgt spid="34"/>
                                        </p:tgtEl>
                                        <p:attrNameLst>
                                          <p:attrName>ppt_x</p:attrName>
                                          <p:attrName>ppt_y</p:attrName>
                                        </p:attrNameLst>
                                      </p:cBhvr>
                                      <p:rCtr x="-13276" y="-43588"/>
                                    </p:animMotion>
                                  </p:childTnLst>
                                </p:cTn>
                              </p:par>
                              <p:par>
                                <p:cTn id="49" presetID="0" presetClass="path" presetSubtype="0" repeatCount="indefinite" accel="50000" decel="50000" fill="hold" grpId="0" nodeType="withEffect">
                                  <p:stCondLst>
                                    <p:cond delay="800"/>
                                  </p:stCondLst>
                                  <p:childTnLst>
                                    <p:animMotion origin="layout" path="M 0.62489 0.275 L 0.62489 0.27523 C 0.5494 0.2412 0.63101 0.27569 0.57998 0.2581 C 0.57933 0.25787 0.55434 0.24676 0.54927 0.2456 C 0.54094 0.24375 0.53235 0.24282 0.52402 0.24143 C 0.50254 0.22569 0.51894 0.23588 0.48185 0.22476 C 0.4782 0.22384 0.47456 0.22199 0.47078 0.2206 C 0.44371 0.2118 0.47039 0.22152 0.4398 0.21226 C 0.40687 0.20254 0.45894 0.21458 0.40922 0.20393 C 0.37694 0.18819 0.40818 0.20254 0.36418 0.18726 C 0.36132 0.18634 0.35872 0.18426 0.35585 0.1831 C 0.35026 0.18148 0.34453 0.18032 0.33906 0.17893 C 0.33516 0.17615 0.33112 0.17453 0.32787 0.1706 C 0.32357 0.16597 0.3198 0.16041 0.31655 0.15393 C 0.31225 0.14583 0.3103 0.13449 0.30821 0.12476 C 0.31095 0.10532 0.31277 0.08564 0.31655 0.06643 C 0.31759 0.0618 0.31928 0.05671 0.32214 0.05393 C 0.32722 0.0493 0.33906 0.0456 0.33906 0.04583 C 0.35494 0.04838 0.37121 0.04768 0.38657 0.05393 C 0.39256 0.05625 0.3962 0.06481 0.40076 0.0706 C 0.40622 0.07777 0.4113 0.08588 0.41455 0.0956 C 0.41599 0.09953 0.41664 0.10393 0.41742 0.1081 C 0.41664 0.11504 0.4169 0.12291 0.41455 0.12893 C 0.40609 0.15208 0.3975 0.14676 0.3811 0.14976 C 0.33334 0.17361 0.39282 0.14537 0.25199 0.1581 C 0.24626 0.15879 0.24118 0.16481 0.23533 0.16643 C 0.23077 0.16782 0.22583 0.16875 0.22127 0.1706 C 0.21554 0.17291 0.20461 0.17893 0.20461 0.17916 C 0.19303 0.19189 0.19042 0.19259 0.18196 0.21226 C 0.1804 0.2162 0.18053 0.22083 0.17936 0.22476 C 0.17689 0.23217 0.17324 0.23842 0.17077 0.2456 C 0.16947 0.24953 0.16999 0.25486 0.16817 0.2581 C 0.16504 0.26365 0.16062 0.26643 0.15684 0.2706 C 0.14435 0.26944 0.1092 0.275 0.09541 0.25393 C 0.09163 0.24884 0.09176 0.23981 0.08968 0.2331 C 0.08708 0.22592 0.08408 0.21921 0.08122 0.21226 C 0.08278 0.19143 0.08187 0.17939 0.08669 0.16226 C 0.08838 0.15671 0.08968 0.15046 0.09228 0.1456 C 0.0945 0.14189 0.09788 0.14004 0.10087 0.13726 C 0.10439 0.12893 0.1066 0.11828 0.11207 0.11226 C 0.11584 0.1081 0.11936 0.10393 0.12326 0.09976 C 0.12586 0.09699 0.12899 0.09467 0.13172 0.09143 C 0.13966 0.08148 0.14005 0.0787 0.14552 0.06643 C 0.14461 0.05949 0.14396 0.05254 0.14291 0.0456 C 0.14213 0.04143 0.14213 0.03634 0.13992 0.0331 C 0.13615 0.02754 0.13055 0.025 0.12586 0.0206 C 0.12027 0.01527 0.11519 0.00856 0.10907 0.00393 C 0.07797 -0.01922 0.1174 0.00856 0.08669 -0.00857 C 0.08278 -0.01065 0.0794 -0.01436 0.07549 -0.0169 C 0.0699 -0.02037 0.06157 -0.02315 0.05597 -0.02524 C 0.01015 -0.02061 0.02395 -0.03565 0.00573 -0.00857 L -2.04608E-6 -0.00024 L -2.04608E-6 4.07407E-6 " pathEditMode="relative" rAng="0" ptsTypes="AAAAAAAAAAAAAAAAAAAAAAAAAAAAAAAAAAAAAAAAAAAAAAAAAAAAA">
                                      <p:cBhvr>
                                        <p:cTn id="50" dur="13400" fill="hold"/>
                                        <p:tgtEl>
                                          <p:spTgt spid="35"/>
                                        </p:tgtEl>
                                        <p:attrNameLst>
                                          <p:attrName>ppt_x</p:attrName>
                                          <p:attrName>ppt_y</p:attrName>
                                        </p:attrNameLst>
                                      </p:cBhvr>
                                      <p:rCtr x="-31251" y="-15023"/>
                                    </p:animMotion>
                                  </p:childTnLst>
                                </p:cTn>
                              </p:par>
                              <p:par>
                                <p:cTn id="51" presetID="2" presetClass="entr" presetSubtype="2" fill="hold" grpId="0" nodeType="withEffect">
                                  <p:stCondLst>
                                    <p:cond delay="250"/>
                                  </p:stCondLst>
                                  <p:childTnLst>
                                    <p:set>
                                      <p:cBhvr>
                                        <p:cTn id="52" dur="1" fill="hold">
                                          <p:stCondLst>
                                            <p:cond delay="0"/>
                                          </p:stCondLst>
                                        </p:cTn>
                                        <p:tgtEl>
                                          <p:spTgt spid="227"/>
                                        </p:tgtEl>
                                        <p:attrNameLst>
                                          <p:attrName>style.visibility</p:attrName>
                                        </p:attrNameLst>
                                      </p:cBhvr>
                                      <p:to>
                                        <p:strVal val="visible"/>
                                      </p:to>
                                    </p:set>
                                    <p:anim calcmode="lin" valueType="num">
                                      <p:cBhvr additive="base">
                                        <p:cTn id="53" dur="500" fill="hold"/>
                                        <p:tgtEl>
                                          <p:spTgt spid="227"/>
                                        </p:tgtEl>
                                        <p:attrNameLst>
                                          <p:attrName>ppt_x</p:attrName>
                                        </p:attrNameLst>
                                      </p:cBhvr>
                                      <p:tavLst>
                                        <p:tav tm="0">
                                          <p:val>
                                            <p:strVal val="1+#ppt_w/2"/>
                                          </p:val>
                                        </p:tav>
                                        <p:tav tm="100000">
                                          <p:val>
                                            <p:strVal val="#ppt_x"/>
                                          </p:val>
                                        </p:tav>
                                      </p:tavLst>
                                    </p:anim>
                                    <p:anim calcmode="lin" valueType="num">
                                      <p:cBhvr additive="base">
                                        <p:cTn id="54" dur="500" fill="hold"/>
                                        <p:tgtEl>
                                          <p:spTgt spid="227"/>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stCondLst>
                                    <p:cond delay="250"/>
                                  </p:stCondLst>
                                  <p:childTnLst>
                                    <p:set>
                                      <p:cBhvr>
                                        <p:cTn id="56" dur="1" fill="hold">
                                          <p:stCondLst>
                                            <p:cond delay="0"/>
                                          </p:stCondLst>
                                        </p:cTn>
                                        <p:tgtEl>
                                          <p:spTgt spid="228"/>
                                        </p:tgtEl>
                                        <p:attrNameLst>
                                          <p:attrName>style.visibility</p:attrName>
                                        </p:attrNameLst>
                                      </p:cBhvr>
                                      <p:to>
                                        <p:strVal val="visible"/>
                                      </p:to>
                                    </p:set>
                                    <p:anim calcmode="lin" valueType="num">
                                      <p:cBhvr additive="base">
                                        <p:cTn id="57" dur="500" fill="hold"/>
                                        <p:tgtEl>
                                          <p:spTgt spid="228"/>
                                        </p:tgtEl>
                                        <p:attrNameLst>
                                          <p:attrName>ppt_x</p:attrName>
                                        </p:attrNameLst>
                                      </p:cBhvr>
                                      <p:tavLst>
                                        <p:tav tm="0">
                                          <p:val>
                                            <p:strVal val="1+#ppt_w/2"/>
                                          </p:val>
                                        </p:tav>
                                        <p:tav tm="100000">
                                          <p:val>
                                            <p:strVal val="#ppt_x"/>
                                          </p:val>
                                        </p:tav>
                                      </p:tavLst>
                                    </p:anim>
                                    <p:anim calcmode="lin" valueType="num">
                                      <p:cBhvr additive="base">
                                        <p:cTn id="58" dur="500" fill="hold"/>
                                        <p:tgtEl>
                                          <p:spTgt spid="228"/>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250"/>
                                  </p:stCondLst>
                                  <p:childTnLst>
                                    <p:set>
                                      <p:cBhvr>
                                        <p:cTn id="60" dur="1" fill="hold">
                                          <p:stCondLst>
                                            <p:cond delay="0"/>
                                          </p:stCondLst>
                                        </p:cTn>
                                        <p:tgtEl>
                                          <p:spTgt spid="229"/>
                                        </p:tgtEl>
                                        <p:attrNameLst>
                                          <p:attrName>style.visibility</p:attrName>
                                        </p:attrNameLst>
                                      </p:cBhvr>
                                      <p:to>
                                        <p:strVal val="visible"/>
                                      </p:to>
                                    </p:set>
                                    <p:anim calcmode="lin" valueType="num">
                                      <p:cBhvr additive="base">
                                        <p:cTn id="61" dur="500" fill="hold"/>
                                        <p:tgtEl>
                                          <p:spTgt spid="229"/>
                                        </p:tgtEl>
                                        <p:attrNameLst>
                                          <p:attrName>ppt_x</p:attrName>
                                        </p:attrNameLst>
                                      </p:cBhvr>
                                      <p:tavLst>
                                        <p:tav tm="0">
                                          <p:val>
                                            <p:strVal val="1+#ppt_w/2"/>
                                          </p:val>
                                        </p:tav>
                                        <p:tav tm="100000">
                                          <p:val>
                                            <p:strVal val="#ppt_x"/>
                                          </p:val>
                                        </p:tav>
                                      </p:tavLst>
                                    </p:anim>
                                    <p:anim calcmode="lin" valueType="num">
                                      <p:cBhvr additive="base">
                                        <p:cTn id="62" dur="500" fill="hold"/>
                                        <p:tgtEl>
                                          <p:spTgt spid="229"/>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250"/>
                                  </p:stCondLst>
                                  <p:childTnLst>
                                    <p:set>
                                      <p:cBhvr>
                                        <p:cTn id="64" dur="1" fill="hold">
                                          <p:stCondLst>
                                            <p:cond delay="0"/>
                                          </p:stCondLst>
                                        </p:cTn>
                                        <p:tgtEl>
                                          <p:spTgt spid="230"/>
                                        </p:tgtEl>
                                        <p:attrNameLst>
                                          <p:attrName>style.visibility</p:attrName>
                                        </p:attrNameLst>
                                      </p:cBhvr>
                                      <p:to>
                                        <p:strVal val="visible"/>
                                      </p:to>
                                    </p:set>
                                    <p:anim calcmode="lin" valueType="num">
                                      <p:cBhvr additive="base">
                                        <p:cTn id="65" dur="500" fill="hold"/>
                                        <p:tgtEl>
                                          <p:spTgt spid="230"/>
                                        </p:tgtEl>
                                        <p:attrNameLst>
                                          <p:attrName>ppt_x</p:attrName>
                                        </p:attrNameLst>
                                      </p:cBhvr>
                                      <p:tavLst>
                                        <p:tav tm="0">
                                          <p:val>
                                            <p:strVal val="1+#ppt_w/2"/>
                                          </p:val>
                                        </p:tav>
                                        <p:tav tm="100000">
                                          <p:val>
                                            <p:strVal val="#ppt_x"/>
                                          </p:val>
                                        </p:tav>
                                      </p:tavLst>
                                    </p:anim>
                                    <p:anim calcmode="lin" valueType="num">
                                      <p:cBhvr additive="base">
                                        <p:cTn id="66" dur="500" fill="hold"/>
                                        <p:tgtEl>
                                          <p:spTgt spid="230"/>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250"/>
                                  </p:stCondLst>
                                  <p:childTnLst>
                                    <p:set>
                                      <p:cBhvr>
                                        <p:cTn id="68" dur="1" fill="hold">
                                          <p:stCondLst>
                                            <p:cond delay="0"/>
                                          </p:stCondLst>
                                        </p:cTn>
                                        <p:tgtEl>
                                          <p:spTgt spid="231"/>
                                        </p:tgtEl>
                                        <p:attrNameLst>
                                          <p:attrName>style.visibility</p:attrName>
                                        </p:attrNameLst>
                                      </p:cBhvr>
                                      <p:to>
                                        <p:strVal val="visible"/>
                                      </p:to>
                                    </p:set>
                                    <p:anim calcmode="lin" valueType="num">
                                      <p:cBhvr additive="base">
                                        <p:cTn id="69" dur="500" fill="hold"/>
                                        <p:tgtEl>
                                          <p:spTgt spid="231"/>
                                        </p:tgtEl>
                                        <p:attrNameLst>
                                          <p:attrName>ppt_x</p:attrName>
                                        </p:attrNameLst>
                                      </p:cBhvr>
                                      <p:tavLst>
                                        <p:tav tm="0">
                                          <p:val>
                                            <p:strVal val="1+#ppt_w/2"/>
                                          </p:val>
                                        </p:tav>
                                        <p:tav tm="100000">
                                          <p:val>
                                            <p:strVal val="#ppt_x"/>
                                          </p:val>
                                        </p:tav>
                                      </p:tavLst>
                                    </p:anim>
                                    <p:anim calcmode="lin" valueType="num">
                                      <p:cBhvr additive="base">
                                        <p:cTn id="70" dur="500" fill="hold"/>
                                        <p:tgtEl>
                                          <p:spTgt spid="2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4" grpId="0" animBg="1"/>
      <p:bldP spid="35" grpId="0" animBg="1"/>
      <p:bldP spid="227" grpId="0" animBg="1"/>
      <p:bldP spid="228" grpId="0" animBg="1"/>
      <p:bldP spid="229" grpId="0" animBg="1"/>
      <p:bldP spid="230" grpId="0" animBg="1"/>
      <p:bldP spid="231"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009">
    <p:bg>
      <p:bgPr>
        <a:solidFill>
          <a:srgbClr val="031427"/>
        </a:solidFill>
        <a:effectLst/>
      </p:bgPr>
    </p:bg>
    <p:spTree>
      <p:nvGrpSpPr>
        <p:cNvPr id="1" name=""/>
        <p:cNvGrpSpPr/>
        <p:nvPr/>
      </p:nvGrpSpPr>
      <p:grpSpPr>
        <a:xfrm>
          <a:off x="0" y="0"/>
          <a:ext cx="0" cy="0"/>
          <a:chOff x="0" y="0"/>
          <a:chExt cx="0" cy="0"/>
        </a:xfrm>
      </p:grpSpPr>
      <p:pic>
        <p:nvPicPr>
          <p:cNvPr id="233" name="图片 1"/>
          <p:cNvPicPr>
            <a:picLocks noChangeAspect="1" noChangeArrowheads="1"/>
          </p:cNvPicPr>
          <p:nvPr userDrawn="1"/>
        </p:nvPicPr>
        <p:blipFill>
          <a:blip r:embed="rId2" cstate="email"/>
          <a:srcRect/>
          <a:stretch>
            <a:fillRect/>
          </a:stretch>
        </p:blipFill>
        <p:spPr bwMode="auto">
          <a:xfrm>
            <a:off x="0" y="-12700"/>
            <a:ext cx="12192000" cy="6883400"/>
          </a:xfrm>
          <a:prstGeom prst="rect">
            <a:avLst/>
          </a:prstGeom>
          <a:noFill/>
          <a:ln w="9525">
            <a:noFill/>
            <a:miter lim="800000"/>
            <a:headEnd/>
            <a:tailEnd/>
          </a:ln>
        </p:spPr>
      </p:pic>
      <p:pic>
        <p:nvPicPr>
          <p:cNvPr id="205" name="虚点"/>
          <p:cNvPicPr>
            <a:picLocks noChangeAspect="1"/>
          </p:cNvPicPr>
          <p:nvPr userDrawn="1"/>
        </p:nvPicPr>
        <p:blipFill>
          <a:blip r:embed="rId3">
            <a:lum bright="-20000" contrast="-40000"/>
          </a:blip>
          <a:stretch>
            <a:fillRect/>
          </a:stretch>
        </p:blipFill>
        <p:spPr>
          <a:xfrm>
            <a:off x="6376858" y="967343"/>
            <a:ext cx="9996816" cy="9784322"/>
          </a:xfrm>
          <a:prstGeom prst="rect">
            <a:avLst/>
          </a:prstGeom>
        </p:spPr>
      </p:pic>
      <p:sp>
        <p:nvSpPr>
          <p:cNvPr id="28" name="椭圆 27"/>
          <p:cNvSpPr/>
          <p:nvPr userDrawn="1"/>
        </p:nvSpPr>
        <p:spPr bwMode="auto">
          <a:xfrm>
            <a:off x="1963949" y="7204239"/>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9" name="椭圆 28"/>
          <p:cNvSpPr/>
          <p:nvPr userDrawn="1"/>
        </p:nvSpPr>
        <p:spPr bwMode="auto">
          <a:xfrm>
            <a:off x="7299226" y="7034551"/>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0" name="椭圆 29"/>
          <p:cNvSpPr/>
          <p:nvPr userDrawn="1"/>
        </p:nvSpPr>
        <p:spPr bwMode="auto">
          <a:xfrm>
            <a:off x="4440464" y="-171399"/>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1" name="椭圆 30"/>
          <p:cNvSpPr/>
          <p:nvPr userDrawn="1"/>
        </p:nvSpPr>
        <p:spPr bwMode="auto">
          <a:xfrm>
            <a:off x="15720872" y="4419664"/>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2" name="椭圆 31"/>
          <p:cNvSpPr/>
          <p:nvPr userDrawn="1"/>
        </p:nvSpPr>
        <p:spPr bwMode="auto">
          <a:xfrm>
            <a:off x="16142492" y="481823"/>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3" name="椭圆 32"/>
          <p:cNvSpPr/>
          <p:nvPr userDrawn="1"/>
        </p:nvSpPr>
        <p:spPr bwMode="auto">
          <a:xfrm>
            <a:off x="17664329" y="6504662"/>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4" name="椭圆 33"/>
          <p:cNvSpPr/>
          <p:nvPr userDrawn="1"/>
        </p:nvSpPr>
        <p:spPr bwMode="auto">
          <a:xfrm>
            <a:off x="8764406" y="7034551"/>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35" name="椭圆 34"/>
          <p:cNvSpPr/>
          <p:nvPr userDrawn="1"/>
        </p:nvSpPr>
        <p:spPr bwMode="auto">
          <a:xfrm>
            <a:off x="-214344" y="4601460"/>
            <a:ext cx="66831" cy="66857"/>
          </a:xfrm>
          <a:prstGeom prst="ellipse">
            <a:avLst/>
          </a:prstGeom>
          <a:solidFill>
            <a:srgbClr val="33ABD5">
              <a:alpha val="57000"/>
            </a:srgbClr>
          </a:solidFill>
          <a:ln w="9525" cap="flat" cmpd="sng" algn="ctr">
            <a:noFill/>
            <a:prstDash val="solid"/>
            <a:round/>
            <a:headEnd type="none" w="med" len="med"/>
            <a:tailEnd type="none" w="med" len="med"/>
          </a:ln>
          <a:effectLst/>
          <a:extLst/>
        </p:spPr>
        <p:txBody>
          <a:bodyPr vert="horz" wrap="square" lIns="90843" tIns="45422" rIns="90843" bIns="45422"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grpSp>
        <p:nvGrpSpPr>
          <p:cNvPr id="36" name="实点"/>
          <p:cNvGrpSpPr/>
          <p:nvPr userDrawn="1"/>
        </p:nvGrpSpPr>
        <p:grpSpPr>
          <a:xfrm>
            <a:off x="6407089" y="1341825"/>
            <a:ext cx="9568904" cy="8865782"/>
            <a:chOff x="-1112838" y="-6292080"/>
            <a:chExt cx="14425613" cy="13360401"/>
          </a:xfrm>
          <a:solidFill>
            <a:schemeClr val="accent4">
              <a:lumMod val="20000"/>
              <a:lumOff val="80000"/>
              <a:alpha val="44000"/>
            </a:schemeClr>
          </a:solidFill>
        </p:grpSpPr>
        <p:sp>
          <p:nvSpPr>
            <p:cNvPr id="37" name="Oval 5"/>
            <p:cNvSpPr>
              <a:spLocks noChangeArrowheads="1"/>
            </p:cNvSpPr>
            <p:nvPr/>
          </p:nvSpPr>
          <p:spPr bwMode="auto">
            <a:xfrm>
              <a:off x="531812" y="154758"/>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8" name="Oval 6"/>
            <p:cNvSpPr>
              <a:spLocks noChangeArrowheads="1"/>
            </p:cNvSpPr>
            <p:nvPr/>
          </p:nvSpPr>
          <p:spPr bwMode="auto">
            <a:xfrm>
              <a:off x="325437" y="-5088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39" name="Oval 7"/>
            <p:cNvSpPr>
              <a:spLocks noChangeArrowheads="1"/>
            </p:cNvSpPr>
            <p:nvPr/>
          </p:nvSpPr>
          <p:spPr bwMode="auto">
            <a:xfrm>
              <a:off x="163512" y="-1086667"/>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0" name="Oval 8"/>
            <p:cNvSpPr>
              <a:spLocks noChangeArrowheads="1"/>
            </p:cNvSpPr>
            <p:nvPr/>
          </p:nvSpPr>
          <p:spPr bwMode="auto">
            <a:xfrm>
              <a:off x="531812" y="-1815330"/>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1" name="Oval 9"/>
            <p:cNvSpPr>
              <a:spLocks noChangeArrowheads="1"/>
            </p:cNvSpPr>
            <p:nvPr/>
          </p:nvSpPr>
          <p:spPr bwMode="auto">
            <a:xfrm>
              <a:off x="-496888" y="-1435917"/>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2" name="Oval 10"/>
            <p:cNvSpPr>
              <a:spLocks noChangeArrowheads="1"/>
            </p:cNvSpPr>
            <p:nvPr/>
          </p:nvSpPr>
          <p:spPr bwMode="auto">
            <a:xfrm>
              <a:off x="-901700" y="-1320030"/>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3" name="Oval 11"/>
            <p:cNvSpPr>
              <a:spLocks noChangeArrowheads="1"/>
            </p:cNvSpPr>
            <p:nvPr/>
          </p:nvSpPr>
          <p:spPr bwMode="auto">
            <a:xfrm>
              <a:off x="-1074738" y="-1056505"/>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4" name="Oval 12"/>
            <p:cNvSpPr>
              <a:spLocks noChangeArrowheads="1"/>
            </p:cNvSpPr>
            <p:nvPr/>
          </p:nvSpPr>
          <p:spPr bwMode="auto">
            <a:xfrm>
              <a:off x="-865188" y="-508817"/>
              <a:ext cx="87313"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5" name="Oval 13"/>
            <p:cNvSpPr>
              <a:spLocks noChangeArrowheads="1"/>
            </p:cNvSpPr>
            <p:nvPr/>
          </p:nvSpPr>
          <p:spPr bwMode="auto">
            <a:xfrm>
              <a:off x="-692150" y="-550092"/>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6" name="Oval 14"/>
            <p:cNvSpPr>
              <a:spLocks noChangeArrowheads="1"/>
            </p:cNvSpPr>
            <p:nvPr/>
          </p:nvSpPr>
          <p:spPr bwMode="auto">
            <a:xfrm>
              <a:off x="-650875" y="-929505"/>
              <a:ext cx="44450" cy="460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7" name="Oval 15"/>
            <p:cNvSpPr>
              <a:spLocks noChangeArrowheads="1"/>
            </p:cNvSpPr>
            <p:nvPr/>
          </p:nvSpPr>
          <p:spPr bwMode="auto">
            <a:xfrm>
              <a:off x="-460375" y="354783"/>
              <a:ext cx="38100"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8" name="Oval 16"/>
            <p:cNvSpPr>
              <a:spLocks noChangeArrowheads="1"/>
            </p:cNvSpPr>
            <p:nvPr/>
          </p:nvSpPr>
          <p:spPr bwMode="auto">
            <a:xfrm>
              <a:off x="-238125" y="267470"/>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49" name="Oval 17"/>
            <p:cNvSpPr>
              <a:spLocks noChangeArrowheads="1"/>
            </p:cNvSpPr>
            <p:nvPr/>
          </p:nvSpPr>
          <p:spPr bwMode="auto">
            <a:xfrm>
              <a:off x="-1112838" y="373833"/>
              <a:ext cx="68263"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0" name="Oval 18"/>
            <p:cNvSpPr>
              <a:spLocks noChangeArrowheads="1"/>
            </p:cNvSpPr>
            <p:nvPr/>
          </p:nvSpPr>
          <p:spPr bwMode="auto">
            <a:xfrm>
              <a:off x="301625" y="965970"/>
              <a:ext cx="60325"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1" name="Oval 19"/>
            <p:cNvSpPr>
              <a:spLocks noChangeArrowheads="1"/>
            </p:cNvSpPr>
            <p:nvPr/>
          </p:nvSpPr>
          <p:spPr bwMode="auto">
            <a:xfrm>
              <a:off x="-163513" y="113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2" name="Oval 20"/>
            <p:cNvSpPr>
              <a:spLocks noChangeArrowheads="1"/>
            </p:cNvSpPr>
            <p:nvPr/>
          </p:nvSpPr>
          <p:spPr bwMode="auto">
            <a:xfrm>
              <a:off x="-238125" y="-234180"/>
              <a:ext cx="101600"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3" name="Oval 21"/>
            <p:cNvSpPr>
              <a:spLocks noChangeArrowheads="1"/>
            </p:cNvSpPr>
            <p:nvPr/>
          </p:nvSpPr>
          <p:spPr bwMode="auto">
            <a:xfrm>
              <a:off x="-673100" y="804045"/>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4" name="Oval 22"/>
            <p:cNvSpPr>
              <a:spLocks noChangeArrowheads="1"/>
            </p:cNvSpPr>
            <p:nvPr/>
          </p:nvSpPr>
          <p:spPr bwMode="auto">
            <a:xfrm>
              <a:off x="-219075" y="1307283"/>
              <a:ext cx="47625"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5" name="Oval 23"/>
            <p:cNvSpPr>
              <a:spLocks noChangeArrowheads="1"/>
            </p:cNvSpPr>
            <p:nvPr/>
          </p:nvSpPr>
          <p:spPr bwMode="auto">
            <a:xfrm>
              <a:off x="-331788" y="1513658"/>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6" name="Oval 24"/>
            <p:cNvSpPr>
              <a:spLocks noChangeArrowheads="1"/>
            </p:cNvSpPr>
            <p:nvPr/>
          </p:nvSpPr>
          <p:spPr bwMode="auto">
            <a:xfrm>
              <a:off x="-80963" y="1562870"/>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7" name="Oval 25"/>
            <p:cNvSpPr>
              <a:spLocks noChangeArrowheads="1"/>
            </p:cNvSpPr>
            <p:nvPr/>
          </p:nvSpPr>
          <p:spPr bwMode="auto">
            <a:xfrm>
              <a:off x="271462" y="1604145"/>
              <a:ext cx="60325"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8" name="Oval 26"/>
            <p:cNvSpPr>
              <a:spLocks noChangeArrowheads="1"/>
            </p:cNvSpPr>
            <p:nvPr/>
          </p:nvSpPr>
          <p:spPr bwMode="auto">
            <a:xfrm>
              <a:off x="-384175" y="178829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59" name="Oval 27"/>
            <p:cNvSpPr>
              <a:spLocks noChangeArrowheads="1"/>
            </p:cNvSpPr>
            <p:nvPr/>
          </p:nvSpPr>
          <p:spPr bwMode="auto">
            <a:xfrm>
              <a:off x="-508000" y="1870845"/>
              <a:ext cx="66675"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0" name="Oval 28"/>
            <p:cNvSpPr>
              <a:spLocks noChangeArrowheads="1"/>
            </p:cNvSpPr>
            <p:nvPr/>
          </p:nvSpPr>
          <p:spPr bwMode="auto">
            <a:xfrm>
              <a:off x="-688975" y="2002608"/>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1" name="Oval 29"/>
            <p:cNvSpPr>
              <a:spLocks noChangeArrowheads="1"/>
            </p:cNvSpPr>
            <p:nvPr/>
          </p:nvSpPr>
          <p:spPr bwMode="auto">
            <a:xfrm>
              <a:off x="-279400" y="2421708"/>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2" name="Oval 30"/>
            <p:cNvSpPr>
              <a:spLocks noChangeArrowheads="1"/>
            </p:cNvSpPr>
            <p:nvPr/>
          </p:nvSpPr>
          <p:spPr bwMode="auto">
            <a:xfrm>
              <a:off x="-122238" y="24740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3" name="Oval 31"/>
            <p:cNvSpPr>
              <a:spLocks noChangeArrowheads="1"/>
            </p:cNvSpPr>
            <p:nvPr/>
          </p:nvSpPr>
          <p:spPr bwMode="auto">
            <a:xfrm>
              <a:off x="-58738" y="2421708"/>
              <a:ext cx="26988"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4" name="Oval 32"/>
            <p:cNvSpPr>
              <a:spLocks noChangeArrowheads="1"/>
            </p:cNvSpPr>
            <p:nvPr/>
          </p:nvSpPr>
          <p:spPr bwMode="auto">
            <a:xfrm>
              <a:off x="188912" y="26630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5" name="Oval 33"/>
            <p:cNvSpPr>
              <a:spLocks noChangeArrowheads="1"/>
            </p:cNvSpPr>
            <p:nvPr/>
          </p:nvSpPr>
          <p:spPr bwMode="auto">
            <a:xfrm>
              <a:off x="-508000" y="283445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6" name="Oval 34"/>
            <p:cNvSpPr>
              <a:spLocks noChangeArrowheads="1"/>
            </p:cNvSpPr>
            <p:nvPr/>
          </p:nvSpPr>
          <p:spPr bwMode="auto">
            <a:xfrm>
              <a:off x="-279400" y="2834458"/>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7" name="Oval 35"/>
            <p:cNvSpPr>
              <a:spLocks noChangeArrowheads="1"/>
            </p:cNvSpPr>
            <p:nvPr/>
          </p:nvSpPr>
          <p:spPr bwMode="auto">
            <a:xfrm>
              <a:off x="-141288" y="2775720"/>
              <a:ext cx="60325" cy="587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8" name="Oval 36"/>
            <p:cNvSpPr>
              <a:spLocks noChangeArrowheads="1"/>
            </p:cNvSpPr>
            <p:nvPr/>
          </p:nvSpPr>
          <p:spPr bwMode="auto">
            <a:xfrm>
              <a:off x="-141288" y="3401195"/>
              <a:ext cx="60325"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69" name="Oval 37"/>
            <p:cNvSpPr>
              <a:spLocks noChangeArrowheads="1"/>
            </p:cNvSpPr>
            <p:nvPr/>
          </p:nvSpPr>
          <p:spPr bwMode="auto">
            <a:xfrm>
              <a:off x="658812" y="3431358"/>
              <a:ext cx="66675"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0" name="Oval 38"/>
            <p:cNvSpPr>
              <a:spLocks noChangeArrowheads="1"/>
            </p:cNvSpPr>
            <p:nvPr/>
          </p:nvSpPr>
          <p:spPr bwMode="auto">
            <a:xfrm>
              <a:off x="-298450" y="3912370"/>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1" name="Oval 39"/>
            <p:cNvSpPr>
              <a:spLocks noChangeArrowheads="1"/>
            </p:cNvSpPr>
            <p:nvPr/>
          </p:nvSpPr>
          <p:spPr bwMode="auto">
            <a:xfrm>
              <a:off x="1008062" y="4291783"/>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2" name="Oval 40"/>
            <p:cNvSpPr>
              <a:spLocks noChangeArrowheads="1"/>
            </p:cNvSpPr>
            <p:nvPr/>
          </p:nvSpPr>
          <p:spPr bwMode="auto">
            <a:xfrm>
              <a:off x="1412875" y="4137795"/>
              <a:ext cx="82550"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3" name="Oval 41"/>
            <p:cNvSpPr>
              <a:spLocks noChangeArrowheads="1"/>
            </p:cNvSpPr>
            <p:nvPr/>
          </p:nvSpPr>
          <p:spPr bwMode="auto">
            <a:xfrm>
              <a:off x="981075" y="4809308"/>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4" name="Oval 42"/>
            <p:cNvSpPr>
              <a:spLocks noChangeArrowheads="1"/>
            </p:cNvSpPr>
            <p:nvPr/>
          </p:nvSpPr>
          <p:spPr bwMode="auto">
            <a:xfrm>
              <a:off x="846137" y="48474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5" name="Oval 43"/>
            <p:cNvSpPr>
              <a:spLocks noChangeArrowheads="1"/>
            </p:cNvSpPr>
            <p:nvPr/>
          </p:nvSpPr>
          <p:spPr bwMode="auto">
            <a:xfrm>
              <a:off x="-80963" y="4569595"/>
              <a:ext cx="49213"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6" name="Oval 44"/>
            <p:cNvSpPr>
              <a:spLocks noChangeArrowheads="1"/>
            </p:cNvSpPr>
            <p:nvPr/>
          </p:nvSpPr>
          <p:spPr bwMode="auto">
            <a:xfrm>
              <a:off x="-331788" y="3326583"/>
              <a:ext cx="52388"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7" name="Oval 45"/>
            <p:cNvSpPr>
              <a:spLocks noChangeArrowheads="1"/>
            </p:cNvSpPr>
            <p:nvPr/>
          </p:nvSpPr>
          <p:spPr bwMode="auto">
            <a:xfrm>
              <a:off x="1346200" y="46219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8" name="Oval 46"/>
            <p:cNvSpPr>
              <a:spLocks noChangeArrowheads="1"/>
            </p:cNvSpPr>
            <p:nvPr/>
          </p:nvSpPr>
          <p:spPr bwMode="auto">
            <a:xfrm>
              <a:off x="2089150" y="4594995"/>
              <a:ext cx="74613"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79" name="Oval 47"/>
            <p:cNvSpPr>
              <a:spLocks noChangeArrowheads="1"/>
            </p:cNvSpPr>
            <p:nvPr/>
          </p:nvSpPr>
          <p:spPr bwMode="auto">
            <a:xfrm>
              <a:off x="2643187" y="4941070"/>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0" name="Oval 48"/>
            <p:cNvSpPr>
              <a:spLocks noChangeArrowheads="1"/>
            </p:cNvSpPr>
            <p:nvPr/>
          </p:nvSpPr>
          <p:spPr bwMode="auto">
            <a:xfrm>
              <a:off x="2921000" y="5109345"/>
              <a:ext cx="106363"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1" name="Oval 49"/>
            <p:cNvSpPr>
              <a:spLocks noChangeArrowheads="1"/>
            </p:cNvSpPr>
            <p:nvPr/>
          </p:nvSpPr>
          <p:spPr bwMode="auto">
            <a:xfrm>
              <a:off x="3382962" y="620948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2" name="Oval 50"/>
            <p:cNvSpPr>
              <a:spLocks noChangeArrowheads="1"/>
            </p:cNvSpPr>
            <p:nvPr/>
          </p:nvSpPr>
          <p:spPr bwMode="auto">
            <a:xfrm>
              <a:off x="3646487" y="6250758"/>
              <a:ext cx="74613"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3" name="Oval 51"/>
            <p:cNvSpPr>
              <a:spLocks noChangeArrowheads="1"/>
            </p:cNvSpPr>
            <p:nvPr/>
          </p:nvSpPr>
          <p:spPr bwMode="auto">
            <a:xfrm>
              <a:off x="3968750" y="614122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4" name="Oval 52"/>
            <p:cNvSpPr>
              <a:spLocks noChangeArrowheads="1"/>
            </p:cNvSpPr>
            <p:nvPr/>
          </p:nvSpPr>
          <p:spPr bwMode="auto">
            <a:xfrm>
              <a:off x="3968750" y="6288858"/>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5" name="Oval 53"/>
            <p:cNvSpPr>
              <a:spLocks noChangeArrowheads="1"/>
            </p:cNvSpPr>
            <p:nvPr/>
          </p:nvSpPr>
          <p:spPr bwMode="auto">
            <a:xfrm>
              <a:off x="4378325" y="6141220"/>
              <a:ext cx="33338"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6" name="Oval 54"/>
            <p:cNvSpPr>
              <a:spLocks noChangeArrowheads="1"/>
            </p:cNvSpPr>
            <p:nvPr/>
          </p:nvSpPr>
          <p:spPr bwMode="auto">
            <a:xfrm>
              <a:off x="4411662" y="5879283"/>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7" name="Oval 55"/>
            <p:cNvSpPr>
              <a:spLocks noChangeArrowheads="1"/>
            </p:cNvSpPr>
            <p:nvPr/>
          </p:nvSpPr>
          <p:spPr bwMode="auto">
            <a:xfrm>
              <a:off x="4557712" y="617614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8" name="Oval 56"/>
            <p:cNvSpPr>
              <a:spLocks noChangeArrowheads="1"/>
            </p:cNvSpPr>
            <p:nvPr/>
          </p:nvSpPr>
          <p:spPr bwMode="auto">
            <a:xfrm>
              <a:off x="4821237" y="6176145"/>
              <a:ext cx="107950" cy="1127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89" name="Oval 57"/>
            <p:cNvSpPr>
              <a:spLocks noChangeArrowheads="1"/>
            </p:cNvSpPr>
            <p:nvPr/>
          </p:nvSpPr>
          <p:spPr bwMode="auto">
            <a:xfrm>
              <a:off x="4978400" y="6107883"/>
              <a:ext cx="71438"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0" name="Oval 58"/>
            <p:cNvSpPr>
              <a:spLocks noChangeArrowheads="1"/>
            </p:cNvSpPr>
            <p:nvPr/>
          </p:nvSpPr>
          <p:spPr bwMode="auto">
            <a:xfrm>
              <a:off x="4903787" y="680638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1" name="Oval 59"/>
            <p:cNvSpPr>
              <a:spLocks noChangeArrowheads="1"/>
            </p:cNvSpPr>
            <p:nvPr/>
          </p:nvSpPr>
          <p:spPr bwMode="auto">
            <a:xfrm>
              <a:off x="5429250" y="6974658"/>
              <a:ext cx="88900"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2" name="Oval 60"/>
            <p:cNvSpPr>
              <a:spLocks noChangeArrowheads="1"/>
            </p:cNvSpPr>
            <p:nvPr/>
          </p:nvSpPr>
          <p:spPr bwMode="auto">
            <a:xfrm>
              <a:off x="5713412"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3" name="Oval 61"/>
            <p:cNvSpPr>
              <a:spLocks noChangeArrowheads="1"/>
            </p:cNvSpPr>
            <p:nvPr/>
          </p:nvSpPr>
          <p:spPr bwMode="auto">
            <a:xfrm>
              <a:off x="6089650" y="5961833"/>
              <a:ext cx="33338" cy="365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4" name="Oval 62"/>
            <p:cNvSpPr>
              <a:spLocks noChangeArrowheads="1"/>
            </p:cNvSpPr>
            <p:nvPr/>
          </p:nvSpPr>
          <p:spPr bwMode="auto">
            <a:xfrm>
              <a:off x="7185025" y="5998345"/>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5" name="Oval 63"/>
            <p:cNvSpPr>
              <a:spLocks noChangeArrowheads="1"/>
            </p:cNvSpPr>
            <p:nvPr/>
          </p:nvSpPr>
          <p:spPr bwMode="auto">
            <a:xfrm>
              <a:off x="74771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6" name="Oval 64"/>
            <p:cNvSpPr>
              <a:spLocks noChangeArrowheads="1"/>
            </p:cNvSpPr>
            <p:nvPr/>
          </p:nvSpPr>
          <p:spPr bwMode="auto">
            <a:xfrm>
              <a:off x="766127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7" name="Oval 65"/>
            <p:cNvSpPr>
              <a:spLocks noChangeArrowheads="1"/>
            </p:cNvSpPr>
            <p:nvPr/>
          </p:nvSpPr>
          <p:spPr bwMode="auto">
            <a:xfrm>
              <a:off x="7785100" y="59808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8" name="Oval 66"/>
            <p:cNvSpPr>
              <a:spLocks noChangeArrowheads="1"/>
            </p:cNvSpPr>
            <p:nvPr/>
          </p:nvSpPr>
          <p:spPr bwMode="auto">
            <a:xfrm>
              <a:off x="7947025" y="60443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9" name="Oval 67"/>
            <p:cNvSpPr>
              <a:spLocks noChangeArrowheads="1"/>
            </p:cNvSpPr>
            <p:nvPr/>
          </p:nvSpPr>
          <p:spPr bwMode="auto">
            <a:xfrm>
              <a:off x="8059737" y="5815783"/>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0" name="Oval 68"/>
            <p:cNvSpPr>
              <a:spLocks noChangeArrowheads="1"/>
            </p:cNvSpPr>
            <p:nvPr/>
          </p:nvSpPr>
          <p:spPr bwMode="auto">
            <a:xfrm>
              <a:off x="8208962" y="5342708"/>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1" name="Oval 69"/>
            <p:cNvSpPr>
              <a:spLocks noChangeArrowheads="1"/>
            </p:cNvSpPr>
            <p:nvPr/>
          </p:nvSpPr>
          <p:spPr bwMode="auto">
            <a:xfrm>
              <a:off x="8153400" y="58792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2" name="Oval 70"/>
            <p:cNvSpPr>
              <a:spLocks noChangeArrowheads="1"/>
            </p:cNvSpPr>
            <p:nvPr/>
          </p:nvSpPr>
          <p:spPr bwMode="auto">
            <a:xfrm>
              <a:off x="8261350" y="5961833"/>
              <a:ext cx="23813" cy="254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3" name="Oval 71"/>
            <p:cNvSpPr>
              <a:spLocks noChangeArrowheads="1"/>
            </p:cNvSpPr>
            <p:nvPr/>
          </p:nvSpPr>
          <p:spPr bwMode="auto">
            <a:xfrm>
              <a:off x="8709025" y="6536508"/>
              <a:ext cx="96838" cy="1000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4" name="Oval 72"/>
            <p:cNvSpPr>
              <a:spLocks noChangeArrowheads="1"/>
            </p:cNvSpPr>
            <p:nvPr/>
          </p:nvSpPr>
          <p:spPr bwMode="auto">
            <a:xfrm>
              <a:off x="9278937" y="5537970"/>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5" name="Oval 73"/>
            <p:cNvSpPr>
              <a:spLocks noChangeArrowheads="1"/>
            </p:cNvSpPr>
            <p:nvPr/>
          </p:nvSpPr>
          <p:spPr bwMode="auto">
            <a:xfrm>
              <a:off x="9185275" y="544430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6" name="Oval 74"/>
            <p:cNvSpPr>
              <a:spLocks noChangeArrowheads="1"/>
            </p:cNvSpPr>
            <p:nvPr/>
          </p:nvSpPr>
          <p:spPr bwMode="auto">
            <a:xfrm>
              <a:off x="10525125" y="2564583"/>
              <a:ext cx="101600" cy="1016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7" name="Oval 75"/>
            <p:cNvSpPr>
              <a:spLocks noChangeArrowheads="1"/>
            </p:cNvSpPr>
            <p:nvPr/>
          </p:nvSpPr>
          <p:spPr bwMode="auto">
            <a:xfrm>
              <a:off x="11849100" y="2616970"/>
              <a:ext cx="128588" cy="1238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8" name="Oval 76"/>
            <p:cNvSpPr>
              <a:spLocks noChangeArrowheads="1"/>
            </p:cNvSpPr>
            <p:nvPr/>
          </p:nvSpPr>
          <p:spPr bwMode="auto">
            <a:xfrm>
              <a:off x="11034712" y="2740795"/>
              <a:ext cx="68263"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9" name="Oval 77"/>
            <p:cNvSpPr>
              <a:spLocks noChangeArrowheads="1"/>
            </p:cNvSpPr>
            <p:nvPr/>
          </p:nvSpPr>
          <p:spPr bwMode="auto">
            <a:xfrm>
              <a:off x="11293475" y="2666183"/>
              <a:ext cx="76200"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0" name="Oval 78"/>
            <p:cNvSpPr>
              <a:spLocks noChangeArrowheads="1"/>
            </p:cNvSpPr>
            <p:nvPr/>
          </p:nvSpPr>
          <p:spPr bwMode="auto">
            <a:xfrm>
              <a:off x="11293475" y="30344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1" name="Oval 79"/>
            <p:cNvSpPr>
              <a:spLocks noChangeArrowheads="1"/>
            </p:cNvSpPr>
            <p:nvPr/>
          </p:nvSpPr>
          <p:spPr bwMode="auto">
            <a:xfrm>
              <a:off x="10866437" y="310909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2" name="Oval 80"/>
            <p:cNvSpPr>
              <a:spLocks noChangeArrowheads="1"/>
            </p:cNvSpPr>
            <p:nvPr/>
          </p:nvSpPr>
          <p:spPr bwMode="auto">
            <a:xfrm>
              <a:off x="10866437" y="3972695"/>
              <a:ext cx="33338"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3" name="Oval 81"/>
            <p:cNvSpPr>
              <a:spLocks noChangeArrowheads="1"/>
            </p:cNvSpPr>
            <p:nvPr/>
          </p:nvSpPr>
          <p:spPr bwMode="auto">
            <a:xfrm>
              <a:off x="10090150" y="3529783"/>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4" name="Oval 82"/>
            <p:cNvSpPr>
              <a:spLocks noChangeArrowheads="1"/>
            </p:cNvSpPr>
            <p:nvPr/>
          </p:nvSpPr>
          <p:spPr bwMode="auto">
            <a:xfrm>
              <a:off x="12484100" y="1926408"/>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5" name="Oval 83"/>
            <p:cNvSpPr>
              <a:spLocks noChangeArrowheads="1"/>
            </p:cNvSpPr>
            <p:nvPr/>
          </p:nvSpPr>
          <p:spPr bwMode="auto">
            <a:xfrm>
              <a:off x="11914187" y="1153295"/>
              <a:ext cx="100013" cy="984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6" name="Oval 84"/>
            <p:cNvSpPr>
              <a:spLocks noChangeArrowheads="1"/>
            </p:cNvSpPr>
            <p:nvPr/>
          </p:nvSpPr>
          <p:spPr bwMode="auto">
            <a:xfrm>
              <a:off x="11961812"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7" name="Oval 85"/>
            <p:cNvSpPr>
              <a:spLocks noChangeArrowheads="1"/>
            </p:cNvSpPr>
            <p:nvPr/>
          </p:nvSpPr>
          <p:spPr bwMode="auto">
            <a:xfrm>
              <a:off x="11722100" y="99613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8" name="Oval 86"/>
            <p:cNvSpPr>
              <a:spLocks noChangeArrowheads="1"/>
            </p:cNvSpPr>
            <p:nvPr/>
          </p:nvSpPr>
          <p:spPr bwMode="auto">
            <a:xfrm>
              <a:off x="12420600" y="786583"/>
              <a:ext cx="107950" cy="1079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19" name="Oval 87"/>
            <p:cNvSpPr>
              <a:spLocks noChangeArrowheads="1"/>
            </p:cNvSpPr>
            <p:nvPr/>
          </p:nvSpPr>
          <p:spPr bwMode="auto">
            <a:xfrm>
              <a:off x="12720637" y="10786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0" name="Oval 88"/>
            <p:cNvSpPr>
              <a:spLocks noChangeArrowheads="1"/>
            </p:cNvSpPr>
            <p:nvPr/>
          </p:nvSpPr>
          <p:spPr bwMode="auto">
            <a:xfrm>
              <a:off x="11914187" y="1480320"/>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1" name="Oval 89"/>
            <p:cNvSpPr>
              <a:spLocks noChangeArrowheads="1"/>
            </p:cNvSpPr>
            <p:nvPr/>
          </p:nvSpPr>
          <p:spPr bwMode="auto">
            <a:xfrm>
              <a:off x="12307887" y="650058"/>
              <a:ext cx="77788"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2" name="Oval 90"/>
            <p:cNvSpPr>
              <a:spLocks noChangeArrowheads="1"/>
            </p:cNvSpPr>
            <p:nvPr/>
          </p:nvSpPr>
          <p:spPr bwMode="auto">
            <a:xfrm>
              <a:off x="11609387" y="60878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3" name="Oval 91"/>
            <p:cNvSpPr>
              <a:spLocks noChangeArrowheads="1"/>
            </p:cNvSpPr>
            <p:nvPr/>
          </p:nvSpPr>
          <p:spPr bwMode="auto">
            <a:xfrm>
              <a:off x="11369675" y="267470"/>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4" name="Oval 92"/>
            <p:cNvSpPr>
              <a:spLocks noChangeArrowheads="1"/>
            </p:cNvSpPr>
            <p:nvPr/>
          </p:nvSpPr>
          <p:spPr bwMode="auto">
            <a:xfrm>
              <a:off x="11722100" y="13729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5" name="Oval 93"/>
            <p:cNvSpPr>
              <a:spLocks noChangeArrowheads="1"/>
            </p:cNvSpPr>
            <p:nvPr/>
          </p:nvSpPr>
          <p:spPr bwMode="auto">
            <a:xfrm>
              <a:off x="11914187" y="332558"/>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6" name="Oval 94"/>
            <p:cNvSpPr>
              <a:spLocks noChangeArrowheads="1"/>
            </p:cNvSpPr>
            <p:nvPr/>
          </p:nvSpPr>
          <p:spPr bwMode="auto">
            <a:xfrm>
              <a:off x="12014200" y="-16692"/>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7" name="Oval 95"/>
            <p:cNvSpPr>
              <a:spLocks noChangeArrowheads="1"/>
            </p:cNvSpPr>
            <p:nvPr/>
          </p:nvSpPr>
          <p:spPr bwMode="auto">
            <a:xfrm>
              <a:off x="12307887" y="-324667"/>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8" name="Oval 96"/>
            <p:cNvSpPr>
              <a:spLocks noChangeArrowheads="1"/>
            </p:cNvSpPr>
            <p:nvPr/>
          </p:nvSpPr>
          <p:spPr bwMode="auto">
            <a:xfrm>
              <a:off x="12484100" y="770"/>
              <a:ext cx="8572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29" name="Oval 97"/>
            <p:cNvSpPr>
              <a:spLocks noChangeArrowheads="1"/>
            </p:cNvSpPr>
            <p:nvPr/>
          </p:nvSpPr>
          <p:spPr bwMode="auto">
            <a:xfrm>
              <a:off x="13076237" y="-96067"/>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0" name="Oval 98"/>
            <p:cNvSpPr>
              <a:spLocks noChangeArrowheads="1"/>
            </p:cNvSpPr>
            <p:nvPr/>
          </p:nvSpPr>
          <p:spPr bwMode="auto">
            <a:xfrm>
              <a:off x="12919075" y="-685030"/>
              <a:ext cx="57150"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1" name="Oval 99"/>
            <p:cNvSpPr>
              <a:spLocks noChangeArrowheads="1"/>
            </p:cNvSpPr>
            <p:nvPr/>
          </p:nvSpPr>
          <p:spPr bwMode="auto">
            <a:xfrm>
              <a:off x="13208000" y="-759642"/>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2" name="Oval 100"/>
            <p:cNvSpPr>
              <a:spLocks noChangeArrowheads="1"/>
            </p:cNvSpPr>
            <p:nvPr/>
          </p:nvSpPr>
          <p:spPr bwMode="auto">
            <a:xfrm>
              <a:off x="12946062" y="-1323205"/>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3" name="Oval 101"/>
            <p:cNvSpPr>
              <a:spLocks noChangeArrowheads="1"/>
            </p:cNvSpPr>
            <p:nvPr/>
          </p:nvSpPr>
          <p:spPr bwMode="auto">
            <a:xfrm>
              <a:off x="12285662" y="-1256530"/>
              <a:ext cx="85725" cy="873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4" name="Oval 102"/>
            <p:cNvSpPr>
              <a:spLocks noChangeArrowheads="1"/>
            </p:cNvSpPr>
            <p:nvPr/>
          </p:nvSpPr>
          <p:spPr bwMode="auto">
            <a:xfrm>
              <a:off x="11399837" y="-880292"/>
              <a:ext cx="88900"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5" name="Oval 103"/>
            <p:cNvSpPr>
              <a:spLocks noChangeArrowheads="1"/>
            </p:cNvSpPr>
            <p:nvPr/>
          </p:nvSpPr>
          <p:spPr bwMode="auto">
            <a:xfrm>
              <a:off x="11961812" y="-858067"/>
              <a:ext cx="22225" cy="222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6" name="Oval 104"/>
            <p:cNvSpPr>
              <a:spLocks noChangeArrowheads="1"/>
            </p:cNvSpPr>
            <p:nvPr/>
          </p:nvSpPr>
          <p:spPr bwMode="auto">
            <a:xfrm>
              <a:off x="12014200" y="-1023167"/>
              <a:ext cx="34925"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7" name="Oval 105"/>
            <p:cNvSpPr>
              <a:spLocks noChangeArrowheads="1"/>
            </p:cNvSpPr>
            <p:nvPr/>
          </p:nvSpPr>
          <p:spPr bwMode="auto">
            <a:xfrm>
              <a:off x="11369675" y="-1097780"/>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8" name="Oval 106"/>
            <p:cNvSpPr>
              <a:spLocks noChangeArrowheads="1"/>
            </p:cNvSpPr>
            <p:nvPr/>
          </p:nvSpPr>
          <p:spPr bwMode="auto">
            <a:xfrm>
              <a:off x="11488737" y="-12787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39" name="Oval 107"/>
            <p:cNvSpPr>
              <a:spLocks noChangeArrowheads="1"/>
            </p:cNvSpPr>
            <p:nvPr/>
          </p:nvSpPr>
          <p:spPr bwMode="auto">
            <a:xfrm>
              <a:off x="11369675"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0" name="Oval 108"/>
            <p:cNvSpPr>
              <a:spLocks noChangeArrowheads="1"/>
            </p:cNvSpPr>
            <p:nvPr/>
          </p:nvSpPr>
          <p:spPr bwMode="auto">
            <a:xfrm>
              <a:off x="11741150" y="-2029642"/>
              <a:ext cx="7778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1" name="Oval 109"/>
            <p:cNvSpPr>
              <a:spLocks noChangeArrowheads="1"/>
            </p:cNvSpPr>
            <p:nvPr/>
          </p:nvSpPr>
          <p:spPr bwMode="auto">
            <a:xfrm>
              <a:off x="10693400" y="-1462905"/>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2" name="Oval 110"/>
            <p:cNvSpPr>
              <a:spLocks noChangeArrowheads="1"/>
            </p:cNvSpPr>
            <p:nvPr/>
          </p:nvSpPr>
          <p:spPr bwMode="auto">
            <a:xfrm>
              <a:off x="12569825" y="-2126480"/>
              <a:ext cx="7620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3" name="Oval 111"/>
            <p:cNvSpPr>
              <a:spLocks noChangeArrowheads="1"/>
            </p:cNvSpPr>
            <p:nvPr/>
          </p:nvSpPr>
          <p:spPr bwMode="auto">
            <a:xfrm>
              <a:off x="12720637" y="-2126480"/>
              <a:ext cx="74613"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4" name="Oval 112"/>
            <p:cNvSpPr>
              <a:spLocks noChangeArrowheads="1"/>
            </p:cNvSpPr>
            <p:nvPr/>
          </p:nvSpPr>
          <p:spPr bwMode="auto">
            <a:xfrm>
              <a:off x="12866687" y="-1953442"/>
              <a:ext cx="38100"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5" name="Oval 113"/>
            <p:cNvSpPr>
              <a:spLocks noChangeArrowheads="1"/>
            </p:cNvSpPr>
            <p:nvPr/>
          </p:nvSpPr>
          <p:spPr bwMode="auto">
            <a:xfrm>
              <a:off x="12866687" y="-1788342"/>
              <a:ext cx="52388"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6" name="Oval 114"/>
            <p:cNvSpPr>
              <a:spLocks noChangeArrowheads="1"/>
            </p:cNvSpPr>
            <p:nvPr/>
          </p:nvSpPr>
          <p:spPr bwMode="auto">
            <a:xfrm>
              <a:off x="12149137" y="-2742430"/>
              <a:ext cx="68263" cy="682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7" name="Oval 115"/>
            <p:cNvSpPr>
              <a:spLocks noChangeArrowheads="1"/>
            </p:cNvSpPr>
            <p:nvPr/>
          </p:nvSpPr>
          <p:spPr bwMode="auto">
            <a:xfrm>
              <a:off x="12231687" y="-2674167"/>
              <a:ext cx="57150"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8" name="Oval 116"/>
            <p:cNvSpPr>
              <a:spLocks noChangeArrowheads="1"/>
            </p:cNvSpPr>
            <p:nvPr/>
          </p:nvSpPr>
          <p:spPr bwMode="auto">
            <a:xfrm>
              <a:off x="11215687" y="-2858317"/>
              <a:ext cx="85725" cy="857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49" name="Oval 117"/>
            <p:cNvSpPr>
              <a:spLocks noChangeArrowheads="1"/>
            </p:cNvSpPr>
            <p:nvPr/>
          </p:nvSpPr>
          <p:spPr bwMode="auto">
            <a:xfrm>
              <a:off x="10836275" y="-2791642"/>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0" name="Oval 118"/>
            <p:cNvSpPr>
              <a:spLocks noChangeArrowheads="1"/>
            </p:cNvSpPr>
            <p:nvPr/>
          </p:nvSpPr>
          <p:spPr bwMode="auto">
            <a:xfrm>
              <a:off x="11012487" y="-2497955"/>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1" name="Oval 119"/>
            <p:cNvSpPr>
              <a:spLocks noChangeArrowheads="1"/>
            </p:cNvSpPr>
            <p:nvPr/>
          </p:nvSpPr>
          <p:spPr bwMode="auto">
            <a:xfrm>
              <a:off x="11163300" y="-2247130"/>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2" name="Oval 120"/>
            <p:cNvSpPr>
              <a:spLocks noChangeArrowheads="1"/>
            </p:cNvSpPr>
            <p:nvPr/>
          </p:nvSpPr>
          <p:spPr bwMode="auto">
            <a:xfrm>
              <a:off x="10775950" y="-2272530"/>
              <a:ext cx="60325"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3" name="Oval 121"/>
            <p:cNvSpPr>
              <a:spLocks noChangeArrowheads="1"/>
            </p:cNvSpPr>
            <p:nvPr/>
          </p:nvSpPr>
          <p:spPr bwMode="auto">
            <a:xfrm>
              <a:off x="10731500" y="-254240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4" name="Oval 122"/>
            <p:cNvSpPr>
              <a:spLocks noChangeArrowheads="1"/>
            </p:cNvSpPr>
            <p:nvPr/>
          </p:nvSpPr>
          <p:spPr bwMode="auto">
            <a:xfrm>
              <a:off x="11777662" y="-3001192"/>
              <a:ext cx="41275"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5" name="Oval 123"/>
            <p:cNvSpPr>
              <a:spLocks noChangeArrowheads="1"/>
            </p:cNvSpPr>
            <p:nvPr/>
          </p:nvSpPr>
          <p:spPr bwMode="auto">
            <a:xfrm>
              <a:off x="11741150" y="-3232968"/>
              <a:ext cx="36513"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6" name="Oval 124"/>
            <p:cNvSpPr>
              <a:spLocks noChangeArrowheads="1"/>
            </p:cNvSpPr>
            <p:nvPr/>
          </p:nvSpPr>
          <p:spPr bwMode="auto">
            <a:xfrm>
              <a:off x="11760200" y="-34933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7" name="Oval 125"/>
            <p:cNvSpPr>
              <a:spLocks noChangeArrowheads="1"/>
            </p:cNvSpPr>
            <p:nvPr/>
          </p:nvSpPr>
          <p:spPr bwMode="auto">
            <a:xfrm>
              <a:off x="11628437" y="-34520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8" name="Oval 126"/>
            <p:cNvSpPr>
              <a:spLocks noChangeArrowheads="1"/>
            </p:cNvSpPr>
            <p:nvPr/>
          </p:nvSpPr>
          <p:spPr bwMode="auto">
            <a:xfrm>
              <a:off x="11542712" y="-3837805"/>
              <a:ext cx="58738" cy="603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59" name="Oval 127"/>
            <p:cNvSpPr>
              <a:spLocks noChangeArrowheads="1"/>
            </p:cNvSpPr>
            <p:nvPr/>
          </p:nvSpPr>
          <p:spPr bwMode="auto">
            <a:xfrm>
              <a:off x="11163300" y="-3683818"/>
              <a:ext cx="52388"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0" name="Oval 128"/>
            <p:cNvSpPr>
              <a:spLocks noChangeArrowheads="1"/>
            </p:cNvSpPr>
            <p:nvPr/>
          </p:nvSpPr>
          <p:spPr bwMode="auto">
            <a:xfrm>
              <a:off x="9293225" y="-3969568"/>
              <a:ext cx="82550"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1" name="Oval 129"/>
            <p:cNvSpPr>
              <a:spLocks noChangeArrowheads="1"/>
            </p:cNvSpPr>
            <p:nvPr/>
          </p:nvSpPr>
          <p:spPr bwMode="auto">
            <a:xfrm>
              <a:off x="10277475" y="-4250555"/>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2" name="Oval 130"/>
            <p:cNvSpPr>
              <a:spLocks noChangeArrowheads="1"/>
            </p:cNvSpPr>
            <p:nvPr/>
          </p:nvSpPr>
          <p:spPr bwMode="auto">
            <a:xfrm>
              <a:off x="10137775" y="-4448993"/>
              <a:ext cx="30163" cy="333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3" name="Oval 131"/>
            <p:cNvSpPr>
              <a:spLocks noChangeArrowheads="1"/>
            </p:cNvSpPr>
            <p:nvPr/>
          </p:nvSpPr>
          <p:spPr bwMode="auto">
            <a:xfrm>
              <a:off x="9402762" y="-4250555"/>
              <a:ext cx="30163"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4" name="Oval 132"/>
            <p:cNvSpPr>
              <a:spLocks noChangeArrowheads="1"/>
            </p:cNvSpPr>
            <p:nvPr/>
          </p:nvSpPr>
          <p:spPr bwMode="auto">
            <a:xfrm>
              <a:off x="8739187" y="-4709343"/>
              <a:ext cx="30163" cy="349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5" name="Oval 133"/>
            <p:cNvSpPr>
              <a:spLocks noChangeArrowheads="1"/>
            </p:cNvSpPr>
            <p:nvPr/>
          </p:nvSpPr>
          <p:spPr bwMode="auto">
            <a:xfrm>
              <a:off x="9072562" y="-5350693"/>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6" name="Oval 134"/>
            <p:cNvSpPr>
              <a:spLocks noChangeArrowheads="1"/>
            </p:cNvSpPr>
            <p:nvPr/>
          </p:nvSpPr>
          <p:spPr bwMode="auto">
            <a:xfrm>
              <a:off x="9432925" y="-5741218"/>
              <a:ext cx="107950" cy="1095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7" name="Oval 135"/>
            <p:cNvSpPr>
              <a:spLocks noChangeArrowheads="1"/>
            </p:cNvSpPr>
            <p:nvPr/>
          </p:nvSpPr>
          <p:spPr bwMode="auto">
            <a:xfrm>
              <a:off x="9658350" y="-5106218"/>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8" name="Oval 136"/>
            <p:cNvSpPr>
              <a:spLocks noChangeArrowheads="1"/>
            </p:cNvSpPr>
            <p:nvPr/>
          </p:nvSpPr>
          <p:spPr bwMode="auto">
            <a:xfrm>
              <a:off x="8426450" y="-5218930"/>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69" name="Oval 137"/>
            <p:cNvSpPr>
              <a:spLocks noChangeArrowheads="1"/>
            </p:cNvSpPr>
            <p:nvPr/>
          </p:nvSpPr>
          <p:spPr bwMode="auto">
            <a:xfrm>
              <a:off x="8329612" y="-5106218"/>
              <a:ext cx="82550"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0" name="Oval 138"/>
            <p:cNvSpPr>
              <a:spLocks noChangeArrowheads="1"/>
            </p:cNvSpPr>
            <p:nvPr/>
          </p:nvSpPr>
          <p:spPr bwMode="auto">
            <a:xfrm>
              <a:off x="8329612" y="-5587230"/>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1" name="Oval 139"/>
            <p:cNvSpPr>
              <a:spLocks noChangeArrowheads="1"/>
            </p:cNvSpPr>
            <p:nvPr/>
          </p:nvSpPr>
          <p:spPr bwMode="auto">
            <a:xfrm>
              <a:off x="8674100" y="-5482455"/>
              <a:ext cx="38100"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2" name="Oval 140"/>
            <p:cNvSpPr>
              <a:spLocks noChangeArrowheads="1"/>
            </p:cNvSpPr>
            <p:nvPr/>
          </p:nvSpPr>
          <p:spPr bwMode="auto">
            <a:xfrm>
              <a:off x="9972675" y="-5064943"/>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3" name="Oval 141"/>
            <p:cNvSpPr>
              <a:spLocks noChangeArrowheads="1"/>
            </p:cNvSpPr>
            <p:nvPr/>
          </p:nvSpPr>
          <p:spPr bwMode="auto">
            <a:xfrm>
              <a:off x="7732712" y="-5914255"/>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4" name="Oval 142"/>
            <p:cNvSpPr>
              <a:spLocks noChangeArrowheads="1"/>
            </p:cNvSpPr>
            <p:nvPr/>
          </p:nvSpPr>
          <p:spPr bwMode="auto">
            <a:xfrm>
              <a:off x="6340475" y="-5661843"/>
              <a:ext cx="104775" cy="1047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5" name="Oval 143"/>
            <p:cNvSpPr>
              <a:spLocks noChangeArrowheads="1"/>
            </p:cNvSpPr>
            <p:nvPr/>
          </p:nvSpPr>
          <p:spPr bwMode="auto">
            <a:xfrm>
              <a:off x="6224587" y="-5718993"/>
              <a:ext cx="47625" cy="539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6" name="Oval 144"/>
            <p:cNvSpPr>
              <a:spLocks noChangeArrowheads="1"/>
            </p:cNvSpPr>
            <p:nvPr/>
          </p:nvSpPr>
          <p:spPr bwMode="auto">
            <a:xfrm>
              <a:off x="6249987" y="-6266680"/>
              <a:ext cx="41275"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7" name="Oval 145"/>
            <p:cNvSpPr>
              <a:spLocks noChangeArrowheads="1"/>
            </p:cNvSpPr>
            <p:nvPr/>
          </p:nvSpPr>
          <p:spPr bwMode="auto">
            <a:xfrm>
              <a:off x="5965825" y="-5444355"/>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8" name="Oval 146"/>
            <p:cNvSpPr>
              <a:spLocks noChangeArrowheads="1"/>
            </p:cNvSpPr>
            <p:nvPr/>
          </p:nvSpPr>
          <p:spPr bwMode="auto">
            <a:xfrm>
              <a:off x="4933950" y="-5507855"/>
              <a:ext cx="63500" cy="635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79" name="Oval 147"/>
            <p:cNvSpPr>
              <a:spLocks noChangeArrowheads="1"/>
            </p:cNvSpPr>
            <p:nvPr/>
          </p:nvSpPr>
          <p:spPr bwMode="auto">
            <a:xfrm>
              <a:off x="4816475" y="-5268143"/>
              <a:ext cx="49213"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0" name="Oval 148"/>
            <p:cNvSpPr>
              <a:spLocks noChangeArrowheads="1"/>
            </p:cNvSpPr>
            <p:nvPr/>
          </p:nvSpPr>
          <p:spPr bwMode="auto">
            <a:xfrm>
              <a:off x="4516437" y="-4974455"/>
              <a:ext cx="74613" cy="777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1" name="Oval 149"/>
            <p:cNvSpPr>
              <a:spLocks noChangeArrowheads="1"/>
            </p:cNvSpPr>
            <p:nvPr/>
          </p:nvSpPr>
          <p:spPr bwMode="auto">
            <a:xfrm>
              <a:off x="3833812" y="-4822055"/>
              <a:ext cx="71438" cy="76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2" name="Oval 150"/>
            <p:cNvSpPr>
              <a:spLocks noChangeArrowheads="1"/>
            </p:cNvSpPr>
            <p:nvPr/>
          </p:nvSpPr>
          <p:spPr bwMode="auto">
            <a:xfrm>
              <a:off x="3833812" y="-5268143"/>
              <a:ext cx="71438" cy="7143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3" name="Oval 151"/>
            <p:cNvSpPr>
              <a:spLocks noChangeArrowheads="1"/>
            </p:cNvSpPr>
            <p:nvPr/>
          </p:nvSpPr>
          <p:spPr bwMode="auto">
            <a:xfrm>
              <a:off x="4073525" y="-5766618"/>
              <a:ext cx="79375" cy="825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4" name="Oval 152"/>
            <p:cNvSpPr>
              <a:spLocks noChangeArrowheads="1"/>
            </p:cNvSpPr>
            <p:nvPr/>
          </p:nvSpPr>
          <p:spPr bwMode="auto">
            <a:xfrm>
              <a:off x="3600450" y="-587933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5" name="Oval 153"/>
            <p:cNvSpPr>
              <a:spLocks noChangeArrowheads="1"/>
            </p:cNvSpPr>
            <p:nvPr/>
          </p:nvSpPr>
          <p:spPr bwMode="auto">
            <a:xfrm>
              <a:off x="3754437" y="-6292080"/>
              <a:ext cx="68263" cy="666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6" name="Oval 154"/>
            <p:cNvSpPr>
              <a:spLocks noChangeArrowheads="1"/>
            </p:cNvSpPr>
            <p:nvPr/>
          </p:nvSpPr>
          <p:spPr bwMode="auto">
            <a:xfrm>
              <a:off x="4378325" y="-6258743"/>
              <a:ext cx="55563" cy="555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7" name="Oval 155"/>
            <p:cNvSpPr>
              <a:spLocks noChangeArrowheads="1"/>
            </p:cNvSpPr>
            <p:nvPr/>
          </p:nvSpPr>
          <p:spPr bwMode="auto">
            <a:xfrm>
              <a:off x="4838700" y="-6244455"/>
              <a:ext cx="46038" cy="412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8" name="Oval 156"/>
            <p:cNvSpPr>
              <a:spLocks noChangeArrowheads="1"/>
            </p:cNvSpPr>
            <p:nvPr/>
          </p:nvSpPr>
          <p:spPr bwMode="auto">
            <a:xfrm>
              <a:off x="3146425" y="-6007918"/>
              <a:ext cx="63500" cy="650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89" name="Oval 157"/>
            <p:cNvSpPr>
              <a:spLocks noChangeArrowheads="1"/>
            </p:cNvSpPr>
            <p:nvPr/>
          </p:nvSpPr>
          <p:spPr bwMode="auto">
            <a:xfrm>
              <a:off x="2576512" y="-5845993"/>
              <a:ext cx="79375" cy="79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0" name="Oval 158"/>
            <p:cNvSpPr>
              <a:spLocks noChangeArrowheads="1"/>
            </p:cNvSpPr>
            <p:nvPr/>
          </p:nvSpPr>
          <p:spPr bwMode="auto">
            <a:xfrm>
              <a:off x="1217612" y="-4544243"/>
              <a:ext cx="90488"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1" name="Oval 159"/>
            <p:cNvSpPr>
              <a:spLocks noChangeArrowheads="1"/>
            </p:cNvSpPr>
            <p:nvPr/>
          </p:nvSpPr>
          <p:spPr bwMode="auto">
            <a:xfrm>
              <a:off x="1217612" y="-4803005"/>
              <a:ext cx="57150"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2" name="Oval 160"/>
            <p:cNvSpPr>
              <a:spLocks noChangeArrowheads="1"/>
            </p:cNvSpPr>
            <p:nvPr/>
          </p:nvSpPr>
          <p:spPr bwMode="auto">
            <a:xfrm>
              <a:off x="1492250" y="-4679180"/>
              <a:ext cx="47625" cy="492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3" name="Oval 161"/>
            <p:cNvSpPr>
              <a:spLocks noChangeArrowheads="1"/>
            </p:cNvSpPr>
            <p:nvPr/>
          </p:nvSpPr>
          <p:spPr bwMode="auto">
            <a:xfrm>
              <a:off x="1712912" y="-4803005"/>
              <a:ext cx="52388" cy="57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4" name="Oval 162"/>
            <p:cNvSpPr>
              <a:spLocks noChangeArrowheads="1"/>
            </p:cNvSpPr>
            <p:nvPr/>
          </p:nvSpPr>
          <p:spPr bwMode="auto">
            <a:xfrm>
              <a:off x="1739900" y="-4896668"/>
              <a:ext cx="25400"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5" name="Oval 163"/>
            <p:cNvSpPr>
              <a:spLocks noChangeArrowheads="1"/>
            </p:cNvSpPr>
            <p:nvPr/>
          </p:nvSpPr>
          <p:spPr bwMode="auto">
            <a:xfrm>
              <a:off x="1927225" y="-5684068"/>
              <a:ext cx="71438" cy="7461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6" name="Oval 164"/>
            <p:cNvSpPr>
              <a:spLocks noChangeArrowheads="1"/>
            </p:cNvSpPr>
            <p:nvPr/>
          </p:nvSpPr>
          <p:spPr bwMode="auto">
            <a:xfrm>
              <a:off x="974725" y="-4220393"/>
              <a:ext cx="47625"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7" name="Oval 165"/>
            <p:cNvSpPr>
              <a:spLocks noChangeArrowheads="1"/>
            </p:cNvSpPr>
            <p:nvPr/>
          </p:nvSpPr>
          <p:spPr bwMode="auto">
            <a:xfrm>
              <a:off x="466725" y="-3953693"/>
              <a:ext cx="49213" cy="4762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8" name="Oval 166"/>
            <p:cNvSpPr>
              <a:spLocks noChangeArrowheads="1"/>
            </p:cNvSpPr>
            <p:nvPr/>
          </p:nvSpPr>
          <p:spPr bwMode="auto">
            <a:xfrm>
              <a:off x="111125" y="-3733030"/>
              <a:ext cx="93663" cy="936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99" name="Oval 167"/>
            <p:cNvSpPr>
              <a:spLocks noChangeArrowheads="1"/>
            </p:cNvSpPr>
            <p:nvPr/>
          </p:nvSpPr>
          <p:spPr bwMode="auto">
            <a:xfrm>
              <a:off x="557212" y="-3777480"/>
              <a:ext cx="44450" cy="444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0" name="Oval 168"/>
            <p:cNvSpPr>
              <a:spLocks noChangeArrowheads="1"/>
            </p:cNvSpPr>
            <p:nvPr/>
          </p:nvSpPr>
          <p:spPr bwMode="auto">
            <a:xfrm>
              <a:off x="1244600" y="-4018780"/>
              <a:ext cx="30163" cy="269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1" name="Oval 169"/>
            <p:cNvSpPr>
              <a:spLocks noChangeArrowheads="1"/>
            </p:cNvSpPr>
            <p:nvPr/>
          </p:nvSpPr>
          <p:spPr bwMode="auto">
            <a:xfrm>
              <a:off x="1308100" y="-4280718"/>
              <a:ext cx="33338" cy="3016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2" name="Oval 170"/>
            <p:cNvSpPr>
              <a:spLocks noChangeArrowheads="1"/>
            </p:cNvSpPr>
            <p:nvPr/>
          </p:nvSpPr>
          <p:spPr bwMode="auto">
            <a:xfrm>
              <a:off x="2482850" y="-4453755"/>
              <a:ext cx="36513" cy="381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3" name="Oval 171"/>
            <p:cNvSpPr>
              <a:spLocks noChangeArrowheads="1"/>
            </p:cNvSpPr>
            <p:nvPr/>
          </p:nvSpPr>
          <p:spPr bwMode="auto">
            <a:xfrm>
              <a:off x="-512763" y="-2993255"/>
              <a:ext cx="57150" cy="523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204" name="Oval 172"/>
            <p:cNvSpPr>
              <a:spLocks noChangeArrowheads="1"/>
            </p:cNvSpPr>
            <p:nvPr/>
          </p:nvSpPr>
          <p:spPr bwMode="auto">
            <a:xfrm>
              <a:off x="-485775" y="-2577330"/>
              <a:ext cx="93663" cy="9048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grpSp>
      <p:pic>
        <p:nvPicPr>
          <p:cNvPr id="207" name="地球"/>
          <p:cNvPicPr>
            <a:picLocks noChangeAspect="1"/>
          </p:cNvPicPr>
          <p:nvPr userDrawn="1"/>
        </p:nvPicPr>
        <p:blipFill>
          <a:blip r:embed="rId4">
            <a:extLst>
              <a:ext uri="{BEBA8EAE-BF5A-486C-A8C5-ECC9F3942E4B}">
                <a14:imgProps xmlns:a14="http://schemas.microsoft.com/office/drawing/2010/main">
                  <a14:imgLayer r:embed="rId5">
                    <a14:imgEffect>
                      <a14:sharpenSoften amount="-25000"/>
                    </a14:imgEffect>
                    <a14:imgEffect>
                      <a14:brightnessContrast bright="-40000"/>
                    </a14:imgEffect>
                  </a14:imgLayer>
                </a14:imgProps>
              </a:ext>
              <a:ext uri="{28A0092B-C50C-407E-A947-70E740481C1C}">
                <a14:useLocalDpi xmlns:a14="http://schemas.microsoft.com/office/drawing/2010/main" val="0"/>
              </a:ext>
            </a:extLst>
          </a:blip>
          <a:stretch>
            <a:fillRect/>
          </a:stretch>
        </p:blipFill>
        <p:spPr>
          <a:xfrm>
            <a:off x="7664016" y="2331447"/>
            <a:ext cx="5792037" cy="7006146"/>
          </a:xfrm>
          <a:prstGeom prst="rect">
            <a:avLst/>
          </a:prstGeom>
        </p:spPr>
      </p:pic>
      <p:grpSp>
        <p:nvGrpSpPr>
          <p:cNvPr id="208" name="组合 207"/>
          <p:cNvGrpSpPr/>
          <p:nvPr userDrawn="1"/>
        </p:nvGrpSpPr>
        <p:grpSpPr>
          <a:xfrm>
            <a:off x="5331341" y="-4891994"/>
            <a:ext cx="10421409" cy="10425480"/>
            <a:chOff x="804839" y="2704271"/>
            <a:chExt cx="10425480" cy="10425480"/>
          </a:xfrm>
        </p:grpSpPr>
        <p:sp>
          <p:nvSpPr>
            <p:cNvPr id="209" name="虚线圆外"/>
            <p:cNvSpPr/>
            <p:nvPr/>
          </p:nvSpPr>
          <p:spPr bwMode="auto">
            <a:xfrm>
              <a:off x="804839" y="2704271"/>
              <a:ext cx="10425480" cy="10425480"/>
            </a:xfrm>
            <a:prstGeom prst="ellipse">
              <a:avLst/>
            </a:prstGeom>
            <a:noFill/>
            <a:ln w="6350" cap="flat" cmpd="sng" algn="ctr">
              <a:solidFill>
                <a:schemeClr val="accent2">
                  <a:alpha val="26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0" name="椭圆 209"/>
            <p:cNvSpPr/>
            <p:nvPr/>
          </p:nvSpPr>
          <p:spPr bwMode="auto">
            <a:xfrm>
              <a:off x="1811243" y="4675824"/>
              <a:ext cx="151864" cy="151864"/>
            </a:xfrm>
            <a:prstGeom prst="ellipse">
              <a:avLst/>
            </a:prstGeom>
            <a:solidFill>
              <a:schemeClr val="accent2">
                <a:alpha val="3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1" name="椭圆 210"/>
            <p:cNvSpPr/>
            <p:nvPr/>
          </p:nvSpPr>
          <p:spPr bwMode="auto">
            <a:xfrm>
              <a:off x="8459312" y="3267655"/>
              <a:ext cx="151864" cy="151864"/>
            </a:xfrm>
            <a:prstGeom prst="ellipse">
              <a:avLst/>
            </a:prstGeom>
            <a:solidFill>
              <a:schemeClr val="accent2">
                <a:alpha val="3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2" name="椭圆 211"/>
            <p:cNvSpPr/>
            <p:nvPr/>
          </p:nvSpPr>
          <p:spPr bwMode="auto">
            <a:xfrm>
              <a:off x="10554214" y="5361682"/>
              <a:ext cx="151864" cy="151864"/>
            </a:xfrm>
            <a:prstGeom prst="ellipse">
              <a:avLst/>
            </a:prstGeom>
            <a:solidFill>
              <a:schemeClr val="accent2">
                <a:alpha val="3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3" name="椭圆 212"/>
            <p:cNvSpPr/>
            <p:nvPr/>
          </p:nvSpPr>
          <p:spPr bwMode="auto">
            <a:xfrm>
              <a:off x="10059096" y="11055557"/>
              <a:ext cx="151864" cy="151864"/>
            </a:xfrm>
            <a:prstGeom prst="ellipse">
              <a:avLst/>
            </a:prstGeom>
            <a:solidFill>
              <a:schemeClr val="accent2">
                <a:alpha val="2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4" name="椭圆 213"/>
            <p:cNvSpPr/>
            <p:nvPr/>
          </p:nvSpPr>
          <p:spPr bwMode="auto">
            <a:xfrm>
              <a:off x="2078270" y="11376025"/>
              <a:ext cx="151864" cy="151864"/>
            </a:xfrm>
            <a:prstGeom prst="ellipse">
              <a:avLst/>
            </a:prstGeom>
            <a:solidFill>
              <a:schemeClr val="accent2">
                <a:alpha val="27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grpSp>
      <p:grpSp>
        <p:nvGrpSpPr>
          <p:cNvPr id="215" name="组合 214"/>
          <p:cNvGrpSpPr/>
          <p:nvPr userDrawn="1"/>
        </p:nvGrpSpPr>
        <p:grpSpPr>
          <a:xfrm rot="2884929">
            <a:off x="1335284" y="-4031991"/>
            <a:ext cx="9598910" cy="9595162"/>
            <a:chOff x="804839" y="2704271"/>
            <a:chExt cx="10425480" cy="10425480"/>
          </a:xfrm>
        </p:grpSpPr>
        <p:sp>
          <p:nvSpPr>
            <p:cNvPr id="216" name="虚线圆外"/>
            <p:cNvSpPr/>
            <p:nvPr/>
          </p:nvSpPr>
          <p:spPr bwMode="auto">
            <a:xfrm>
              <a:off x="804839" y="2704271"/>
              <a:ext cx="10425480" cy="10425480"/>
            </a:xfrm>
            <a:prstGeom prst="ellipse">
              <a:avLst/>
            </a:prstGeom>
            <a:noFill/>
            <a:ln w="6350" cap="flat" cmpd="sng" algn="ctr">
              <a:solidFill>
                <a:schemeClr val="accent2">
                  <a:alpha val="33000"/>
                </a:schemeClr>
              </a:solidFill>
              <a:prstDash val="dash"/>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7" name="椭圆 216"/>
            <p:cNvSpPr/>
            <p:nvPr/>
          </p:nvSpPr>
          <p:spPr bwMode="auto">
            <a:xfrm>
              <a:off x="1811243" y="4675824"/>
              <a:ext cx="151864" cy="151864"/>
            </a:xfrm>
            <a:prstGeom prst="ellipse">
              <a:avLst/>
            </a:prstGeom>
            <a:solidFill>
              <a:schemeClr val="accent2">
                <a:alpha val="41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8" name="椭圆 217"/>
            <p:cNvSpPr/>
            <p:nvPr/>
          </p:nvSpPr>
          <p:spPr bwMode="auto">
            <a:xfrm>
              <a:off x="8459312" y="3267655"/>
              <a:ext cx="151864" cy="151864"/>
            </a:xfrm>
            <a:prstGeom prst="ellipse">
              <a:avLst/>
            </a:prstGeom>
            <a:solidFill>
              <a:schemeClr val="accent2">
                <a:alpha val="22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19" name="椭圆 218"/>
            <p:cNvSpPr/>
            <p:nvPr/>
          </p:nvSpPr>
          <p:spPr bwMode="auto">
            <a:xfrm>
              <a:off x="10554214" y="5361682"/>
              <a:ext cx="151864" cy="151864"/>
            </a:xfrm>
            <a:prstGeom prst="ellipse">
              <a:avLst/>
            </a:prstGeom>
            <a:solidFill>
              <a:schemeClr val="accent2">
                <a:alpha val="22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20" name="椭圆 219"/>
            <p:cNvSpPr/>
            <p:nvPr/>
          </p:nvSpPr>
          <p:spPr bwMode="auto">
            <a:xfrm>
              <a:off x="10059096" y="11055557"/>
              <a:ext cx="151864" cy="151864"/>
            </a:xfrm>
            <a:prstGeom prst="ellipse">
              <a:avLst/>
            </a:prstGeom>
            <a:solidFill>
              <a:schemeClr val="accent2">
                <a:alpha val="36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sp>
          <p:nvSpPr>
            <p:cNvPr id="221" name="椭圆 220"/>
            <p:cNvSpPr/>
            <p:nvPr/>
          </p:nvSpPr>
          <p:spPr bwMode="auto">
            <a:xfrm>
              <a:off x="2078270" y="11376025"/>
              <a:ext cx="151864" cy="151864"/>
            </a:xfrm>
            <a:prstGeom prst="ellipse">
              <a:avLst/>
            </a:prstGeom>
            <a:solidFill>
              <a:schemeClr val="accent2">
                <a:alpha val="41000"/>
              </a:schemeClr>
            </a:solid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08427" rtl="0" eaLnBrk="1" fontAlgn="base" latinLnBrk="0" hangingPunct="1">
                <a:lnSpc>
                  <a:spcPct val="100000"/>
                </a:lnSpc>
                <a:spcBef>
                  <a:spcPct val="0"/>
                </a:spcBef>
                <a:spcAft>
                  <a:spcPct val="0"/>
                </a:spcAft>
                <a:buClrTx/>
                <a:buSzTx/>
                <a:buFont typeface="Arial" pitchFamily="34" charset="0"/>
                <a:buNone/>
                <a:tabLst/>
              </a:pPr>
              <a:endParaRPr kumimoji="0" lang="zh-CN" altLang="en-US" sz="1788" b="0" i="0" u="none" strike="noStrike" cap="none" normalizeH="0" baseline="0">
                <a:ln>
                  <a:noFill/>
                </a:ln>
                <a:solidFill>
                  <a:schemeClr val="tx1"/>
                </a:solidFill>
                <a:effectLst/>
                <a:latin typeface="Arial" pitchFamily="34" charset="0"/>
                <a:ea typeface="宋体" pitchFamily="2" charset="-122"/>
              </a:endParaRPr>
            </a:p>
          </p:txBody>
        </p:sp>
      </p:grpSp>
      <p:sp>
        <p:nvSpPr>
          <p:cNvPr id="227" name="Oval 69"/>
          <p:cNvSpPr/>
          <p:nvPr userDrawn="1"/>
        </p:nvSpPr>
        <p:spPr>
          <a:xfrm>
            <a:off x="10884654" y="731161"/>
            <a:ext cx="128814" cy="129362"/>
          </a:xfrm>
          <a:prstGeom prst="ellipse">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
        <p:nvSpPr>
          <p:cNvPr id="228" name="Oval 70"/>
          <p:cNvSpPr/>
          <p:nvPr userDrawn="1"/>
        </p:nvSpPr>
        <p:spPr>
          <a:xfrm>
            <a:off x="11036477" y="731161"/>
            <a:ext cx="128814" cy="129362"/>
          </a:xfrm>
          <a:prstGeom prst="ellipse">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
        <p:nvSpPr>
          <p:cNvPr id="229" name="Oval 71"/>
          <p:cNvSpPr/>
          <p:nvPr userDrawn="1"/>
        </p:nvSpPr>
        <p:spPr>
          <a:xfrm>
            <a:off x="11188299" y="731161"/>
            <a:ext cx="128814" cy="129362"/>
          </a:xfrm>
          <a:prstGeom prst="ellipse">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
        <p:nvSpPr>
          <p:cNvPr id="230" name="Oval 72"/>
          <p:cNvSpPr/>
          <p:nvPr userDrawn="1"/>
        </p:nvSpPr>
        <p:spPr>
          <a:xfrm>
            <a:off x="11340120" y="731161"/>
            <a:ext cx="128814" cy="129362"/>
          </a:xfrm>
          <a:prstGeom prst="ellipse">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
        <p:nvSpPr>
          <p:cNvPr id="231" name="Oval 73"/>
          <p:cNvSpPr/>
          <p:nvPr userDrawn="1"/>
        </p:nvSpPr>
        <p:spPr>
          <a:xfrm>
            <a:off x="11491942" y="731161"/>
            <a:ext cx="128814" cy="129362"/>
          </a:xfrm>
          <a:prstGeom prst="ellipse">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lIns="45490" tIns="22745" rIns="45490" bIns="22745" rtlCol="0" anchor="ctr"/>
          <a:lstStyle/>
          <a:p>
            <a:pPr algn="ctr"/>
            <a:endParaRPr lang="en-US" dirty="0">
              <a:solidFill>
                <a:schemeClr val="tx1">
                  <a:lumMod val="65000"/>
                  <a:lumOff val="35000"/>
                </a:schemeClr>
              </a:solidFill>
            </a:endParaRPr>
          </a:p>
        </p:txBody>
      </p:sp>
    </p:spTree>
    <p:extLst>
      <p:ext uri="{BB962C8B-B14F-4D97-AF65-F5344CB8AC3E}">
        <p14:creationId xmlns:p14="http://schemas.microsoft.com/office/powerpoint/2010/main" val="31057785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700" fill="hold"/>
                                        <p:tgtEl>
                                          <p:spTgt spid="36"/>
                                        </p:tgtEl>
                                        <p:attrNameLst>
                                          <p:attrName>ppt_w</p:attrName>
                                        </p:attrNameLst>
                                      </p:cBhvr>
                                      <p:tavLst>
                                        <p:tav tm="0">
                                          <p:val>
                                            <p:fltVal val="0"/>
                                          </p:val>
                                        </p:tav>
                                        <p:tav tm="100000">
                                          <p:val>
                                            <p:strVal val="#ppt_w"/>
                                          </p:val>
                                        </p:tav>
                                      </p:tavLst>
                                    </p:anim>
                                    <p:anim calcmode="lin" valueType="num">
                                      <p:cBhvr>
                                        <p:cTn id="8" dur="700" fill="hold"/>
                                        <p:tgtEl>
                                          <p:spTgt spid="36"/>
                                        </p:tgtEl>
                                        <p:attrNameLst>
                                          <p:attrName>ppt_h</p:attrName>
                                        </p:attrNameLst>
                                      </p:cBhvr>
                                      <p:tavLst>
                                        <p:tav tm="0">
                                          <p:val>
                                            <p:fltVal val="0"/>
                                          </p:val>
                                        </p:tav>
                                        <p:tav tm="100000">
                                          <p:val>
                                            <p:strVal val="#ppt_h"/>
                                          </p:val>
                                        </p:tav>
                                      </p:tavLst>
                                    </p:anim>
                                    <p:anim calcmode="lin" valueType="num">
                                      <p:cBhvr>
                                        <p:cTn id="9" dur="700" fill="hold"/>
                                        <p:tgtEl>
                                          <p:spTgt spid="36"/>
                                        </p:tgtEl>
                                        <p:attrNameLst>
                                          <p:attrName>style.rotation</p:attrName>
                                        </p:attrNameLst>
                                      </p:cBhvr>
                                      <p:tavLst>
                                        <p:tav tm="0">
                                          <p:val>
                                            <p:fltVal val="90"/>
                                          </p:val>
                                        </p:tav>
                                        <p:tav tm="100000">
                                          <p:val>
                                            <p:fltVal val="0"/>
                                          </p:val>
                                        </p:tav>
                                      </p:tavLst>
                                    </p:anim>
                                    <p:animEffect transition="in" filter="fade">
                                      <p:cBhvr>
                                        <p:cTn id="10" dur="700"/>
                                        <p:tgtEl>
                                          <p:spTgt spid="36"/>
                                        </p:tgtEl>
                                      </p:cBhvr>
                                    </p:animEffect>
                                  </p:childTnLst>
                                </p:cTn>
                              </p:par>
                              <p:par>
                                <p:cTn id="11" presetID="31" presetClass="entr" presetSubtype="0" fill="hold" nodeType="withEffect">
                                  <p:stCondLst>
                                    <p:cond delay="0"/>
                                  </p:stCondLst>
                                  <p:childTnLst>
                                    <p:set>
                                      <p:cBhvr>
                                        <p:cTn id="12" dur="1" fill="hold">
                                          <p:stCondLst>
                                            <p:cond delay="0"/>
                                          </p:stCondLst>
                                        </p:cTn>
                                        <p:tgtEl>
                                          <p:spTgt spid="205"/>
                                        </p:tgtEl>
                                        <p:attrNameLst>
                                          <p:attrName>style.visibility</p:attrName>
                                        </p:attrNameLst>
                                      </p:cBhvr>
                                      <p:to>
                                        <p:strVal val="visible"/>
                                      </p:to>
                                    </p:set>
                                    <p:anim calcmode="lin" valueType="num">
                                      <p:cBhvr>
                                        <p:cTn id="13" dur="600" fill="hold"/>
                                        <p:tgtEl>
                                          <p:spTgt spid="205"/>
                                        </p:tgtEl>
                                        <p:attrNameLst>
                                          <p:attrName>ppt_w</p:attrName>
                                        </p:attrNameLst>
                                      </p:cBhvr>
                                      <p:tavLst>
                                        <p:tav tm="0">
                                          <p:val>
                                            <p:fltVal val="0"/>
                                          </p:val>
                                        </p:tav>
                                        <p:tav tm="100000">
                                          <p:val>
                                            <p:strVal val="#ppt_w"/>
                                          </p:val>
                                        </p:tav>
                                      </p:tavLst>
                                    </p:anim>
                                    <p:anim calcmode="lin" valueType="num">
                                      <p:cBhvr>
                                        <p:cTn id="14" dur="600" fill="hold"/>
                                        <p:tgtEl>
                                          <p:spTgt spid="205"/>
                                        </p:tgtEl>
                                        <p:attrNameLst>
                                          <p:attrName>ppt_h</p:attrName>
                                        </p:attrNameLst>
                                      </p:cBhvr>
                                      <p:tavLst>
                                        <p:tav tm="0">
                                          <p:val>
                                            <p:fltVal val="0"/>
                                          </p:val>
                                        </p:tav>
                                        <p:tav tm="100000">
                                          <p:val>
                                            <p:strVal val="#ppt_h"/>
                                          </p:val>
                                        </p:tav>
                                      </p:tavLst>
                                    </p:anim>
                                    <p:anim calcmode="lin" valueType="num">
                                      <p:cBhvr>
                                        <p:cTn id="15" dur="600" fill="hold"/>
                                        <p:tgtEl>
                                          <p:spTgt spid="205"/>
                                        </p:tgtEl>
                                        <p:attrNameLst>
                                          <p:attrName>style.rotation</p:attrName>
                                        </p:attrNameLst>
                                      </p:cBhvr>
                                      <p:tavLst>
                                        <p:tav tm="0">
                                          <p:val>
                                            <p:fltVal val="90"/>
                                          </p:val>
                                        </p:tav>
                                        <p:tav tm="100000">
                                          <p:val>
                                            <p:fltVal val="0"/>
                                          </p:val>
                                        </p:tav>
                                      </p:tavLst>
                                    </p:anim>
                                    <p:animEffect transition="in" filter="fade">
                                      <p:cBhvr>
                                        <p:cTn id="16" dur="600"/>
                                        <p:tgtEl>
                                          <p:spTgt spid="205"/>
                                        </p:tgtEl>
                                      </p:cBhvr>
                                    </p:animEffect>
                                  </p:childTnLst>
                                </p:cTn>
                              </p:par>
                              <p:par>
                                <p:cTn id="17" presetID="53" presetClass="entr" presetSubtype="16" fill="hold" nodeType="withEffect">
                                  <p:stCondLst>
                                    <p:cond delay="0"/>
                                  </p:stCondLst>
                                  <p:childTnLst>
                                    <p:set>
                                      <p:cBhvr>
                                        <p:cTn id="18" dur="1" fill="hold">
                                          <p:stCondLst>
                                            <p:cond delay="0"/>
                                          </p:stCondLst>
                                        </p:cTn>
                                        <p:tgtEl>
                                          <p:spTgt spid="208"/>
                                        </p:tgtEl>
                                        <p:attrNameLst>
                                          <p:attrName>style.visibility</p:attrName>
                                        </p:attrNameLst>
                                      </p:cBhvr>
                                      <p:to>
                                        <p:strVal val="visible"/>
                                      </p:to>
                                    </p:set>
                                    <p:anim calcmode="lin" valueType="num">
                                      <p:cBhvr>
                                        <p:cTn id="19" dur="700" fill="hold"/>
                                        <p:tgtEl>
                                          <p:spTgt spid="208"/>
                                        </p:tgtEl>
                                        <p:attrNameLst>
                                          <p:attrName>ppt_w</p:attrName>
                                        </p:attrNameLst>
                                      </p:cBhvr>
                                      <p:tavLst>
                                        <p:tav tm="0">
                                          <p:val>
                                            <p:fltVal val="0"/>
                                          </p:val>
                                        </p:tav>
                                        <p:tav tm="100000">
                                          <p:val>
                                            <p:strVal val="#ppt_w"/>
                                          </p:val>
                                        </p:tav>
                                      </p:tavLst>
                                    </p:anim>
                                    <p:anim calcmode="lin" valueType="num">
                                      <p:cBhvr>
                                        <p:cTn id="20" dur="700" fill="hold"/>
                                        <p:tgtEl>
                                          <p:spTgt spid="208"/>
                                        </p:tgtEl>
                                        <p:attrNameLst>
                                          <p:attrName>ppt_h</p:attrName>
                                        </p:attrNameLst>
                                      </p:cBhvr>
                                      <p:tavLst>
                                        <p:tav tm="0">
                                          <p:val>
                                            <p:fltVal val="0"/>
                                          </p:val>
                                        </p:tav>
                                        <p:tav tm="100000">
                                          <p:val>
                                            <p:strVal val="#ppt_h"/>
                                          </p:val>
                                        </p:tav>
                                      </p:tavLst>
                                    </p:anim>
                                    <p:animEffect transition="in" filter="fade">
                                      <p:cBhvr>
                                        <p:cTn id="21" dur="700"/>
                                        <p:tgtEl>
                                          <p:spTgt spid="208"/>
                                        </p:tgtEl>
                                      </p:cBhvr>
                                    </p:animEffect>
                                  </p:childTnLst>
                                </p:cTn>
                              </p:par>
                              <p:par>
                                <p:cTn id="22" presetID="53" presetClass="entr" presetSubtype="16" fill="hold" nodeType="withEffect">
                                  <p:stCondLst>
                                    <p:cond delay="0"/>
                                  </p:stCondLst>
                                  <p:childTnLst>
                                    <p:set>
                                      <p:cBhvr>
                                        <p:cTn id="23" dur="1" fill="hold">
                                          <p:stCondLst>
                                            <p:cond delay="0"/>
                                          </p:stCondLst>
                                        </p:cTn>
                                        <p:tgtEl>
                                          <p:spTgt spid="215"/>
                                        </p:tgtEl>
                                        <p:attrNameLst>
                                          <p:attrName>style.visibility</p:attrName>
                                        </p:attrNameLst>
                                      </p:cBhvr>
                                      <p:to>
                                        <p:strVal val="visible"/>
                                      </p:to>
                                    </p:set>
                                    <p:anim calcmode="lin" valueType="num">
                                      <p:cBhvr>
                                        <p:cTn id="24" dur="800" fill="hold"/>
                                        <p:tgtEl>
                                          <p:spTgt spid="215"/>
                                        </p:tgtEl>
                                        <p:attrNameLst>
                                          <p:attrName>ppt_w</p:attrName>
                                        </p:attrNameLst>
                                      </p:cBhvr>
                                      <p:tavLst>
                                        <p:tav tm="0">
                                          <p:val>
                                            <p:fltVal val="0"/>
                                          </p:val>
                                        </p:tav>
                                        <p:tav tm="100000">
                                          <p:val>
                                            <p:strVal val="#ppt_w"/>
                                          </p:val>
                                        </p:tav>
                                      </p:tavLst>
                                    </p:anim>
                                    <p:anim calcmode="lin" valueType="num">
                                      <p:cBhvr>
                                        <p:cTn id="25" dur="800" fill="hold"/>
                                        <p:tgtEl>
                                          <p:spTgt spid="215"/>
                                        </p:tgtEl>
                                        <p:attrNameLst>
                                          <p:attrName>ppt_h</p:attrName>
                                        </p:attrNameLst>
                                      </p:cBhvr>
                                      <p:tavLst>
                                        <p:tav tm="0">
                                          <p:val>
                                            <p:fltVal val="0"/>
                                          </p:val>
                                        </p:tav>
                                        <p:tav tm="100000">
                                          <p:val>
                                            <p:strVal val="#ppt_h"/>
                                          </p:val>
                                        </p:tav>
                                      </p:tavLst>
                                    </p:anim>
                                    <p:animEffect transition="in" filter="fade">
                                      <p:cBhvr>
                                        <p:cTn id="26" dur="800"/>
                                        <p:tgtEl>
                                          <p:spTgt spid="215"/>
                                        </p:tgtEl>
                                      </p:cBhvr>
                                    </p:animEffect>
                                  </p:childTnLst>
                                </p:cTn>
                              </p:par>
                              <p:par>
                                <p:cTn id="27" presetID="8" presetClass="emph" presetSubtype="0" repeatCount="indefinite" fill="hold" nodeType="withEffect">
                                  <p:stCondLst>
                                    <p:cond delay="0"/>
                                  </p:stCondLst>
                                  <p:childTnLst>
                                    <p:animRot by="10800000">
                                      <p:cBhvr>
                                        <p:cTn id="28" dur="5000" fill="hold"/>
                                        <p:tgtEl>
                                          <p:spTgt spid="36"/>
                                        </p:tgtEl>
                                        <p:attrNameLst>
                                          <p:attrName>r</p:attrName>
                                        </p:attrNameLst>
                                      </p:cBhvr>
                                    </p:animRot>
                                  </p:childTnLst>
                                </p:cTn>
                              </p:par>
                              <p:par>
                                <p:cTn id="29" presetID="8" presetClass="emph" presetSubtype="0" repeatCount="indefinite" fill="hold" nodeType="withEffect">
                                  <p:stCondLst>
                                    <p:cond delay="0"/>
                                  </p:stCondLst>
                                  <p:childTnLst>
                                    <p:animRot by="8400000">
                                      <p:cBhvr>
                                        <p:cTn id="30" dur="5000" fill="hold"/>
                                        <p:tgtEl>
                                          <p:spTgt spid="205"/>
                                        </p:tgtEl>
                                        <p:attrNameLst>
                                          <p:attrName>r</p:attrName>
                                        </p:attrNameLst>
                                      </p:cBhvr>
                                    </p:animRot>
                                  </p:childTnLst>
                                </p:cTn>
                              </p:par>
                              <p:par>
                                <p:cTn id="31" presetID="8" presetClass="emph" presetSubtype="0" repeatCount="indefinite" fill="hold" nodeType="withEffect">
                                  <p:stCondLst>
                                    <p:cond delay="0"/>
                                  </p:stCondLst>
                                  <p:childTnLst>
                                    <p:animRot by="8400000">
                                      <p:cBhvr>
                                        <p:cTn id="32" dur="5000" fill="hold"/>
                                        <p:tgtEl>
                                          <p:spTgt spid="208"/>
                                        </p:tgtEl>
                                        <p:attrNameLst>
                                          <p:attrName>r</p:attrName>
                                        </p:attrNameLst>
                                      </p:cBhvr>
                                    </p:animRot>
                                  </p:childTnLst>
                                </p:cTn>
                              </p:par>
                              <p:par>
                                <p:cTn id="33" presetID="8" presetClass="emph" presetSubtype="0" repeatCount="indefinite" fill="hold" nodeType="withEffect">
                                  <p:stCondLst>
                                    <p:cond delay="0"/>
                                  </p:stCondLst>
                                  <p:childTnLst>
                                    <p:animRot by="8400000">
                                      <p:cBhvr>
                                        <p:cTn id="34" dur="5000" fill="hold"/>
                                        <p:tgtEl>
                                          <p:spTgt spid="215"/>
                                        </p:tgtEl>
                                        <p:attrNameLst>
                                          <p:attrName>r</p:attrName>
                                        </p:attrNameLst>
                                      </p:cBhvr>
                                    </p:animRot>
                                  </p:childTnLst>
                                </p:cTn>
                              </p:par>
                              <p:par>
                                <p:cTn id="35" presetID="0" presetClass="path" presetSubtype="0" repeatCount="indefinite" accel="50000" decel="50000" fill="hold" grpId="0" nodeType="withEffect">
                                  <p:stCondLst>
                                    <p:cond delay="1500"/>
                                  </p:stCondLst>
                                  <p:childTnLst>
                                    <p:animMotion origin="layout" path="M 0.62358 -0.04652 L 0.62358 -0.04629 C 0.61734 -0.05347 0.61005 -0.05787 0.60484 -0.06736 C 0.6025 -0.07129 0.60367 -0.0787 0.6025 -0.08379 C 0.60133 -0.08842 0.59911 -0.09213 0.59781 -0.09652 C 0.59599 -0.10185 0.59482 -0.10763 0.59313 -0.11296 C 0.59169 -0.11759 0.58948 -0.12106 0.58844 -0.12546 C 0.58076 -0.15625 0.58727 -0.14282 0.57907 -0.16759 C 0.57087 -0.19143 0.57061 -0.18912 0.56254 -0.20879 C 0.56098 -0.21296 0.55981 -0.21759 0.55785 -0.22176 C 0.53078 -0.27777 0.56111 -0.20856 0.54393 -0.25069 C 0.53924 -0.2618 0.53286 -0.27106 0.52987 -0.28379 C 0.52141 -0.31875 0.52701 -0.30555 0.51581 -0.32569 C 0.51503 -0.33263 0.51451 -0.33958 0.51347 -0.34652 C 0.50644 -0.38796 0.51061 -0.3456 0.5041 -0.39213 L 0.49941 -0.42569 C 0.50019 -0.45463 0.50058 -0.48402 0.50176 -0.51296 C 0.5028 -0.54282 0.50267 -0.53912 0.50644 -0.55879 C 0.50722 -0.57407 0.50878 -0.58935 0.50878 -0.60486 C 0.50878 -0.62986 0.50774 -0.65486 0.50644 -0.67986 C 0.50618 -0.68426 0.50501 -0.68819 0.5041 -0.69236 C 0.50163 -0.70254 0.49694 -0.71851 0.49238 -0.72546 C 0.48809 -0.73217 0.48366 -0.73912 0.47833 -0.74236 C 0.46817 -0.74814 0.47364 -0.7456 0.46193 -0.75046 C 0.45177 -0.7493 0.44149 -0.74861 0.43147 -0.74629 C 0.42822 -0.74583 0.42483 -0.74513 0.4221 -0.74236 C 0.41911 -0.73935 0.41702 -0.73449 0.41507 -0.72986 C 0.40739 -0.71273 0.40609 -0.70926 0.40323 -0.69236 C 0.40245 -0.6868 0.40179 -0.68101 0.40101 -0.67569 C 0.40023 -0.67129 0.39919 -0.66736 0.39867 -0.66319 C 0.39763 -0.65625 0.39724 -0.64907 0.39633 -0.64236 C 0.39086 -0.6037 0.3962 -0.67453 0.3893 -0.58796 C 0.38852 -0.5787 0.38579 -0.54421 0.38461 -0.53379 C 0.38396 -0.52963 0.3837 -0.52476 0.38227 -0.52152 C 0.37069 -0.49513 0.37082 -0.49838 0.3565 -0.48796 C 0.33151 -0.48958 0.30639 -0.48865 0.28153 -0.49213 C 0.27294 -0.49375 0.26682 -0.50069 0.26044 -0.50879 C 0.25719 -0.51296 0.25446 -0.51805 0.25107 -0.52152 C 0.24209 -0.53055 0.24508 -0.51944 0.23702 -0.53379 C 0.23389 -0.53935 0.22582 -0.55833 0.22296 -0.56713 C 0.22114 -0.57268 0.21996 -0.57847 0.21827 -0.58379 C 0.21684 -0.58819 0.21476 -0.59213 0.21359 -0.59629 C 0.21242 -0.60023 0.21242 -0.60509 0.21124 -0.60879 C 0.20929 -0.61504 0.20617 -0.61967 0.20422 -0.62569 C 0.20226 -0.63078 0.20122 -0.6368 0.19953 -0.64236 C 0.19654 -0.65138 0.19263 -0.65833 0.19003 -0.66736 C 0.18365 -0.69004 0.18756 -0.67893 0.17844 -0.70069 C 0.17766 -0.70486 0.17727 -0.70926 0.1761 -0.71319 C 0.17415 -0.71944 0.17129 -0.72407 0.16907 -0.72986 C 0.15853 -0.75601 0.17129 -0.72986 0.15033 -0.76736 C 0.14799 -0.77129 0.14643 -0.7787 0.1433 -0.77986 C 0.13523 -0.78263 0.1299 -0.78426 0.12222 -0.78796 C 0.11974 -0.78935 0.11753 -0.7912 0.11519 -0.79236 C 0.10595 -0.79629 0.09631 -0.79814 0.08707 -0.80046 C 0.08473 -0.80185 0.08239 -0.8037 0.08005 -0.80486 C 0.06846 -0.81064 0.05662 -0.81365 0.0449 -0.81736 L -0.1355 -0.81296 C -0.14031 -0.81296 -0.14487 -0.81018 -0.14955 -0.80879 C -0.15502 -0.8074 -0.16049 -0.80601 -0.16582 -0.80486 C -0.17767 -0.79421 -0.1748 -0.79583 -0.18938 -0.78796 C -0.1925 -0.78657 -0.19563 -0.78541 -0.19875 -0.78379 C -0.20266 -0.7824 -0.20669 -0.78171 -0.21034 -0.77986 C -0.23064 -0.76898 -0.21411 -0.77453 -0.23389 -0.75879 C -0.23676 -0.75648 -0.24001 -0.75625 -0.24314 -0.75486 C -0.24548 -0.75185 -0.24782 -0.74907 -0.25016 -0.74629 C -0.25329 -0.74351 -0.2568 -0.74143 -0.25967 -0.73796 C -0.26292 -0.73449 -0.26578 -0.72916 -0.26904 -0.72546 C -0.27398 -0.72013 -0.28114 -0.71666 -0.28531 -0.70879 C -0.28817 -0.70393 -0.29012 -0.69791 -0.29247 -0.69236 C -0.29897 -0.65763 -0.28817 -0.71203 -0.30418 -0.65486 C -0.30561 -0.6493 -0.30756 -0.64375 -0.309 -0.63819 C -0.30991 -0.63426 -0.30991 -0.62916 -0.31108 -0.62569 C -0.31316 -0.6206 -0.31576 -0.61736 -0.31811 -0.61319 C -0.31902 -0.6074 -0.31954 -0.60185 -0.32045 -0.59629 C -0.32188 -0.58796 -0.32527 -0.57129 -0.32527 -0.57106 C -0.31798 -0.46759 -0.32683 -0.53333 -0.31576 -0.48796 C -0.31316 -0.47615 -0.31459 -0.47338 -0.309 -0.46296 C -0.30561 -0.45717 -0.29624 -0.44976 -0.29247 -0.44652 C -0.27528 -0.44768 -0.25797 -0.44838 -0.24079 -0.45069 C -0.23793 -0.45092 -0.22335 -0.45717 -0.21984 -0.45879 C -0.21502 -0.46134 -0.20982 -0.46226 -0.20578 -0.46713 C -0.20344 -0.4699 -0.20123 -0.47338 -0.19875 -0.47569 C -0.19875 -0.47569 -0.17715 -0.49305 -0.17298 -0.50069 C -0.16947 -0.50694 -0.16621 -0.51412 -0.16361 -0.52152 C -0.16153 -0.52801 -0.16049 -0.53564 -0.15892 -0.54213 C -0.15398 -0.59606 -0.15528 -0.56944 -0.16127 -0.66319 C -0.16166 -0.66736 -0.1627 -0.67176 -0.16361 -0.67569 C -0.18144 -0.7449 -0.16634 -0.68588 -0.17767 -0.72129 C -0.17949 -0.72685 -0.18053 -0.73263 -0.18235 -0.73796 C -0.18665 -0.75162 -0.19459 -0.76782 -0.2011 -0.77546 C -0.20344 -0.77824 -0.20591 -0.78101 -0.20812 -0.78379 C -0.21125 -0.78796 -0.21411 -0.79305 -0.21736 -0.79629 C -0.21958 -0.79861 -0.22244 -0.79861 -0.22452 -0.80046 C -0.22713 -0.80277 -0.22895 -0.80694 -0.23155 -0.80879 C -0.23845 -0.81388 -0.24548 -0.81736 -0.25264 -0.82129 C -0.25732 -0.82407 -0.26266 -0.825 -0.26669 -0.82963 C -0.26904 -0.8324 -0.27099 -0.83634 -0.27385 -0.83796 C -0.27971 -0.84213 -0.29247 -0.84629 -0.29247 -0.84606 C -0.3129 -0.86828 -0.2952 -0.85231 -0.32292 -0.86736 C -0.32683 -0.86944 -0.3306 -0.87291 -0.33464 -0.87569 C -0.33698 -0.87731 -0.33945 -0.87801 -0.34167 -0.87986 C -0.34492 -0.8824 -0.34778 -0.88588 -0.35104 -0.88819 C -0.3729 -0.90254 -0.3457 -0.87777 -0.37459 -0.90069 C -0.37707 -0.90254 -0.37902 -0.90694 -0.38149 -0.90879 C -0.38527 -0.91226 -0.38943 -0.91435 -0.39321 -0.91713 C -0.4303 -0.94652 -0.37954 -0.90717 -0.40961 -0.93379 C -0.41182 -0.93588 -0.41429 -0.93657 -0.41664 -0.93819 C -0.41898 -0.94213 -0.42106 -0.94699 -0.42366 -0.95046 C -0.42822 -0.95671 -0.43772 -0.96759 -0.43772 -0.96736 C -0.43928 -0.97129 -0.44058 -0.97615 -0.44228 -0.97986 C -0.4467 -0.98865 -0.45646 -1.00463 -0.45646 -1.00439 C -0.4618 -1.03449 -0.45386 -1.00046 -0.46584 -1.02569 C -0.47182 -1.03865 -0.46909 -1.04166 -0.47286 -1.05486 C -0.47325 -1.05648 -0.47443 -1.0574 -0.47521 -1.05879 L -0.47521 -1.05856 " pathEditMode="relative" rAng="0" ptsTypes="AAAAAAAAAAAAAAAAAAAAAAAAAAAAAAAAAAAAAAAAAAAAAAAAAAAAAAAAAAAAAAAAAAAAAAAAAAAAAAAAAAAAAAAAAAAAAAAAAAAAAAAAAAAAAAAAAAA">
                                      <p:cBhvr>
                                        <p:cTn id="36" dur="5000" fill="hold"/>
                                        <p:tgtEl>
                                          <p:spTgt spid="28"/>
                                        </p:tgtEl>
                                        <p:attrNameLst>
                                          <p:attrName>ppt_x</p:attrName>
                                          <p:attrName>ppt_y</p:attrName>
                                        </p:attrNameLst>
                                      </p:cBhvr>
                                      <p:rCtr x="-54939" y="-50602"/>
                                    </p:animMotion>
                                  </p:childTnLst>
                                </p:cTn>
                              </p:par>
                              <p:par>
                                <p:cTn id="37" presetID="0" presetClass="path" presetSubtype="0" repeatCount="indefinite" accel="50000" decel="50000" fill="hold" grpId="0" nodeType="withEffect">
                                  <p:stCondLst>
                                    <p:cond delay="2300"/>
                                  </p:stCondLst>
                                  <p:childTnLst>
                                    <p:animMotion origin="layout" path="M -0.2132 0.40277 L -0.2132 0.403 C -0.21619 0.39838 -0.23194 0.37546 -0.23663 0.36527 C -0.24157 0.35439 -0.24587 0.34282 -0.25069 0.33171 C -0.25446 0.32338 -0.26552 0.30162 -0.26943 0.29027 C -0.28036 0.25925 -0.26774 0.28819 -0.2788 0.25277 C -0.28075 0.24675 -0.28388 0.24189 -0.28583 0.23588 C -0.28778 0.23078 -0.28895 0.225 -0.29051 0.21944 C -0.28999 0.21134 -0.29025 0.15509 -0.28114 0.13611 C -0.27646 0.12615 -0.27008 0.12361 -0.26474 0.11527 C -0.26149 0.11018 -0.25902 0.10324 -0.25537 0.09884 C -0.25264 0.09467 -0.24899 0.09375 -0.246 0.09027 C -0.23962 0.0824 -0.23429 0.07129 -0.22726 0.06527 C -0.18652 0.02893 -0.24197 0.07731 -0.21086 0.05254 C -0.20617 0.04884 -0.20188 0.04305 -0.1968 0.04004 C -0.19238 0.0375 -0.18743 0.0375 -0.18274 0.03588 C -0.1765 0.03032 -0.17051 0.02384 -0.164 0.01944 C -0.15788 0.01504 -0.15177 0.01018 -0.14526 0.00694 C -0.14226 0.00555 -0.13901 0.00416 -0.13589 0.003 C -0.13354 0.00162 -0.13133 -0.00047 -0.12886 -0.00139 C -0.12274 -0.0044 -0.11623 -0.00602 -0.11012 -0.00996 C -0.10777 -0.01088 -0.10543 -0.01227 -0.10309 -0.01389 C -0.09996 -0.01644 -0.0971 -0.02037 -0.09372 -0.02246 C -0.08929 -0.02477 -0.08434 -0.025 -0.07966 -0.02639 C -0.07575 -0.02778 -0.07185 -0.02894 -0.06794 -0.03079 C -0.05558 -0.03588 -0.06521 -0.03635 -0.04686 -0.03889 C -0.03059 -0.04121 -0.01406 -0.04167 0.00234 -0.04283 C 0.01301 -0.0463 0.02811 -0.04931 0.03983 -0.05533 C 0.04451 -0.05787 0.04907 -0.06135 0.05388 -0.06389 C 0.05688 -0.06575 0.06013 -0.06667 0.06325 -0.06783 C 0.0656 -0.06922 0.06781 -0.0713 0.07028 -0.07223 C 0.08903 -0.07987 0.079 -0.07315 0.09605 -0.08079 C 0.0984 -0.08172 0.10061 -0.08357 0.10308 -0.08473 C 0.10608 -0.08635 0.1092 -0.08774 0.11245 -0.08912 C 0.12638 -0.09375 0.13927 -0.09514 0.15228 -0.10556 C 0.18534 -0.13241 0.14851 -0.10649 0.17102 -0.12639 C 0.18261 -0.13681 0.18638 -0.13311 0.1968 -0.15139 C 0.20578 -0.1676 0.20096 -0.16065 0.21085 -0.17223 C 0.21632 -0.20186 0.2145 -0.18681 0.21085 -0.24329 C 0.21046 -0.24746 0.20955 -0.25186 0.20851 -0.25556 C 0.20643 -0.26297 0.20356 -0.26945 0.20148 -0.27662 C 0.18222 -0.33982 0.20187 -0.28658 0.18274 -0.32639 C 0.17272 -0.34723 0.18404 -0.33149 0.17102 -0.35139 C 0.16946 -0.35371 0.15749 -0.36968 0.15462 -0.37246 C 0.15085 -0.3757 0.14669 -0.37755 0.14291 -0.38056 C 0.13809 -0.3845 0.13354 -0.38936 0.12885 -0.39306 C 0.12651 -0.39491 0.12404 -0.39537 0.12183 -0.39723 C 0.11922 -0.39954 0.11727 -0.40348 0.1148 -0.40556 C 0.11024 -0.40973 0.10282 -0.41135 0.0984 -0.41389 C 0.07184 -0.42963 0.0997 -0.41644 0.07731 -0.42662 C 0.00612 -0.41852 0.05974 -0.42871 0.03045 -0.41806 C 0.02577 -0.41644 0.02095 -0.41598 0.0164 -0.41389 C 0.01158 -0.41181 0.00234 -0.40556 0.00234 -0.40533 L -0.13823 -0.40973 C -0.14148 -0.40996 -0.14448 -0.41274 -0.1476 -0.41389 C -0.15151 -0.41551 -0.15554 -0.41667 -0.15932 -0.41806 C -0.16257 -0.41945 -0.16556 -0.42107 -0.16869 -0.42223 C -0.17259 -0.42385 -0.17663 -0.42477 -0.1804 -0.42662 C -0.18287 -0.42755 -0.18509 -0.42963 -0.18743 -0.43079 C -0.19211 -0.43241 -0.1968 -0.43334 -0.20149 -0.43473 C -0.23819 -0.46088 -0.19238 -0.4294 -0.22257 -0.44746 C -0.24912 -0.46297 -0.22127 -0.44977 -0.24366 -0.45996 C -0.26058 -0.47987 -0.25381 -0.46945 -0.26474 -0.48889 C -0.26995 -0.53496 -0.26696 -0.51713 -0.27177 -0.54329 C -0.27099 -0.5625 -0.27112 -0.58195 -0.26943 -0.60116 C -0.26878 -0.60973 -0.26474 -0.62639 -0.26474 -0.62616 L -0.2624 -0.65556 L -0.2624 -0.65533 " pathEditMode="relative" rAng="0" ptsTypes="AAAAAAAAAAAAAAAAAAAAAAAAAAAAAAAAAAAAAAAAAAAAAAAAAAAAAAAAAAAAAAAAAAAA">
                                      <p:cBhvr>
                                        <p:cTn id="38" dur="5000" spd="-100000" fill="hold"/>
                                        <p:tgtEl>
                                          <p:spTgt spid="29"/>
                                        </p:tgtEl>
                                        <p:attrNameLst>
                                          <p:attrName>ppt_x</p:attrName>
                                          <p:attrName>ppt_y</p:attrName>
                                        </p:attrNameLst>
                                      </p:cBhvr>
                                      <p:rCtr x="17506" y="-52917"/>
                                    </p:animMotion>
                                  </p:childTnLst>
                                </p:cTn>
                              </p:par>
                              <p:par>
                                <p:cTn id="39" presetID="0" presetClass="path" presetSubtype="0" repeatCount="indefinite" accel="50000" decel="50000" fill="hold" grpId="0" nodeType="withEffect">
                                  <p:stCondLst>
                                    <p:cond delay="2800"/>
                                  </p:stCondLst>
                                  <p:childTnLst>
                                    <p:animMotion origin="layout" path="M 0.55604 1.04537 L 0.55604 1.04583 C 0.56749 1.03681 0.57868 1.02593 0.5904 1.01875 C 0.59443 1.01597 0.62827 1.00602 0.63101 1.00579 C 0.63934 0.99931 0.65274 0.98843 0.66225 0.98565 C 0.7186 0.96528 0.71431 0.9713 0.78407 0.96528 C 0.78928 0.96366 0.79449 0.96158 0.79969 0.95857 C 0.80594 0.95486 0.81843 0.94514 0.81843 0.94607 C 0.82156 0.93658 0.82429 0.92755 0.82781 0.91875 C 0.83158 0.90903 0.83679 0.90255 0.8403 0.89236 C 0.84199 0.88681 0.84616 0.84838 0.84655 0.8456 C 0.8459 0.82894 0.84694 0.76759 0.8403 0.73889 C 0.83366 0.71111 0.83535 0.72477 0.82468 0.70556 C 0.82117 0.69931 0.81895 0.69028 0.81531 0.68565 C 0.81049 0.67917 0.80464 0.67778 0.79969 0.67269 C 0.79631 0.66898 0.79331 0.66343 0.79032 0.65926 C 0.78603 0.65232 0.78238 0.64398 0.77783 0.63935 C 0.77392 0.63495 0.7695 0.63449 0.76533 0.63241 C 0.76221 0.62824 0.75947 0.62176 0.75596 0.61921 C 0.74255 0.60857 0.72889 0.60602 0.71535 0.59931 C 0.70689 0.59491 0.69036 0.58588 0.69036 0.58634 C 0.68724 0.58125 0.68424 0.57593 0.68099 0.57245 C 0.65509 0.54491 0.68906 0.59074 0.66225 0.55278 C 0.65808 0.53912 0.6491 0.52824 0.64962 0.5125 C 0.65183 0.45903 0.65326 0.40579 0.656 0.35255 C 0.65639 0.34352 0.65717 0.3338 0.65912 0.32593 C 0.66238 0.31134 0.66459 0.2919 0.67162 0.28588 C 0.72589 0.23958 0.68463 0.27107 0.71535 0.25255 C 0.73357 0.2412 0.71522 0.24954 0.73722 0.23935 C 0.74815 0.23403 0.76051 0.22963 0.77158 0.22593 C 0.77874 0.22338 0.78616 0.22153 0.79344 0.21945 C 0.7954 0.20648 0.79917 0.20139 0.79969 0.19259 C 0.8006 0.17222 0.79722 0.14745 0.79032 0.13287 C 0.78759 0.12685 0.7842 0.12315 0.78095 0.11921 C 0.77678 0.11435 0.77262 0.10995 0.76845 0.1037 C 0.76273 0.10046 0.75205 0.09537 0.74659 0.09283 C 0.74138 0.09005 0.73604 0.08843 0.73097 0.08634 C 0.72667 0.08403 0.72264 0.08148 0.71847 0.07963 C 0.68932 0.08148 0.6599 0.07778 0.63101 0.08634 C 0.62203 0.08866 0.60589 0.11273 0.59665 0.12593 C 0.59456 0.13287 0.59196 0.13866 0.5904 0.1463 C 0.58194 0.18171 0.58871 0.2331 0.5904 0.2662 C 0.59079 0.27454 0.59196 0.28426 0.59352 0.29283 C 0.59508 0.30208 0.59769 0.31042 0.59977 0.31945 C 0.60081 0.33241 0.60159 0.34607 0.60289 0.35926 C 0.60367 0.36806 0.60602 0.37662 0.60602 0.38588 C 0.60602 0.42361 0.60446 0.46158 0.60289 0.49908 C 0.60263 0.50324 0.59821 0.53935 0.59665 0.54583 C 0.59235 0.56134 0.58428 0.58009 0.5779 0.59236 C 0.57179 0.6037 0.5658 0.61597 0.55916 0.6257 C 0.55526 0.63148 0.5507 0.63426 0.54667 0.63935 C 0.54133 0.64537 0.53638 0.65324 0.53105 0.65926 C 0.52076 0.6706 0.51022 0.68148 0.49981 0.69259 C 0.49356 0.69908 0.48796 0.71042 0.48094 0.7125 C 0.4687 0.7162 0.45569 0.71898 0.44358 0.7257 C 0.44033 0.72755 0.43733 0.73009 0.43408 0.73264 C 0.4225 0.73125 0.37395 0.72917 0.35299 0.71898 C 0.34648 0.71574 0.34037 0.71042 0.33425 0.70556 C 0.32058 0.69491 0.30705 0.6838 0.29364 0.67269 C 0.26032 0.64445 0.29598 0.67708 0.2624 0.63241 C 0.25954 0.62847 0.25589 0.6294 0.25303 0.6257 C 0.24639 0.61783 0.2404 0.6081 0.23429 0.59931 L 0.22492 0.58588 C 0.22283 0.5794 0.22049 0.57269 0.21867 0.56597 C 0.20279 0.50625 0.22127 0.56713 0.20617 0.51898 C 0.20513 0.51019 0.20305 0.50139 0.20305 0.49259 C 0.20305 0.46551 0.20461 0.43889 0.20617 0.4125 C 0.20761 0.38658 0.21151 0.37778 0.21554 0.35255 C 0.21685 0.34352 0.21763 0.33495 0.21867 0.32593 C 0.21672 0.28588 0.21945 0.26273 0.20917 0.23287 C 0.20669 0.225 0.20318 0.21875 0.19993 0.2088 C 0.18977 0.19398 0.18053 0.17847 0.16869 0.16597 C 0.16569 0.1625 0.16231 0.16204 0.15932 0.15949 C 0.15502 0.15509 0.15112 0.14954 0.14682 0.1463 C 0.14279 0.14259 0.13836 0.1419 0.13433 0.13935 C 0.1217 0.13125 0.11519 0.12431 0.10309 0.11921 C 0.07953 0.11019 0.063 0.10995 0.03749 0.1037 C 0.03437 0.10116 0.03098 0.10046 0.02812 0.09931 C 0.0151 0.08542 0.01562 0.07593 0.00625 0.0463 C 0.00417 0.03958 -3.9659E-6 0.03426 -3.9659E-6 0.02639 L -3.9659E-6 -0.00023 L -3.9659E-6 0.00023 " pathEditMode="relative" rAng="0" ptsTypes="AAAAAAAAAAAAAAAAAAAAAAAAAAAAAAAAAAAAAAAAAAAAAAAAAAAAAAAAAAAAAAAAAAAAAAAAAAAAAAAAAA">
                                      <p:cBhvr>
                                        <p:cTn id="40" dur="5000" fill="hold"/>
                                        <p:tgtEl>
                                          <p:spTgt spid="30"/>
                                        </p:tgtEl>
                                        <p:attrNameLst>
                                          <p:attrName>ppt_x</p:attrName>
                                          <p:attrName>ppt_y</p:attrName>
                                        </p:attrNameLst>
                                      </p:cBhvr>
                                      <p:rCtr x="-13276" y="-52269"/>
                                    </p:animMotion>
                                  </p:childTnLst>
                                </p:cTn>
                              </p:par>
                              <p:par>
                                <p:cTn id="41" presetID="0" presetClass="path" presetSubtype="0" repeatCount="indefinite" accel="50000" decel="50000" fill="hold" grpId="0" nodeType="withEffect">
                                  <p:stCondLst>
                                    <p:cond delay="0"/>
                                  </p:stCondLst>
                                  <p:childTnLst>
                                    <p:animMotion origin="layout" path="M -1.04503 0.37847 L -1.04503 0.3787 C -1.0544 0.37291 -1.06403 0.36875 -1.07328 0.3618 C -1.07653 0.35925 -1.07913 0.3537 -1.08252 0.35092 C -1.08538 0.34814 -1.08876 0.34722 -1.09189 0.34537 C -1.09722 0.34166 -1.10217 0.33726 -1.10751 0.33402 C -1.11167 0.33171 -1.11597 0.33125 -1.12 0.3287 C -1.13263 0.3206 -1.15072 0.3081 -1.16373 0.29537 C -1.16894 0.29004 -1.17402 0.28379 -1.17935 0.27847 C -1.18547 0.27268 -1.19211 0.26828 -1.1981 0.2618 C -1.23962 0.21736 -1.16946 0.28287 -1.22933 0.2118 L -1.23871 0.20092 C -1.24079 0.1949 -1.24339 0.19027 -1.24495 0.18425 C -1.25237 0.153 -1.2473 0.0912 -1.24495 0.07291 C -1.24326 0.05995 -1.2391 0.04467 -1.23246 0.03958 C -1.21046 0.01875 -1.22894 0.03518 -1.21059 0.02291 C -1.20525 0.01875 -1.20018 0.01435 -1.19497 0.01203 C -1.19081 0.00949 -1.18651 0.00902 -1.18248 0.00578 C -1.17805 0.00347 -1.17428 -0.00278 -1.16998 -0.00463 C -1.16386 -0.00903 -1.15124 -0.01598 -1.15124 -0.01575 L -1.0013 -0.01135 C -0.997 -0.01135 -0.9931 -0.00463 -0.9888 -0.00463 C -0.96381 -0.00463 -0.93882 -0.00857 -0.91396 -0.01135 C -0.90967 -0.01389 -0.90511 -0.01667 -0.90134 -0.0213 C -0.89001 -0.03565 -0.89392 -0.0375 -0.88572 -0.05487 C -0.88298 -0.06088 -0.87947 -0.06713 -0.87635 -0.07153 C -0.87557 -0.07709 -0.87413 -0.08241 -0.87348 -0.08866 C -0.87088 -0.10209 -0.87036 -0.11436 -0.86724 -0.12732 C -0.86515 -0.13588 -0.86242 -0.14144 -0.86086 -0.14931 C -0.85734 -0.16575 -0.85669 -0.18912 -0.85461 -0.20463 C -0.8537 -0.21042 -0.8524 -0.21575 -0.85136 -0.22153 C -0.8524 -0.24537 -0.85305 -0.26991 -0.85461 -0.29375 C -0.85526 -0.30487 -0.85982 -0.31899 -0.86398 -0.32686 C -0.88298 -0.36482 -0.87778 -0.3544 -0.89821 -0.37709 C -0.90134 -0.38056 -0.90407 -0.38565 -0.90758 -0.3882 C -0.91149 -0.39098 -0.91604 -0.39121 -0.92021 -0.39399 C -0.92555 -0.39676 -0.93036 -0.40162 -0.9357 -0.4051 C -0.94832 -0.41227 -0.95015 -0.40926 -0.96381 -0.41598 C -0.97019 -0.41899 -0.98256 -0.42709 -0.98256 -0.42686 C -1.00338 -0.425 -1.02421 -0.4257 -1.04503 -0.4213 C -1.05154 -0.42014 -1.0574 -0.41366 -1.06377 -0.41019 L -1.07627 -0.4051 C -1.07939 -0.39931 -1.08226 -0.39306 -1.08564 -0.3882 C -1.0885 -0.3838 -1.09267 -0.38218 -1.09514 -0.37709 C -1.09696 -0.37269 -1.09696 -0.36598 -1.09827 -0.36042 C -1.10985 -0.3125 -1.10009 -0.36042 -1.10751 -0.32153 C -1.10647 -0.31065 -1.1062 -0.29885 -1.10438 -0.28797 C -1.10256 -0.27732 -1.09332 -0.25047 -1.08876 -0.24352 C -1.08616 -0.23982 -1.08252 -0.24028 -1.07939 -0.2382 C -1.04711 -0.21366 -1.09072 -0.24121 -1.04815 -0.21575 L -1.03878 -0.21042 C -1.03579 -0.20857 -1.03267 -0.20533 -1.02941 -0.20463 L -1.0013 -0.19931 C -0.95236 -0.20093 -0.90342 -0.19977 -0.85461 -0.20463 C -0.84888 -0.20533 -0.84407 -0.21135 -0.83886 -0.21575 C -0.83561 -0.21875 -0.83248 -0.22269 -0.82949 -0.22686 C -0.8235 -0.23565 -0.81739 -0.24815 -0.81387 -0.26019 C -0.81257 -0.26551 -0.81257 -0.272 -0.81075 -0.27709 C -0.80515 -0.29468 -0.79253 -0.31343 -0.78901 -0.33264 C -0.78784 -0.33843 -0.78732 -0.34399 -0.78576 -0.34931 C -0.77847 -0.37246 -0.77574 -0.38334 -0.76389 -0.39399 C -0.75517 -0.40139 -0.74072 -0.40278 -0.73265 -0.4051 C -0.71248 -0.41667 -0.73356 -0.40533 -0.69829 -0.41598 C -0.694 -0.41713 -0.68996 -0.41991 -0.68593 -0.4213 C -0.68072 -0.42338 -0.67525 -0.42477 -0.67031 -0.42709 C -0.66172 -0.43079 -0.65365 -0.43635 -0.64519 -0.43797 C -0.63582 -0.43982 -0.62631 -0.44144 -0.61707 -0.44375 C -0.61187 -0.44491 -0.60666 -0.44676 -0.60145 -0.44908 C -0.58792 -0.45579 -0.58102 -0.46412 -0.56722 -0.46598 C -0.54432 -0.46899 -0.52128 -0.46945 -0.49837 -0.47153 C -0.49668 -0.472 -0.47312 -0.47987 -0.47039 -0.48241 C -0.46349 -0.48843 -0.45164 -0.50463 -0.45164 -0.5044 C -0.4506 -0.51204 -0.44995 -0.52014 -0.44852 -0.52709 C -0.44514 -0.54306 -0.44123 -0.55232 -0.43602 -0.56575 C -0.43511 -0.57292 -0.43199 -0.59676 -0.42991 -0.60487 C -0.42808 -0.61065 -0.42509 -0.61551 -0.4234 -0.62153 C -0.42197 -0.62686 -0.42197 -0.63287 -0.42027 -0.6382 C -0.41676 -0.64977 -0.41012 -0.6588 -0.40778 -0.6713 C -0.40674 -0.67686 -0.40609 -0.68264 -0.40466 -0.68797 C -0.39685 -0.71621 -0.39841 -0.6919 -0.39841 -0.7213 L -0.39841 -0.72107 " pathEditMode="relative" rAng="0" ptsTypes="AAAAAAAAAAAAAAAAAAAAAAAAAAAAAAAAAAAAAAAAAAAAAAAAAAAAAAAAAAAAAAAAAAAAAAAAAAAAAAAAA">
                                      <p:cBhvr>
                                        <p:cTn id="42" dur="5000" spd="-100000" fill="hold"/>
                                        <p:tgtEl>
                                          <p:spTgt spid="31"/>
                                        </p:tgtEl>
                                        <p:attrNameLst>
                                          <p:attrName>ppt_x</p:attrName>
                                          <p:attrName>ppt_y</p:attrName>
                                        </p:attrNameLst>
                                      </p:cBhvr>
                                      <p:rCtr x="22140" y="-54977"/>
                                    </p:animMotion>
                                  </p:childTnLst>
                                </p:cTn>
                              </p:par>
                              <p:par>
                                <p:cTn id="43" presetID="0" presetClass="path" presetSubtype="0" repeatCount="indefinite" accel="50000" decel="50000" fill="hold" grpId="0" nodeType="withEffect">
                                  <p:stCondLst>
                                    <p:cond delay="800"/>
                                  </p:stCondLst>
                                  <p:childTnLst>
                                    <p:animMotion origin="layout" path="M -0.65287 0.77222 L -0.65287 0.77246 C -0.64454 0.76482 -0.63647 0.75671 -0.62788 0.75 C -0.62489 0.74746 -0.62164 0.74653 -0.61851 0.74421 C -0.61435 0.74097 -0.61044 0.73588 -0.60602 0.73333 C -0.60107 0.73033 -0.59561 0.72963 -0.5904 0.72778 C -0.57205 0.71134 -0.58233 0.71921 -0.55916 0.70556 C -0.55604 0.70371 -0.55265 0.70324 -0.54979 0.7 C -0.54667 0.6963 -0.5438 0.69167 -0.54042 0.68889 C -0.51998 0.67083 -0.54042 0.70671 -0.50606 0.66088 C -0.48914 0.63843 -0.49851 0.64769 -0.47794 0.6331 C -0.47482 0.62801 -0.47248 0.62037 -0.46857 0.6169 C -0.46284 0.61088 -0.44983 0.60556 -0.44983 0.60579 C -0.44775 0.60023 -0.44671 0.59236 -0.44358 0.58889 C -0.44007 0.58449 -0.43512 0.58588 -0.43109 0.5831 C -0.42211 0.57708 -0.41703 0.57014 -0.40922 0.56134 C -0.4018 0.52107 -0.41091 0.57083 -0.40297 0.52222 C -0.40219 0.51667 -0.40089 0.51134 -0.39985 0.50556 C -0.40089 0.48727 -0.40141 0.46829 -0.40297 0.45 C -0.40349 0.44421 -0.40414 0.43773 -0.4061 0.43333 C -0.41156 0.42107 -0.41638 0.40394 -0.42484 0.4 L -0.43733 0.39468 C -0.46597 0.36273 -0.45282 0.37107 -0.47482 0.36111 C -0.48003 0.35579 -0.4851 0.34908 -0.49044 0.34445 C -0.49825 0.33773 -0.51139 0.33542 -0.51855 0.33333 C -0.58155 0.28866 -0.5205 0.32778 -0.68411 0.32778 C -0.72381 0.32778 -0.76325 0.32408 -0.80282 0.32199 C -0.80906 0.3206 -0.81544 0.31898 -0.82156 0.31667 C -0.82481 0.31528 -0.82781 0.31227 -0.83093 0.31111 C -0.83718 0.3088 -0.84356 0.30787 -0.84967 0.30579 C -0.85293 0.3044 -0.85592 0.30139 -0.85904 0.3 C -0.87609 0.29306 -0.8921 0.29352 -0.90902 0.28333 C -0.92256 0.27546 -0.91527 0.27917 -0.93089 0.27246 C -0.93401 0.26852 -0.93701 0.26412 -0.94026 0.26111 C -0.94482 0.25695 -0.95822 0.25162 -0.96213 0.25 C -0.96525 0.24445 -0.9689 0.23935 -0.9715 0.23333 C -0.97619 0.22269 -0.984 0.2 -0.984 0.20023 C -0.98321 0.18426 -0.98347 0.14769 -0.97775 0.12755 C -0.97488 0.11759 -0.96734 0.10046 -0.96213 0.09445 C -0.9594 0.09097 -0.95575 0.09144 -0.95276 0.08912 C -0.9495 0.08588 -0.9469 0.08056 -0.94339 0.07778 C -0.93948 0.07477 -0.93493 0.07477 -0.93089 0.07199 C -0.9266 0.06945 -0.92295 0.06343 -0.9184 0.06111 C -0.91241 0.05787 -0.9059 0.05741 -0.89965 0.05533 C -0.87375 0.04699 -0.89419 0.05324 -0.87154 0.04468 C -0.86646 0.04236 -0.86113 0.04074 -0.85592 0.03889 L -0.60602 0.04468 C -0.59873 0.04468 -0.59157 0.05 -0.58415 0.05 C -0.53001 0.05 -0.47586 0.04607 -0.42171 0.04468 C -0.41755 0.04259 -0.41352 0.04051 -0.40922 0.03889 C -0.40076 0.03565 -0.3923 0.03403 -0.38423 0.02778 C -0.34583 -0.00347 -0.37186 0.01296 -0.34987 -0.00023 C -0.34779 -0.00532 -0.34557 -0.01088 -0.34362 -0.01667 C -0.34141 -0.02407 -0.33985 -0.03194 -0.33737 -0.03889 C -0.33464 -0.04676 -0.33113 -0.0537 -0.328 -0.06134 C -0.33021 -0.09907 -0.32436 -0.11435 -0.3405 -0.13356 C -0.34336 -0.1368 -0.34674 -0.13704 -0.34987 -0.13889 C -0.35273 -0.14282 -0.36718 -0.16273 -0.37173 -0.16667 C -0.37473 -0.16921 -0.38059 -0.16667 -0.38111 -0.17222 C -0.3841 -0.20347 -0.38111 -0.23518 -0.38111 -0.26667 L -0.38111 -0.26643 " pathEditMode="relative" rAng="0" ptsTypes="AAAAAAAAAAAAAAAAAAAAAAAAAAAAAAAAAAAAAAAAAAAAAAAAAAAAAAAAAAAAA">
                                      <p:cBhvr>
                                        <p:cTn id="44" dur="5000" fill="hold"/>
                                        <p:tgtEl>
                                          <p:spTgt spid="32"/>
                                        </p:tgtEl>
                                        <p:attrNameLst>
                                          <p:attrName>ppt_x</p:attrName>
                                          <p:attrName>ppt_y</p:attrName>
                                        </p:attrNameLst>
                                      </p:cBhvr>
                                      <p:rCtr x="-312" y="-51944"/>
                                    </p:animMotion>
                                  </p:childTnLst>
                                </p:cTn>
                              </p:par>
                              <p:par>
                                <p:cTn id="45" presetID="0" presetClass="path" presetSubtype="0" repeatCount="indefinite" accel="50000" decel="50000" fill="hold" grpId="0" nodeType="withEffect">
                                  <p:stCondLst>
                                    <p:cond delay="1500"/>
                                  </p:stCondLst>
                                  <p:childTnLst>
                                    <p:animMotion origin="layout" path="M -0.79579 0.16042 L -0.79579 0.16065 C -0.80516 0.15486 -0.81479 0.1507 -0.8239 0.14375 C -0.82728 0.1412 -0.82989 0.13565 -0.83327 0.13287 C -0.83614 0.13009 -0.83952 0.12917 -0.84264 0.12732 C -0.84798 0.12361 -0.85293 0.11921 -0.85826 0.11597 C -0.86243 0.11366 -0.86672 0.1132 -0.87076 0.11065 C -0.88338 0.10255 -0.90147 0.09005 -0.91449 0.07732 C -0.9197 0.07199 -0.92477 0.06574 -0.93011 0.06042 C -0.93623 0.05463 -0.94286 0.05023 -0.94885 0.04375 C -0.99037 -0.00208 -0.92022 0.06482 -0.98009 -0.00625 L -0.98946 -0.01713 C -0.99154 -0.02361 -0.99415 -0.02778 -0.99571 -0.0338 C -1.00313 -0.06643 -0.99805 -0.12685 -0.99571 -0.14514 C -0.99402 -0.1581 -0.98985 -0.17361 -0.98321 -0.17847 C -0.96122 -0.1993 -0.9797 -0.18287 -0.96135 -0.19514 C -0.95601 -0.1993 -0.95093 -0.2037 -0.94573 -0.20602 C -0.94156 -0.20856 -0.93727 -0.20903 -0.93323 -0.21227 C -0.92881 -0.21458 -0.92503 -0.22083 -0.92074 -0.22268 C -0.91462 -0.22708 -0.902 -0.23403 -0.902 -0.2338 L -0.75205 -0.2294 C -0.74776 -0.2294 -0.74385 -0.22268 -0.73956 -0.22268 C -0.71457 -0.22268 -0.68958 -0.22662 -0.66472 -0.2294 C -0.66042 -0.23194 -0.65587 -0.23472 -0.65209 -0.23935 C -0.64077 -0.2537 -0.64467 -0.25555 -0.63647 -0.27292 C -0.63374 -0.27893 -0.63023 -0.28518 -0.6271 -0.28958 C -0.62619 -0.29514 -0.62489 -0.30046 -0.62411 -0.30671 C -0.62164 -0.32014 -0.62099 -0.33241 -0.61786 -0.34537 C -0.61591 -0.35393 -0.61318 -0.35949 -0.61161 -0.36736 C -0.6081 -0.3838 -0.60732 -0.40718 -0.60537 -0.42268 C -0.60446 -0.42847 -0.60315 -0.4338 -0.60211 -0.43958 C -0.60315 -0.46343 -0.60367 -0.48796 -0.60537 -0.5118 C -0.60602 -0.52292 -0.61057 -0.53727 -0.61474 -0.54491 C -0.63361 -0.58287 -0.62853 -0.57245 -0.64897 -0.59514 C -0.65209 -0.59861 -0.65483 -0.6037 -0.65834 -0.60625 C -0.66224 -0.60903 -0.6668 -0.60926 -0.67097 -0.61227 C -0.6763 -0.61481 -0.68112 -0.61968 -0.68645 -0.62315 C -0.69908 -0.63032 -0.7009 -0.62731 -0.71457 -0.63403 C -0.72095 -0.63704 -0.73331 -0.64514 -0.73331 -0.64491 C -0.75414 -0.64305 -0.77496 -0.64375 -0.79579 -0.63935 C -0.80229 -0.63819 -0.80815 -0.63171 -0.81453 -0.62824 L -0.82702 -0.62315 C -0.83015 -0.61736 -0.83301 -0.61111 -0.8364 -0.60625 C -0.83926 -0.60185 -0.84342 -0.60023 -0.8459 -0.59514 C -0.84772 -0.59097 -0.84772 -0.58449 -0.84902 -0.57847 C -0.8606 -0.53079 -0.85084 -0.57847 -0.85826 -0.53958 C -0.85722 -0.5287 -0.85696 -0.5169 -0.85514 -0.50602 C -0.85332 -0.49537 -0.84407 -0.46852 -0.83952 -0.46157 C -0.83692 -0.45787 -0.83327 -0.45833 -0.83015 -0.45625 C -0.79787 -0.43171 -0.84147 -0.45926 -0.79891 -0.4338 L -0.78954 -0.42847 C -0.78642 -0.42662 -0.78342 -0.42338 -0.78017 -0.42268 L -0.75205 -0.41736 C -0.70311 -0.41898 -0.65418 -0.41782 -0.60537 -0.42268 C -0.59964 -0.42338 -0.59469 -0.4294 -0.58962 -0.4338 C -0.58636 -0.4368 -0.58324 -0.44074 -0.58025 -0.44491 C -0.57426 -0.4537 -0.56814 -0.46643 -0.56463 -0.47824 C -0.56306 -0.48356 -0.56306 -0.49005 -0.5615 -0.49514 C -0.55578 -0.51273 -0.54315 -0.53148 -0.53964 -0.55069 C -0.5386 -0.55648 -0.53807 -0.56204 -0.53651 -0.56736 C -0.52922 -0.59097 -0.52649 -0.60162 -0.51465 -0.61227 C -0.50593 -0.61944 -0.49148 -0.62083 -0.48341 -0.62315 C -0.46323 -0.63472 -0.48432 -0.62338 -0.44905 -0.63403 C -0.44475 -0.63518 -0.44072 -0.63796 -0.43668 -0.63935 C -0.43148 -0.64143 -0.42601 -0.64282 -0.42106 -0.64514 C -0.41247 -0.64884 -0.4044 -0.6544 -0.39594 -0.65602 C -0.38657 -0.65787 -0.37707 -0.65949 -0.36783 -0.6618 C -0.36262 -0.66296 -0.35742 -0.66481 -0.35221 -0.66713 C -0.33867 -0.67384 -0.33178 -0.68218 -0.31798 -0.68403 C -0.29507 -0.68704 -0.27203 -0.6875 -0.24913 -0.68958 C -0.24743 -0.69005 -0.22387 -0.69792 -0.22114 -0.70046 C -0.21424 -0.70648 -0.2024 -0.72268 -0.2024 -0.72245 C -0.20136 -0.73009 -0.20071 -0.73843 -0.19927 -0.74514 C -0.19589 -0.76111 -0.19199 -0.7706 -0.18678 -0.7838 C -0.18587 -0.79097 -0.18274 -0.81481 -0.18066 -0.82292 C -0.17884 -0.8287 -0.17585 -0.83356 -0.17415 -0.83958 C -0.17272 -0.84491 -0.17272 -0.85093 -0.17103 -0.85625 C -0.16752 -0.86782 -0.16088 -0.87685 -0.15854 -0.88935 C -0.15749 -0.89514 -0.15684 -0.90069 -0.15541 -0.90602 C -0.1476 -0.93426 -0.14916 -0.90995 -0.14916 -0.93935 L -0.14916 -0.93912 " pathEditMode="relative" rAng="0" ptsTypes="AAAAAAAAAAAAAAAAAAAAAAAAAAAAAAAAAAAAAAAAAAAAAAAAAAAAAAAAAAAAAAAAAAAAAAAAAAAAAAAAA">
                                      <p:cBhvr>
                                        <p:cTn id="46" dur="5000" spd="-100000" fill="hold"/>
                                        <p:tgtEl>
                                          <p:spTgt spid="33"/>
                                        </p:tgtEl>
                                        <p:attrNameLst>
                                          <p:attrName>ppt_x</p:attrName>
                                          <p:attrName>ppt_y</p:attrName>
                                        </p:attrNameLst>
                                      </p:cBhvr>
                                      <p:rCtr x="22140" y="-54977"/>
                                    </p:animMotion>
                                  </p:childTnLst>
                                </p:cTn>
                              </p:par>
                              <p:par>
                                <p:cTn id="47" presetID="0" presetClass="path" presetSubtype="0" repeatCount="indefinite" accel="50000" decel="50000" fill="hold" grpId="0" nodeType="withEffect">
                                  <p:stCondLst>
                                    <p:cond delay="3200"/>
                                  </p:stCondLst>
                                  <p:childTnLst>
                                    <p:animMotion origin="layout" path="M -0.23376 0.18425 L -0.23376 0.18449 C -0.22231 0.17708 -0.21111 0.16805 -0.1994 0.16203 C -0.19536 0.15972 -0.16152 0.15138 -0.15879 0.15115 C -0.15046 0.14583 -0.13705 0.1368 -0.12755 0.13449 C -0.07119 0.11736 -0.07549 0.12245 -0.00572 0.11736 C -0.00052 0.11597 0.00469 0.11435 0.0099 0.1118 C 0.01614 0.10879 0.02864 0.10069 0.02864 0.10138 C 0.03176 0.09351 0.03449 0.08588 0.03801 0.0787 C 0.04178 0.0706 0.04699 0.06504 0.0505 0.05671 C 0.0522 0.05208 0.05636 0.0199 0.05675 0.01759 C 0.0561 0.0037 0.05714 -0.04746 0.0505 -0.0713 C 0.04387 -0.09445 0.04556 -0.08311 0.03489 -0.09908 C 0.03137 -0.1044 0.02916 -0.11181 0.02551 -0.11575 C 0.0207 -0.12107 0.01484 -0.12223 0.0099 -0.12662 C 0.00651 -0.12963 0.00352 -0.13426 0.00052 -0.13774 C -0.00377 -0.14352 -0.00742 -0.15047 -0.01197 -0.1544 C -0.01588 -0.15811 -0.0203 -0.15834 -0.02447 -0.16019 C -0.02759 -0.16366 -0.03032 -0.16899 -0.03384 -0.17107 C -0.04724 -0.1801 -0.06091 -0.18218 -0.07445 -0.18774 C -0.08291 -0.19144 -0.09944 -0.19885 -0.09944 -0.19862 C -0.10256 -0.20278 -0.10555 -0.20718 -0.10881 -0.21019 C -0.13471 -0.23311 -0.10074 -0.19491 -0.12755 -0.22662 C -0.13172 -0.23797 -0.1407 -0.247 -0.14018 -0.26019 C -0.13796 -0.30463 -0.13653 -0.34908 -0.1338 -0.39352 C -0.13341 -0.40093 -0.13263 -0.40903 -0.13067 -0.41575 C -0.12742 -0.42778 -0.12521 -0.44399 -0.11818 -0.44908 C -0.0639 -0.48774 -0.10516 -0.46135 -0.07445 -0.47686 C -0.05622 -0.48635 -0.07458 -0.4794 -0.05258 -0.48797 C -0.04165 -0.49237 -0.02928 -0.49607 -0.01822 -0.49908 C -0.01106 -0.50116 -0.00364 -0.50278 0.00365 -0.5044 C 0.0056 -0.51621 0.00937 -0.51945 0.0099 -0.52686 C 0.01081 -0.54375 0.00742 -0.56459 0.00052 -0.57662 C -0.00221 -0.58172 -0.00559 -0.58473 -0.00885 -0.58797 C -0.01301 -0.59213 -0.01718 -0.59584 -0.02134 -0.59931 C -0.02707 -0.60371 -0.03774 -0.60787 -0.04321 -0.60996 C -0.04842 -0.61227 -0.05375 -0.61366 -0.05883 -0.61551 C -0.06312 -0.61737 -0.06716 -0.61945 -0.07132 -0.62107 C -0.10048 -0.61945 -0.12989 -0.62269 -0.15879 -0.61551 C -0.16777 -0.61343 -0.18391 -0.59352 -0.19315 -0.58241 C -0.19523 -0.57662 -0.19784 -0.57176 -0.1994 -0.56551 C -0.20786 -0.53588 -0.20109 -0.49306 -0.1994 -0.46551 C -0.19901 -0.45857 -0.19784 -0.45047 -0.19627 -0.44329 C -0.19471 -0.43565 -0.19211 -0.42871 -0.19003 -0.42107 C -0.18899 -0.41019 -0.1882 -0.39885 -0.1869 -0.38797 C -0.18612 -0.38056 -0.18378 -0.37338 -0.18378 -0.36575 C -0.18378 -0.33426 -0.18534 -0.30255 -0.1869 -0.2713 C -0.18716 -0.26783 -0.19159 -0.23774 -0.19315 -0.23241 C -0.19745 -0.21945 -0.20552 -0.20371 -0.21189 -0.19352 C -0.21801 -0.18403 -0.224 -0.17385 -0.23064 -0.16575 C -0.23454 -0.16088 -0.2391 -0.15857 -0.24313 -0.1544 C -0.24847 -0.14931 -0.25341 -0.14283 -0.25875 -0.13774 C -0.26903 -0.12825 -0.27958 -0.11922 -0.28999 -0.10996 C -0.29624 -0.10463 -0.30183 -0.09514 -0.30886 -0.09329 C -0.3211 -0.09028 -0.33411 -0.08797 -0.34622 -0.08241 C -0.34947 -0.08079 -0.35246 -0.07871 -0.35572 -0.07662 C -0.3673 -0.07778 -0.41585 -0.0794 -0.43681 -0.08797 C -0.44331 -0.09075 -0.44943 -0.09514 -0.45555 -0.09908 C -0.46921 -0.10811 -0.48275 -0.11737 -0.49616 -0.12662 C -0.52948 -0.15 -0.49381 -0.12292 -0.5274 -0.16019 C -0.53026 -0.16343 -0.5339 -0.16274 -0.53677 -0.16575 C -0.5434 -0.17223 -0.54939 -0.18033 -0.55551 -0.18774 L -0.56488 -0.19885 C -0.56696 -0.2044 -0.56931 -0.20996 -0.57113 -0.21551 C -0.58701 -0.26528 -0.56852 -0.21459 -0.58362 -0.25463 C -0.58466 -0.26204 -0.58675 -0.26945 -0.58675 -0.27662 C -0.58675 -0.29931 -0.58518 -0.32153 -0.58362 -0.34352 C -0.58219 -0.36505 -0.57829 -0.37246 -0.57425 -0.39352 C -0.57295 -0.40093 -0.57217 -0.40811 -0.57113 -0.41575 C -0.57308 -0.44908 -0.57035 -0.46829 -0.58063 -0.49329 C -0.5831 -0.49977 -0.58662 -0.5051 -0.58987 -0.51436 C -0.60002 -0.5257 -0.60926 -0.53866 -0.62111 -0.54908 C -0.6241 -0.55186 -0.62749 -0.55232 -0.63048 -0.5544 C -0.63477 -0.55811 -0.63868 -0.56274 -0.64297 -0.56551 C -0.64701 -0.56852 -0.65144 -0.56922 -0.65547 -0.5713 C -0.6681 -0.57801 -0.67421 -0.5838 -0.68671 -0.58797 C -0.71027 -0.59561 -0.72667 -0.59584 -0.75231 -0.59931 C -0.75543 -0.60116 -0.75882 -0.60232 -0.76168 -0.60463 C -0.77469 -0.61621 -0.77417 -0.62408 -0.78354 -0.64885 C -0.78563 -0.6544 -0.78979 -0.6588 -0.78979 -0.66551 L -0.78979 -0.68774 L -0.78979 -0.6875 " pathEditMode="relative" rAng="0" ptsTypes="AAAAAAAAAAAAAAAAAAAAAAAAAAAAAAAAAAAAAAAAAAAAAAAAAAAAAAAAAAAAAAAAAAAAAAAAAAAAAAAAAA">
                                      <p:cBhvr>
                                        <p:cTn id="48" dur="5000" fill="hold"/>
                                        <p:tgtEl>
                                          <p:spTgt spid="34"/>
                                        </p:tgtEl>
                                        <p:attrNameLst>
                                          <p:attrName>ppt_x</p:attrName>
                                          <p:attrName>ppt_y</p:attrName>
                                        </p:attrNameLst>
                                      </p:cBhvr>
                                      <p:rCtr x="-13276" y="-43588"/>
                                    </p:animMotion>
                                  </p:childTnLst>
                                </p:cTn>
                              </p:par>
                              <p:par>
                                <p:cTn id="49" presetID="0" presetClass="path" presetSubtype="0" repeatCount="indefinite" accel="50000" decel="50000" fill="hold" grpId="0" nodeType="withEffect">
                                  <p:stCondLst>
                                    <p:cond delay="800"/>
                                  </p:stCondLst>
                                  <p:childTnLst>
                                    <p:animMotion origin="layout" path="M 0.62489 0.275 L 0.62489 0.27523 C 0.5494 0.2412 0.63101 0.27569 0.57998 0.2581 C 0.57933 0.25787 0.55434 0.24676 0.54927 0.2456 C 0.54094 0.24375 0.53235 0.24282 0.52402 0.24143 C 0.50254 0.22569 0.51894 0.23588 0.48185 0.22476 C 0.4782 0.22384 0.47456 0.22199 0.47078 0.2206 C 0.44371 0.2118 0.47039 0.22152 0.4398 0.21226 C 0.40687 0.20254 0.45894 0.21458 0.40922 0.20393 C 0.37694 0.18819 0.40818 0.20254 0.36418 0.18726 C 0.36132 0.18634 0.35872 0.18426 0.35585 0.1831 C 0.35026 0.18148 0.34453 0.18032 0.33906 0.17893 C 0.33516 0.17615 0.33112 0.17453 0.32787 0.1706 C 0.32357 0.16597 0.3198 0.16041 0.31655 0.15393 C 0.31225 0.14583 0.3103 0.13449 0.30821 0.12476 C 0.31095 0.10532 0.31277 0.08564 0.31655 0.06643 C 0.31759 0.0618 0.31928 0.05671 0.32214 0.05393 C 0.32722 0.0493 0.33906 0.0456 0.33906 0.04583 C 0.35494 0.04838 0.37121 0.04768 0.38657 0.05393 C 0.39256 0.05625 0.3962 0.06481 0.40076 0.0706 C 0.40622 0.07777 0.4113 0.08588 0.41455 0.0956 C 0.41599 0.09953 0.41664 0.10393 0.41742 0.1081 C 0.41664 0.11504 0.4169 0.12291 0.41455 0.12893 C 0.40609 0.15208 0.3975 0.14676 0.3811 0.14976 C 0.33334 0.17361 0.39282 0.14537 0.25199 0.1581 C 0.24626 0.15879 0.24118 0.16481 0.23533 0.16643 C 0.23077 0.16782 0.22583 0.16875 0.22127 0.1706 C 0.21554 0.17291 0.20461 0.17893 0.20461 0.17916 C 0.19303 0.19189 0.19042 0.19259 0.18196 0.21226 C 0.1804 0.2162 0.18053 0.22083 0.17936 0.22476 C 0.17689 0.23217 0.17324 0.23842 0.17077 0.2456 C 0.16947 0.24953 0.16999 0.25486 0.16817 0.2581 C 0.16504 0.26365 0.16062 0.26643 0.15684 0.2706 C 0.14435 0.26944 0.1092 0.275 0.09541 0.25393 C 0.09163 0.24884 0.09176 0.23981 0.08968 0.2331 C 0.08708 0.22592 0.08408 0.21921 0.08122 0.21226 C 0.08278 0.19143 0.08187 0.17939 0.08669 0.16226 C 0.08838 0.15671 0.08968 0.15046 0.09228 0.1456 C 0.0945 0.14189 0.09788 0.14004 0.10087 0.13726 C 0.10439 0.12893 0.1066 0.11828 0.11207 0.11226 C 0.11584 0.1081 0.11936 0.10393 0.12326 0.09976 C 0.12586 0.09699 0.12899 0.09467 0.13172 0.09143 C 0.13966 0.08148 0.14005 0.0787 0.14552 0.06643 C 0.14461 0.05949 0.14396 0.05254 0.14291 0.0456 C 0.14213 0.04143 0.14213 0.03634 0.13992 0.0331 C 0.13615 0.02754 0.13055 0.025 0.12586 0.0206 C 0.12027 0.01527 0.11519 0.00856 0.10907 0.00393 C 0.07797 -0.01922 0.1174 0.00856 0.08669 -0.00857 C 0.08278 -0.01065 0.0794 -0.01436 0.07549 -0.0169 C 0.0699 -0.02037 0.06157 -0.02315 0.05597 -0.02524 C 0.01015 -0.02061 0.02395 -0.03565 0.00573 -0.00857 L -2.04608E-6 -0.00024 L -2.04608E-6 4.07407E-6 " pathEditMode="relative" rAng="0" ptsTypes="AAAAAAAAAAAAAAAAAAAAAAAAAAAAAAAAAAAAAAAAAAAAAAAAAAAAA">
                                      <p:cBhvr>
                                        <p:cTn id="50" dur="5000" fill="hold"/>
                                        <p:tgtEl>
                                          <p:spTgt spid="35"/>
                                        </p:tgtEl>
                                        <p:attrNameLst>
                                          <p:attrName>ppt_x</p:attrName>
                                          <p:attrName>ppt_y</p:attrName>
                                        </p:attrNameLst>
                                      </p:cBhvr>
                                      <p:rCtr x="-31251" y="-15023"/>
                                    </p:animMotion>
                                  </p:childTnLst>
                                </p:cTn>
                              </p:par>
                              <p:par>
                                <p:cTn id="51" presetID="2" presetClass="entr" presetSubtype="2" fill="hold" grpId="0" nodeType="withEffect">
                                  <p:stCondLst>
                                    <p:cond delay="250"/>
                                  </p:stCondLst>
                                  <p:childTnLst>
                                    <p:set>
                                      <p:cBhvr>
                                        <p:cTn id="52" dur="1" fill="hold">
                                          <p:stCondLst>
                                            <p:cond delay="0"/>
                                          </p:stCondLst>
                                        </p:cTn>
                                        <p:tgtEl>
                                          <p:spTgt spid="227"/>
                                        </p:tgtEl>
                                        <p:attrNameLst>
                                          <p:attrName>style.visibility</p:attrName>
                                        </p:attrNameLst>
                                      </p:cBhvr>
                                      <p:to>
                                        <p:strVal val="visible"/>
                                      </p:to>
                                    </p:set>
                                    <p:anim calcmode="lin" valueType="num">
                                      <p:cBhvr additive="base">
                                        <p:cTn id="53" dur="500" fill="hold"/>
                                        <p:tgtEl>
                                          <p:spTgt spid="227"/>
                                        </p:tgtEl>
                                        <p:attrNameLst>
                                          <p:attrName>ppt_x</p:attrName>
                                        </p:attrNameLst>
                                      </p:cBhvr>
                                      <p:tavLst>
                                        <p:tav tm="0">
                                          <p:val>
                                            <p:strVal val="1+#ppt_w/2"/>
                                          </p:val>
                                        </p:tav>
                                        <p:tav tm="100000">
                                          <p:val>
                                            <p:strVal val="#ppt_x"/>
                                          </p:val>
                                        </p:tav>
                                      </p:tavLst>
                                    </p:anim>
                                    <p:anim calcmode="lin" valueType="num">
                                      <p:cBhvr additive="base">
                                        <p:cTn id="54" dur="500" fill="hold"/>
                                        <p:tgtEl>
                                          <p:spTgt spid="227"/>
                                        </p:tgtEl>
                                        <p:attrNameLst>
                                          <p:attrName>ppt_y</p:attrName>
                                        </p:attrNameLst>
                                      </p:cBhvr>
                                      <p:tavLst>
                                        <p:tav tm="0">
                                          <p:val>
                                            <p:strVal val="#ppt_y"/>
                                          </p:val>
                                        </p:tav>
                                        <p:tav tm="100000">
                                          <p:val>
                                            <p:strVal val="#ppt_y"/>
                                          </p:val>
                                        </p:tav>
                                      </p:tavLst>
                                    </p:anim>
                                  </p:childTnLst>
                                </p:cTn>
                              </p:par>
                              <p:par>
                                <p:cTn id="55" presetID="2" presetClass="entr" presetSubtype="2" fill="hold" grpId="0" nodeType="withEffect">
                                  <p:stCondLst>
                                    <p:cond delay="250"/>
                                  </p:stCondLst>
                                  <p:childTnLst>
                                    <p:set>
                                      <p:cBhvr>
                                        <p:cTn id="56" dur="1" fill="hold">
                                          <p:stCondLst>
                                            <p:cond delay="0"/>
                                          </p:stCondLst>
                                        </p:cTn>
                                        <p:tgtEl>
                                          <p:spTgt spid="228"/>
                                        </p:tgtEl>
                                        <p:attrNameLst>
                                          <p:attrName>style.visibility</p:attrName>
                                        </p:attrNameLst>
                                      </p:cBhvr>
                                      <p:to>
                                        <p:strVal val="visible"/>
                                      </p:to>
                                    </p:set>
                                    <p:anim calcmode="lin" valueType="num">
                                      <p:cBhvr additive="base">
                                        <p:cTn id="57" dur="500" fill="hold"/>
                                        <p:tgtEl>
                                          <p:spTgt spid="228"/>
                                        </p:tgtEl>
                                        <p:attrNameLst>
                                          <p:attrName>ppt_x</p:attrName>
                                        </p:attrNameLst>
                                      </p:cBhvr>
                                      <p:tavLst>
                                        <p:tav tm="0">
                                          <p:val>
                                            <p:strVal val="1+#ppt_w/2"/>
                                          </p:val>
                                        </p:tav>
                                        <p:tav tm="100000">
                                          <p:val>
                                            <p:strVal val="#ppt_x"/>
                                          </p:val>
                                        </p:tav>
                                      </p:tavLst>
                                    </p:anim>
                                    <p:anim calcmode="lin" valueType="num">
                                      <p:cBhvr additive="base">
                                        <p:cTn id="58" dur="500" fill="hold"/>
                                        <p:tgtEl>
                                          <p:spTgt spid="228"/>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250"/>
                                  </p:stCondLst>
                                  <p:childTnLst>
                                    <p:set>
                                      <p:cBhvr>
                                        <p:cTn id="60" dur="1" fill="hold">
                                          <p:stCondLst>
                                            <p:cond delay="0"/>
                                          </p:stCondLst>
                                        </p:cTn>
                                        <p:tgtEl>
                                          <p:spTgt spid="229"/>
                                        </p:tgtEl>
                                        <p:attrNameLst>
                                          <p:attrName>style.visibility</p:attrName>
                                        </p:attrNameLst>
                                      </p:cBhvr>
                                      <p:to>
                                        <p:strVal val="visible"/>
                                      </p:to>
                                    </p:set>
                                    <p:anim calcmode="lin" valueType="num">
                                      <p:cBhvr additive="base">
                                        <p:cTn id="61" dur="500" fill="hold"/>
                                        <p:tgtEl>
                                          <p:spTgt spid="229"/>
                                        </p:tgtEl>
                                        <p:attrNameLst>
                                          <p:attrName>ppt_x</p:attrName>
                                        </p:attrNameLst>
                                      </p:cBhvr>
                                      <p:tavLst>
                                        <p:tav tm="0">
                                          <p:val>
                                            <p:strVal val="1+#ppt_w/2"/>
                                          </p:val>
                                        </p:tav>
                                        <p:tav tm="100000">
                                          <p:val>
                                            <p:strVal val="#ppt_x"/>
                                          </p:val>
                                        </p:tav>
                                      </p:tavLst>
                                    </p:anim>
                                    <p:anim calcmode="lin" valueType="num">
                                      <p:cBhvr additive="base">
                                        <p:cTn id="62" dur="500" fill="hold"/>
                                        <p:tgtEl>
                                          <p:spTgt spid="229"/>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250"/>
                                  </p:stCondLst>
                                  <p:childTnLst>
                                    <p:set>
                                      <p:cBhvr>
                                        <p:cTn id="64" dur="1" fill="hold">
                                          <p:stCondLst>
                                            <p:cond delay="0"/>
                                          </p:stCondLst>
                                        </p:cTn>
                                        <p:tgtEl>
                                          <p:spTgt spid="230"/>
                                        </p:tgtEl>
                                        <p:attrNameLst>
                                          <p:attrName>style.visibility</p:attrName>
                                        </p:attrNameLst>
                                      </p:cBhvr>
                                      <p:to>
                                        <p:strVal val="visible"/>
                                      </p:to>
                                    </p:set>
                                    <p:anim calcmode="lin" valueType="num">
                                      <p:cBhvr additive="base">
                                        <p:cTn id="65" dur="500" fill="hold"/>
                                        <p:tgtEl>
                                          <p:spTgt spid="230"/>
                                        </p:tgtEl>
                                        <p:attrNameLst>
                                          <p:attrName>ppt_x</p:attrName>
                                        </p:attrNameLst>
                                      </p:cBhvr>
                                      <p:tavLst>
                                        <p:tav tm="0">
                                          <p:val>
                                            <p:strVal val="1+#ppt_w/2"/>
                                          </p:val>
                                        </p:tav>
                                        <p:tav tm="100000">
                                          <p:val>
                                            <p:strVal val="#ppt_x"/>
                                          </p:val>
                                        </p:tav>
                                      </p:tavLst>
                                    </p:anim>
                                    <p:anim calcmode="lin" valueType="num">
                                      <p:cBhvr additive="base">
                                        <p:cTn id="66" dur="500" fill="hold"/>
                                        <p:tgtEl>
                                          <p:spTgt spid="230"/>
                                        </p:tgtEl>
                                        <p:attrNameLst>
                                          <p:attrName>ppt_y</p:attrName>
                                        </p:attrNameLst>
                                      </p:cBhvr>
                                      <p:tavLst>
                                        <p:tav tm="0">
                                          <p:val>
                                            <p:strVal val="#ppt_y"/>
                                          </p:val>
                                        </p:tav>
                                        <p:tav tm="100000">
                                          <p:val>
                                            <p:strVal val="#ppt_y"/>
                                          </p:val>
                                        </p:tav>
                                      </p:tavLst>
                                    </p:anim>
                                  </p:childTnLst>
                                </p:cTn>
                              </p:par>
                              <p:par>
                                <p:cTn id="67" presetID="2" presetClass="entr" presetSubtype="2" fill="hold" grpId="0" nodeType="withEffect">
                                  <p:stCondLst>
                                    <p:cond delay="250"/>
                                  </p:stCondLst>
                                  <p:childTnLst>
                                    <p:set>
                                      <p:cBhvr>
                                        <p:cTn id="68" dur="1" fill="hold">
                                          <p:stCondLst>
                                            <p:cond delay="0"/>
                                          </p:stCondLst>
                                        </p:cTn>
                                        <p:tgtEl>
                                          <p:spTgt spid="231"/>
                                        </p:tgtEl>
                                        <p:attrNameLst>
                                          <p:attrName>style.visibility</p:attrName>
                                        </p:attrNameLst>
                                      </p:cBhvr>
                                      <p:to>
                                        <p:strVal val="visible"/>
                                      </p:to>
                                    </p:set>
                                    <p:anim calcmode="lin" valueType="num">
                                      <p:cBhvr additive="base">
                                        <p:cTn id="69" dur="500" fill="hold"/>
                                        <p:tgtEl>
                                          <p:spTgt spid="231"/>
                                        </p:tgtEl>
                                        <p:attrNameLst>
                                          <p:attrName>ppt_x</p:attrName>
                                        </p:attrNameLst>
                                      </p:cBhvr>
                                      <p:tavLst>
                                        <p:tav tm="0">
                                          <p:val>
                                            <p:strVal val="1+#ppt_w/2"/>
                                          </p:val>
                                        </p:tav>
                                        <p:tav tm="100000">
                                          <p:val>
                                            <p:strVal val="#ppt_x"/>
                                          </p:val>
                                        </p:tav>
                                      </p:tavLst>
                                    </p:anim>
                                    <p:anim calcmode="lin" valueType="num">
                                      <p:cBhvr additive="base">
                                        <p:cTn id="70" dur="500" fill="hold"/>
                                        <p:tgtEl>
                                          <p:spTgt spid="2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4" grpId="0" animBg="1"/>
      <p:bldP spid="35" grpId="0" animBg="1"/>
      <p:bldP spid="227" grpId="0" animBg="1"/>
      <p:bldP spid="228" grpId="0" animBg="1"/>
      <p:bldP spid="229" grpId="0" animBg="1"/>
      <p:bldP spid="230" grpId="0" animBg="1"/>
      <p:bldP spid="231"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14690175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18050772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1185253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2427733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36468066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7029883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7689089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A7FFE21A-5E8C-4EBA-83FD-6DA2E710F983}" type="datetimeFigureOut">
              <a:rPr lang="zh-CN" altLang="en-US" smtClean="0"/>
              <a:t>2019/7/29</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68BC6369-077D-4D32-978F-63423A67F010}" type="slidenum">
              <a:rPr lang="zh-CN" altLang="en-US" smtClean="0"/>
              <a:t>‹#›</a:t>
            </a:fld>
            <a:endParaRPr lang="zh-CN" altLang="en-US"/>
          </a:p>
        </p:txBody>
      </p:sp>
    </p:spTree>
    <p:extLst>
      <p:ext uri="{BB962C8B-B14F-4D97-AF65-F5344CB8AC3E}">
        <p14:creationId xmlns:p14="http://schemas.microsoft.com/office/powerpoint/2010/main" val="13668781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2.jp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43384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7">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364" y="908050"/>
            <a:ext cx="10973276" cy="63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dirty="0"/>
              <a:t>单击此处编辑母版标题样式</a:t>
            </a:r>
          </a:p>
        </p:txBody>
      </p:sp>
      <p:sp>
        <p:nvSpPr>
          <p:cNvPr id="1027" name="Rectangle 3"/>
          <p:cNvSpPr>
            <a:spLocks noGrp="1" noChangeArrowheads="1"/>
          </p:cNvSpPr>
          <p:nvPr>
            <p:ph type="body" idx="1"/>
          </p:nvPr>
        </p:nvSpPr>
        <p:spPr bwMode="auto">
          <a:xfrm>
            <a:off x="609364" y="1600202"/>
            <a:ext cx="10973276"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dirty="0"/>
              <a:t>单击此处编辑母版文本样式</a:t>
            </a:r>
          </a:p>
          <a:p>
            <a:pPr lvl="1"/>
            <a:r>
              <a:rPr lang="zh-CN" dirty="0"/>
              <a:t>第二级</a:t>
            </a:r>
          </a:p>
        </p:txBody>
      </p:sp>
    </p:spTree>
    <p:extLst>
      <p:ext uri="{BB962C8B-B14F-4D97-AF65-F5344CB8AC3E}">
        <p14:creationId xmlns:p14="http://schemas.microsoft.com/office/powerpoint/2010/main" val="702966851"/>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Lst>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xStyles>
    <p:titleStyle>
      <a:lvl1pPr algn="l" rtl="0" fontAlgn="base">
        <a:spcBef>
          <a:spcPct val="0"/>
        </a:spcBef>
        <a:spcAft>
          <a:spcPct val="0"/>
        </a:spcAft>
        <a:defRPr sz="2384">
          <a:solidFill>
            <a:schemeClr val="accent1"/>
          </a:solidFill>
          <a:latin typeface="+mj-lt"/>
          <a:ea typeface="+mj-ea"/>
          <a:cs typeface="+mj-cs"/>
        </a:defRPr>
      </a:lvl1pPr>
      <a:lvl2pPr algn="l" rtl="0" fontAlgn="base">
        <a:spcBef>
          <a:spcPct val="0"/>
        </a:spcBef>
        <a:spcAft>
          <a:spcPct val="0"/>
        </a:spcAft>
        <a:defRPr sz="2384">
          <a:solidFill>
            <a:schemeClr val="tx2"/>
          </a:solidFill>
          <a:latin typeface="Arial" pitchFamily="34" charset="0"/>
          <a:ea typeface="微软雅黑" pitchFamily="34" charset="-122"/>
        </a:defRPr>
      </a:lvl2pPr>
      <a:lvl3pPr algn="l" rtl="0" fontAlgn="base">
        <a:spcBef>
          <a:spcPct val="0"/>
        </a:spcBef>
        <a:spcAft>
          <a:spcPct val="0"/>
        </a:spcAft>
        <a:defRPr sz="2384">
          <a:solidFill>
            <a:schemeClr val="tx2"/>
          </a:solidFill>
          <a:latin typeface="Arial" pitchFamily="34" charset="0"/>
          <a:ea typeface="微软雅黑" pitchFamily="34" charset="-122"/>
        </a:defRPr>
      </a:lvl3pPr>
      <a:lvl4pPr algn="l" rtl="0" fontAlgn="base">
        <a:spcBef>
          <a:spcPct val="0"/>
        </a:spcBef>
        <a:spcAft>
          <a:spcPct val="0"/>
        </a:spcAft>
        <a:defRPr sz="2384">
          <a:solidFill>
            <a:schemeClr val="tx2"/>
          </a:solidFill>
          <a:latin typeface="Arial" pitchFamily="34" charset="0"/>
          <a:ea typeface="微软雅黑" pitchFamily="34" charset="-122"/>
        </a:defRPr>
      </a:lvl4pPr>
      <a:lvl5pPr algn="l" rtl="0" fontAlgn="base">
        <a:spcBef>
          <a:spcPct val="0"/>
        </a:spcBef>
        <a:spcAft>
          <a:spcPct val="0"/>
        </a:spcAft>
        <a:defRPr sz="2384">
          <a:solidFill>
            <a:schemeClr val="tx2"/>
          </a:solidFill>
          <a:latin typeface="Arial" pitchFamily="34" charset="0"/>
          <a:ea typeface="微软雅黑" pitchFamily="34" charset="-122"/>
        </a:defRPr>
      </a:lvl5pPr>
      <a:lvl6pPr marL="454213" algn="l" rtl="0" fontAlgn="base">
        <a:spcBef>
          <a:spcPct val="0"/>
        </a:spcBef>
        <a:spcAft>
          <a:spcPct val="0"/>
        </a:spcAft>
        <a:defRPr sz="2384">
          <a:solidFill>
            <a:schemeClr val="tx2"/>
          </a:solidFill>
          <a:latin typeface="Arial" pitchFamily="34" charset="0"/>
          <a:ea typeface="微软雅黑" pitchFamily="34" charset="-122"/>
        </a:defRPr>
      </a:lvl6pPr>
      <a:lvl7pPr marL="908427" algn="l" rtl="0" fontAlgn="base">
        <a:spcBef>
          <a:spcPct val="0"/>
        </a:spcBef>
        <a:spcAft>
          <a:spcPct val="0"/>
        </a:spcAft>
        <a:defRPr sz="2384">
          <a:solidFill>
            <a:schemeClr val="tx2"/>
          </a:solidFill>
          <a:latin typeface="Arial" pitchFamily="34" charset="0"/>
          <a:ea typeface="微软雅黑" pitchFamily="34" charset="-122"/>
        </a:defRPr>
      </a:lvl7pPr>
      <a:lvl8pPr marL="1362640" algn="l" rtl="0" fontAlgn="base">
        <a:spcBef>
          <a:spcPct val="0"/>
        </a:spcBef>
        <a:spcAft>
          <a:spcPct val="0"/>
        </a:spcAft>
        <a:defRPr sz="2384">
          <a:solidFill>
            <a:schemeClr val="tx2"/>
          </a:solidFill>
          <a:latin typeface="Arial" pitchFamily="34" charset="0"/>
          <a:ea typeface="微软雅黑" pitchFamily="34" charset="-122"/>
        </a:defRPr>
      </a:lvl8pPr>
      <a:lvl9pPr marL="1816853" algn="l" rtl="0" fontAlgn="base">
        <a:spcBef>
          <a:spcPct val="0"/>
        </a:spcBef>
        <a:spcAft>
          <a:spcPct val="0"/>
        </a:spcAft>
        <a:defRPr sz="2384">
          <a:solidFill>
            <a:schemeClr val="tx2"/>
          </a:solidFill>
          <a:latin typeface="Arial" pitchFamily="34" charset="0"/>
          <a:ea typeface="微软雅黑" pitchFamily="34" charset="-122"/>
        </a:defRPr>
      </a:lvl9pPr>
    </p:titleStyle>
    <p:bodyStyle>
      <a:lvl1pPr marL="340660" indent="-340660" algn="l" rtl="0" fontAlgn="base">
        <a:spcBef>
          <a:spcPct val="20000"/>
        </a:spcBef>
        <a:spcAft>
          <a:spcPct val="0"/>
        </a:spcAft>
        <a:buChar char="•"/>
        <a:defRPr sz="1987">
          <a:solidFill>
            <a:schemeClr val="accent1"/>
          </a:solidFill>
          <a:latin typeface="+mn-lt"/>
          <a:ea typeface="+mn-ea"/>
          <a:cs typeface="+mn-cs"/>
        </a:defRPr>
      </a:lvl1pPr>
      <a:lvl2pPr marL="738097" indent="-283884" algn="l" rtl="0" eaLnBrk="0" fontAlgn="base" hangingPunct="0">
        <a:spcBef>
          <a:spcPct val="20000"/>
        </a:spcBef>
        <a:spcAft>
          <a:spcPct val="0"/>
        </a:spcAft>
        <a:buChar char="–"/>
        <a:defRPr sz="1987">
          <a:solidFill>
            <a:schemeClr val="accent1"/>
          </a:solidFill>
          <a:latin typeface="+mn-lt"/>
          <a:ea typeface="仿宋_GB2312" pitchFamily="49" charset="-122"/>
        </a:defRPr>
      </a:lvl2pPr>
      <a:lvl3pPr marL="1135533" indent="-227107" algn="l" rtl="0" eaLnBrk="0" fontAlgn="base" hangingPunct="0">
        <a:spcBef>
          <a:spcPct val="20000"/>
        </a:spcBef>
        <a:spcAft>
          <a:spcPct val="0"/>
        </a:spcAft>
        <a:buChar char="•"/>
        <a:defRPr sz="2384">
          <a:solidFill>
            <a:schemeClr val="tx1"/>
          </a:solidFill>
          <a:latin typeface="+mn-lt"/>
          <a:ea typeface="宋体" pitchFamily="2" charset="-122"/>
        </a:defRPr>
      </a:lvl3pPr>
      <a:lvl4pPr marL="1589746" indent="-227107" algn="l" rtl="0" eaLnBrk="0" fontAlgn="base" hangingPunct="0">
        <a:spcBef>
          <a:spcPct val="20000"/>
        </a:spcBef>
        <a:spcAft>
          <a:spcPct val="0"/>
        </a:spcAft>
        <a:buChar char="–"/>
        <a:defRPr sz="1987">
          <a:solidFill>
            <a:schemeClr val="tx1"/>
          </a:solidFill>
          <a:latin typeface="+mn-lt"/>
          <a:ea typeface="宋体" pitchFamily="2" charset="-122"/>
        </a:defRPr>
      </a:lvl4pPr>
      <a:lvl5pPr marL="2043960" indent="-227107" algn="l" rtl="0" eaLnBrk="0" fontAlgn="base" hangingPunct="0">
        <a:spcBef>
          <a:spcPct val="20000"/>
        </a:spcBef>
        <a:spcAft>
          <a:spcPct val="0"/>
        </a:spcAft>
        <a:buChar char="»"/>
        <a:defRPr sz="1987">
          <a:solidFill>
            <a:schemeClr val="tx1"/>
          </a:solidFill>
          <a:latin typeface="+mn-lt"/>
          <a:ea typeface="宋体" pitchFamily="2" charset="-122"/>
        </a:defRPr>
      </a:lvl5pPr>
      <a:lvl6pPr marL="2498173" indent="-227107" algn="l" rtl="0" eaLnBrk="0" fontAlgn="base" hangingPunct="0">
        <a:spcBef>
          <a:spcPct val="20000"/>
        </a:spcBef>
        <a:spcAft>
          <a:spcPct val="0"/>
        </a:spcAft>
        <a:buChar char="»"/>
        <a:defRPr sz="1987">
          <a:solidFill>
            <a:schemeClr val="tx1"/>
          </a:solidFill>
          <a:latin typeface="+mn-lt"/>
          <a:ea typeface="宋体" pitchFamily="2" charset="-122"/>
        </a:defRPr>
      </a:lvl6pPr>
      <a:lvl7pPr marL="2952386" indent="-227107" algn="l" rtl="0" eaLnBrk="0" fontAlgn="base" hangingPunct="0">
        <a:spcBef>
          <a:spcPct val="20000"/>
        </a:spcBef>
        <a:spcAft>
          <a:spcPct val="0"/>
        </a:spcAft>
        <a:buChar char="»"/>
        <a:defRPr sz="1987">
          <a:solidFill>
            <a:schemeClr val="tx1"/>
          </a:solidFill>
          <a:latin typeface="+mn-lt"/>
          <a:ea typeface="宋体" pitchFamily="2" charset="-122"/>
        </a:defRPr>
      </a:lvl7pPr>
      <a:lvl8pPr marL="3406600" indent="-227107" algn="l" rtl="0" eaLnBrk="0" fontAlgn="base" hangingPunct="0">
        <a:spcBef>
          <a:spcPct val="20000"/>
        </a:spcBef>
        <a:spcAft>
          <a:spcPct val="0"/>
        </a:spcAft>
        <a:buChar char="»"/>
        <a:defRPr sz="1987">
          <a:solidFill>
            <a:schemeClr val="tx1"/>
          </a:solidFill>
          <a:latin typeface="+mn-lt"/>
          <a:ea typeface="宋体" pitchFamily="2" charset="-122"/>
        </a:defRPr>
      </a:lvl8pPr>
      <a:lvl9pPr marL="3860813" indent="-227107" algn="l" rtl="0" eaLnBrk="0" fontAlgn="base" hangingPunct="0">
        <a:spcBef>
          <a:spcPct val="20000"/>
        </a:spcBef>
        <a:spcAft>
          <a:spcPct val="0"/>
        </a:spcAft>
        <a:buChar char="»"/>
        <a:defRPr sz="1987">
          <a:solidFill>
            <a:schemeClr val="tx1"/>
          </a:solidFill>
          <a:latin typeface="+mn-lt"/>
          <a:ea typeface="宋体" pitchFamily="2" charset="-122"/>
        </a:defRPr>
      </a:lvl9pPr>
    </p:bodyStyle>
    <p:otherStyle>
      <a:defPPr>
        <a:defRPr lang="zh-CN"/>
      </a:defPPr>
      <a:lvl1pPr marL="0" algn="l" defTabSz="908427" rtl="0" eaLnBrk="1" latinLnBrk="0" hangingPunct="1">
        <a:defRPr sz="1788" kern="1200">
          <a:solidFill>
            <a:schemeClr val="tx1"/>
          </a:solidFill>
          <a:latin typeface="+mn-lt"/>
          <a:ea typeface="+mn-ea"/>
          <a:cs typeface="+mn-cs"/>
        </a:defRPr>
      </a:lvl1pPr>
      <a:lvl2pPr marL="454213" algn="l" defTabSz="908427" rtl="0" eaLnBrk="1" latinLnBrk="0" hangingPunct="1">
        <a:defRPr sz="1788" kern="1200">
          <a:solidFill>
            <a:schemeClr val="tx1"/>
          </a:solidFill>
          <a:latin typeface="+mn-lt"/>
          <a:ea typeface="+mn-ea"/>
          <a:cs typeface="+mn-cs"/>
        </a:defRPr>
      </a:lvl2pPr>
      <a:lvl3pPr marL="908427" algn="l" defTabSz="908427" rtl="0" eaLnBrk="1" latinLnBrk="0" hangingPunct="1">
        <a:defRPr sz="1788" kern="1200">
          <a:solidFill>
            <a:schemeClr val="tx1"/>
          </a:solidFill>
          <a:latin typeface="+mn-lt"/>
          <a:ea typeface="+mn-ea"/>
          <a:cs typeface="+mn-cs"/>
        </a:defRPr>
      </a:lvl3pPr>
      <a:lvl4pPr marL="1362640" algn="l" defTabSz="908427" rtl="0" eaLnBrk="1" latinLnBrk="0" hangingPunct="1">
        <a:defRPr sz="1788" kern="1200">
          <a:solidFill>
            <a:schemeClr val="tx1"/>
          </a:solidFill>
          <a:latin typeface="+mn-lt"/>
          <a:ea typeface="+mn-ea"/>
          <a:cs typeface="+mn-cs"/>
        </a:defRPr>
      </a:lvl4pPr>
      <a:lvl5pPr marL="1816853" algn="l" defTabSz="908427" rtl="0" eaLnBrk="1" latinLnBrk="0" hangingPunct="1">
        <a:defRPr sz="1788" kern="1200">
          <a:solidFill>
            <a:schemeClr val="tx1"/>
          </a:solidFill>
          <a:latin typeface="+mn-lt"/>
          <a:ea typeface="+mn-ea"/>
          <a:cs typeface="+mn-cs"/>
        </a:defRPr>
      </a:lvl5pPr>
      <a:lvl6pPr marL="2271067" algn="l" defTabSz="908427" rtl="0" eaLnBrk="1" latinLnBrk="0" hangingPunct="1">
        <a:defRPr sz="1788" kern="1200">
          <a:solidFill>
            <a:schemeClr val="tx1"/>
          </a:solidFill>
          <a:latin typeface="+mn-lt"/>
          <a:ea typeface="+mn-ea"/>
          <a:cs typeface="+mn-cs"/>
        </a:defRPr>
      </a:lvl6pPr>
      <a:lvl7pPr marL="2725280" algn="l" defTabSz="908427" rtl="0" eaLnBrk="1" latinLnBrk="0" hangingPunct="1">
        <a:defRPr sz="1788" kern="1200">
          <a:solidFill>
            <a:schemeClr val="tx1"/>
          </a:solidFill>
          <a:latin typeface="+mn-lt"/>
          <a:ea typeface="+mn-ea"/>
          <a:cs typeface="+mn-cs"/>
        </a:defRPr>
      </a:lvl7pPr>
      <a:lvl8pPr marL="3179494" algn="l" defTabSz="908427" rtl="0" eaLnBrk="1" latinLnBrk="0" hangingPunct="1">
        <a:defRPr sz="1788" kern="1200">
          <a:solidFill>
            <a:schemeClr val="tx1"/>
          </a:solidFill>
          <a:latin typeface="+mn-lt"/>
          <a:ea typeface="+mn-ea"/>
          <a:cs typeface="+mn-cs"/>
        </a:defRPr>
      </a:lvl8pPr>
      <a:lvl9pPr marL="3633707" algn="l" defTabSz="908427" rtl="0" eaLnBrk="1" latinLnBrk="0" hangingPunct="1">
        <a:defRPr sz="17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chart" Target="../charts/chart6.xml"/><Relationship Id="rId5" Type="http://schemas.openxmlformats.org/officeDocument/2006/relationships/chart" Target="../charts/chart5.xml"/><Relationship Id="rId4" Type="http://schemas.openxmlformats.org/officeDocument/2006/relationships/chart" Target="../charts/chart4.xml"/></Relationships>
</file>

<file path=ppt/slides/_rels/slide2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6" name="等腰三角形 15"/>
          <p:cNvSpPr/>
          <p:nvPr/>
        </p:nvSpPr>
        <p:spPr>
          <a:xfrm>
            <a:off x="2540885" y="0"/>
            <a:ext cx="6907456" cy="5677042"/>
          </a:xfrm>
          <a:prstGeom prst="triangle">
            <a:avLst/>
          </a:prstGeom>
          <a:noFill/>
          <a:ln>
            <a:solidFill>
              <a:schemeClr val="bg1">
                <a:alpha val="3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0800000">
            <a:off x="3287241" y="1197503"/>
            <a:ext cx="6008914" cy="4416674"/>
          </a:xfrm>
          <a:prstGeom prst="triangle">
            <a:avLst/>
          </a:prstGeom>
          <a:no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0"/>
          <p:cNvSpPr/>
          <p:nvPr/>
        </p:nvSpPr>
        <p:spPr>
          <a:xfrm rot="271033">
            <a:off x="6826330" y="453454"/>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no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0"/>
          <p:cNvSpPr/>
          <p:nvPr/>
        </p:nvSpPr>
        <p:spPr>
          <a:xfrm rot="7016274">
            <a:off x="1934834" y="453454"/>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gradFill>
            <a:gsLst>
              <a:gs pos="0">
                <a:schemeClr val="accent1">
                  <a:lumMod val="5000"/>
                  <a:lumOff val="95000"/>
                  <a:alpha val="31000"/>
                </a:schemeClr>
              </a:gs>
              <a:gs pos="10000">
                <a:srgbClr val="E2EDF7"/>
              </a:gs>
              <a:gs pos="100000">
                <a:schemeClr val="accent1">
                  <a:lumMod val="30000"/>
                  <a:lumOff val="70000"/>
                </a:schemeClr>
              </a:gs>
            </a:gsLst>
            <a:lin ang="5400000" scaled="1"/>
          </a:grad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10491390">
            <a:off x="6017060" y="3629296"/>
            <a:ext cx="557666" cy="525821"/>
          </a:xfrm>
          <a:custGeom>
            <a:avLst/>
            <a:gdLst>
              <a:gd name="connsiteX0" fmla="*/ 0 w 2002971"/>
              <a:gd name="connsiteY0" fmla="*/ 1335314 h 1944914"/>
              <a:gd name="connsiteX1" fmla="*/ 783771 w 2002971"/>
              <a:gd name="connsiteY1" fmla="*/ 0 h 1944914"/>
              <a:gd name="connsiteX2" fmla="*/ 2002971 w 2002971"/>
              <a:gd name="connsiteY2" fmla="*/ 1944914 h 1944914"/>
              <a:gd name="connsiteX0" fmla="*/ 0 w 1416184"/>
              <a:gd name="connsiteY0" fmla="*/ 1335314 h 1335314"/>
              <a:gd name="connsiteX1" fmla="*/ 783771 w 1416184"/>
              <a:gd name="connsiteY1" fmla="*/ 0 h 1335314"/>
              <a:gd name="connsiteX2" fmla="*/ 1416184 w 1416184"/>
              <a:gd name="connsiteY2" fmla="*/ 970990 h 1335314"/>
            </a:gdLst>
            <a:ahLst/>
            <a:cxnLst>
              <a:cxn ang="0">
                <a:pos x="connsiteX0" y="connsiteY0"/>
              </a:cxn>
              <a:cxn ang="0">
                <a:pos x="connsiteX1" y="connsiteY1"/>
              </a:cxn>
              <a:cxn ang="0">
                <a:pos x="connsiteX2" y="connsiteY2"/>
              </a:cxn>
            </a:cxnLst>
            <a:rect l="l" t="t" r="r" b="b"/>
            <a:pathLst>
              <a:path w="1416184" h="1335314">
                <a:moveTo>
                  <a:pt x="0" y="1335314"/>
                </a:moveTo>
                <a:lnTo>
                  <a:pt x="783771" y="0"/>
                </a:lnTo>
                <a:lnTo>
                  <a:pt x="1416184" y="970990"/>
                </a:lnTo>
              </a:path>
            </a:pathLst>
          </a:cu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rot="10551631">
            <a:off x="5100776" y="2028129"/>
            <a:ext cx="2086137" cy="895784"/>
          </a:xfrm>
          <a:custGeom>
            <a:avLst/>
            <a:gdLst>
              <a:gd name="connsiteX0" fmla="*/ 4209143 w 5297714"/>
              <a:gd name="connsiteY0" fmla="*/ 0 h 1770743"/>
              <a:gd name="connsiteX1" fmla="*/ 5297714 w 5297714"/>
              <a:gd name="connsiteY1" fmla="*/ 1770743 h 1770743"/>
              <a:gd name="connsiteX2" fmla="*/ 0 w 5297714"/>
              <a:gd name="connsiteY2" fmla="*/ 1306286 h 1770743"/>
              <a:gd name="connsiteX3" fmla="*/ 769257 w 5297714"/>
              <a:gd name="connsiteY3" fmla="*/ 29029 h 1770743"/>
              <a:gd name="connsiteX0" fmla="*/ 4209143 w 5297714"/>
              <a:gd name="connsiteY0" fmla="*/ 0 h 1770743"/>
              <a:gd name="connsiteX1" fmla="*/ 5297714 w 5297714"/>
              <a:gd name="connsiteY1" fmla="*/ 1770743 h 1770743"/>
              <a:gd name="connsiteX2" fmla="*/ 0 w 5297714"/>
              <a:gd name="connsiteY2" fmla="*/ 1306286 h 1770743"/>
              <a:gd name="connsiteX3" fmla="*/ 562856 w 5297714"/>
              <a:gd name="connsiteY3" fmla="*/ 395863 h 1770743"/>
              <a:gd name="connsiteX0" fmla="*/ 3872553 w 5297714"/>
              <a:gd name="connsiteY0" fmla="*/ 0 h 2274831"/>
              <a:gd name="connsiteX1" fmla="*/ 5297714 w 5297714"/>
              <a:gd name="connsiteY1" fmla="*/ 2274831 h 2274831"/>
              <a:gd name="connsiteX2" fmla="*/ 0 w 5297714"/>
              <a:gd name="connsiteY2" fmla="*/ 1810374 h 2274831"/>
              <a:gd name="connsiteX3" fmla="*/ 562856 w 5297714"/>
              <a:gd name="connsiteY3" fmla="*/ 899951 h 2274831"/>
            </a:gdLst>
            <a:ahLst/>
            <a:cxnLst>
              <a:cxn ang="0">
                <a:pos x="connsiteX0" y="connsiteY0"/>
              </a:cxn>
              <a:cxn ang="0">
                <a:pos x="connsiteX1" y="connsiteY1"/>
              </a:cxn>
              <a:cxn ang="0">
                <a:pos x="connsiteX2" y="connsiteY2"/>
              </a:cxn>
              <a:cxn ang="0">
                <a:pos x="connsiteX3" y="connsiteY3"/>
              </a:cxn>
            </a:cxnLst>
            <a:rect l="l" t="t" r="r" b="b"/>
            <a:pathLst>
              <a:path w="5297714" h="2274831">
                <a:moveTo>
                  <a:pt x="3872553" y="0"/>
                </a:moveTo>
                <a:lnTo>
                  <a:pt x="5297714" y="2274831"/>
                </a:lnTo>
                <a:lnTo>
                  <a:pt x="0" y="1810374"/>
                </a:lnTo>
                <a:lnTo>
                  <a:pt x="562856" y="899951"/>
                </a:lnTo>
              </a:path>
            </a:pathLst>
          </a:cu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3209067" y="2789502"/>
            <a:ext cx="4394665" cy="830997"/>
          </a:xfrm>
          <a:prstGeom prst="rect">
            <a:avLst/>
          </a:prstGeom>
        </p:spPr>
        <p:txBody>
          <a:bodyPr wrap="none">
            <a:spAutoFit/>
          </a:bodyPr>
          <a:lstStyle/>
          <a:p>
            <a:r>
              <a:rPr lang="en-US" altLang="zh-CN" sz="4800" b="1" dirty="0" smtClean="0">
                <a:gradFill flip="none" rotWithShape="1">
                  <a:gsLst>
                    <a:gs pos="0">
                      <a:srgbClr val="03D4A8"/>
                    </a:gs>
                    <a:gs pos="25000">
                      <a:srgbClr val="21D6E0"/>
                    </a:gs>
                    <a:gs pos="75000">
                      <a:srgbClr val="0087E6"/>
                    </a:gs>
                    <a:gs pos="100000">
                      <a:srgbClr val="005CBF"/>
                    </a:gs>
                  </a:gsLst>
                  <a:lin ang="2700000" scaled="1"/>
                  <a:tileRect/>
                </a:gradFill>
                <a:latin typeface="微软雅黑" panose="020B0503020204020204" pitchFamily="34" charset="-122"/>
                <a:ea typeface="微软雅黑" panose="020B0503020204020204" pitchFamily="34" charset="-122"/>
              </a:rPr>
              <a:t>Spring Cloud </a:t>
            </a:r>
            <a:endParaRPr lang="zh-CN" altLang="en-US" sz="4800" b="1" dirty="0">
              <a:gradFill flip="none" rotWithShape="1">
                <a:gsLst>
                  <a:gs pos="0">
                    <a:srgbClr val="03D4A8"/>
                  </a:gs>
                  <a:gs pos="25000">
                    <a:srgbClr val="21D6E0"/>
                  </a:gs>
                  <a:gs pos="75000">
                    <a:srgbClr val="0087E6"/>
                  </a:gs>
                  <a:gs pos="100000">
                    <a:srgbClr val="005CBF"/>
                  </a:gs>
                </a:gsLst>
                <a:lin ang="2700000" scaled="1"/>
                <a:tileRect/>
              </a:gradFill>
              <a:latin typeface="微软雅黑" panose="020B0503020204020204" pitchFamily="34" charset="-122"/>
              <a:ea typeface="微软雅黑" panose="020B0503020204020204" pitchFamily="34" charset="-122"/>
            </a:endParaRPr>
          </a:p>
        </p:txBody>
      </p:sp>
      <p:pic>
        <p:nvPicPr>
          <p:cNvPr id="2" name="58f81f820a9e2.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814286" y="-304800"/>
            <a:ext cx="609600" cy="609600"/>
          </a:xfrm>
          <a:prstGeom prst="rect">
            <a:avLst/>
          </a:prstGeom>
        </p:spPr>
      </p:pic>
      <p:sp>
        <p:nvSpPr>
          <p:cNvPr id="10" name="矩形 9"/>
          <p:cNvSpPr/>
          <p:nvPr/>
        </p:nvSpPr>
        <p:spPr>
          <a:xfrm>
            <a:off x="6393144" y="4302307"/>
            <a:ext cx="1210588" cy="400110"/>
          </a:xfrm>
          <a:prstGeom prst="rect">
            <a:avLst/>
          </a:prstGeom>
        </p:spPr>
        <p:txBody>
          <a:bodyPr wrap="none">
            <a:spAutoFit/>
          </a:bodyPr>
          <a:lstStyle/>
          <a:p>
            <a:r>
              <a:rPr lang="zh-CN" altLang="en-US" sz="2000" b="1" dirty="0" smtClean="0">
                <a:gradFill flip="none" rotWithShape="1">
                  <a:gsLst>
                    <a:gs pos="0">
                      <a:srgbClr val="03D4A8"/>
                    </a:gs>
                    <a:gs pos="25000">
                      <a:srgbClr val="21D6E0"/>
                    </a:gs>
                    <a:gs pos="75000">
                      <a:srgbClr val="0087E6"/>
                    </a:gs>
                    <a:gs pos="100000">
                      <a:srgbClr val="005CBF"/>
                    </a:gs>
                  </a:gsLst>
                  <a:lin ang="2700000" scaled="1"/>
                  <a:tileRect/>
                </a:gradFill>
                <a:latin typeface="微软雅黑" panose="020B0503020204020204" pitchFamily="34" charset="-122"/>
                <a:ea typeface="微软雅黑" panose="020B0503020204020204" pitchFamily="34" charset="-122"/>
              </a:rPr>
              <a:t>扩展使用</a:t>
            </a:r>
            <a:endParaRPr lang="zh-CN" altLang="en-US" sz="2000" b="1" dirty="0">
              <a:gradFill flip="none" rotWithShape="1">
                <a:gsLst>
                  <a:gs pos="0">
                    <a:srgbClr val="03D4A8"/>
                  </a:gs>
                  <a:gs pos="25000">
                    <a:srgbClr val="21D6E0"/>
                  </a:gs>
                  <a:gs pos="75000">
                    <a:srgbClr val="0087E6"/>
                  </a:gs>
                  <a:gs pos="100000">
                    <a:srgbClr val="005CBF"/>
                  </a:gs>
                </a:gsLst>
                <a:lin ang="2700000" scaled="1"/>
                <a:tileRect/>
              </a:gra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501843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Line 1"/>
          <p:cNvSpPr>
            <a:spLocks noChangeShapeType="1"/>
          </p:cNvSpPr>
          <p:nvPr/>
        </p:nvSpPr>
        <p:spPr bwMode="auto">
          <a:xfrm>
            <a:off x="1880763" y="3316247"/>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54">
              <a:defRPr/>
            </a:pPr>
            <a:endParaRPr lang="es-ES" sz="600">
              <a:solidFill>
                <a:srgbClr val="EAEAEA"/>
              </a:solidFill>
              <a:latin typeface="微软雅黑"/>
              <a:ea typeface="微软雅黑"/>
              <a:cs typeface="Helvetica" charset="0"/>
              <a:sym typeface="Helvetica" charset="0"/>
            </a:endParaRPr>
          </a:p>
        </p:txBody>
      </p:sp>
      <p:sp>
        <p:nvSpPr>
          <p:cNvPr id="25" name="Line 2"/>
          <p:cNvSpPr>
            <a:spLocks noChangeShapeType="1"/>
          </p:cNvSpPr>
          <p:nvPr/>
        </p:nvSpPr>
        <p:spPr bwMode="auto">
          <a:xfrm>
            <a:off x="1880763" y="2707542"/>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54">
              <a:defRPr/>
            </a:pPr>
            <a:endParaRPr lang="es-ES" sz="600">
              <a:solidFill>
                <a:srgbClr val="EAEAEA"/>
              </a:solidFill>
              <a:latin typeface="微软雅黑"/>
              <a:ea typeface="微软雅黑"/>
              <a:cs typeface="Helvetica" charset="0"/>
              <a:sym typeface="Helvetica" charset="0"/>
            </a:endParaRPr>
          </a:p>
        </p:txBody>
      </p:sp>
      <p:sp>
        <p:nvSpPr>
          <p:cNvPr id="26" name="Line 3"/>
          <p:cNvSpPr>
            <a:spLocks noChangeShapeType="1"/>
          </p:cNvSpPr>
          <p:nvPr/>
        </p:nvSpPr>
        <p:spPr bwMode="auto">
          <a:xfrm>
            <a:off x="1880763" y="2093281"/>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54">
              <a:defRPr/>
            </a:pPr>
            <a:endParaRPr lang="es-ES" sz="600">
              <a:solidFill>
                <a:srgbClr val="EAEAEA"/>
              </a:solidFill>
              <a:latin typeface="微软雅黑"/>
              <a:ea typeface="微软雅黑"/>
              <a:cs typeface="Helvetica" charset="0"/>
              <a:sym typeface="Helvetica" charset="0"/>
            </a:endParaRPr>
          </a:p>
        </p:txBody>
      </p:sp>
      <p:sp>
        <p:nvSpPr>
          <p:cNvPr id="27" name="Line 4"/>
          <p:cNvSpPr>
            <a:spLocks noChangeShapeType="1"/>
          </p:cNvSpPr>
          <p:nvPr/>
        </p:nvSpPr>
        <p:spPr bwMode="auto">
          <a:xfrm>
            <a:off x="1880763" y="1491718"/>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54">
              <a:defRPr/>
            </a:pPr>
            <a:endParaRPr lang="es-ES" sz="600">
              <a:solidFill>
                <a:srgbClr val="EAEAEA"/>
              </a:solidFill>
              <a:latin typeface="微软雅黑"/>
              <a:ea typeface="微软雅黑"/>
              <a:cs typeface="Helvetica" charset="0"/>
              <a:sym typeface="Helvetica" charset="0"/>
            </a:endParaRPr>
          </a:p>
        </p:txBody>
      </p:sp>
      <p:sp>
        <p:nvSpPr>
          <p:cNvPr id="28" name="Line 9"/>
          <p:cNvSpPr>
            <a:spLocks noChangeShapeType="1"/>
          </p:cNvSpPr>
          <p:nvPr/>
        </p:nvSpPr>
        <p:spPr bwMode="auto">
          <a:xfrm>
            <a:off x="1880763" y="3924159"/>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54">
              <a:defRPr/>
            </a:pPr>
            <a:endParaRPr lang="es-ES" sz="600">
              <a:solidFill>
                <a:srgbClr val="EAEAEA"/>
              </a:solidFill>
              <a:latin typeface="微软雅黑"/>
              <a:ea typeface="微软雅黑"/>
              <a:cs typeface="Helvetica" charset="0"/>
              <a:sym typeface="Helvetica" charset="0"/>
            </a:endParaRPr>
          </a:p>
        </p:txBody>
      </p:sp>
      <p:sp>
        <p:nvSpPr>
          <p:cNvPr id="29" name="AutoShape 10"/>
          <p:cNvSpPr>
            <a:spLocks/>
          </p:cNvSpPr>
          <p:nvPr/>
        </p:nvSpPr>
        <p:spPr bwMode="auto">
          <a:xfrm>
            <a:off x="2111705" y="2291143"/>
            <a:ext cx="1899923" cy="1636191"/>
          </a:xfrm>
          <a:custGeom>
            <a:avLst/>
            <a:gdLst>
              <a:gd name="T0" fmla="*/ 1900238 w 21600"/>
              <a:gd name="T1" fmla="*/ 1858169 h 21600"/>
              <a:gd name="T2" fmla="*/ 1900238 w 21600"/>
              <a:gd name="T3" fmla="*/ 1858169 h 21600"/>
              <a:gd name="T4" fmla="*/ 1900238 w 21600"/>
              <a:gd name="T5" fmla="*/ 1858169 h 21600"/>
              <a:gd name="T6" fmla="*/ 1900238 w 21600"/>
              <a:gd name="T7" fmla="*/ 18581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4842" y="0"/>
                  <a:pt x="4309" y="7586"/>
                  <a:pt x="3158" y="14177"/>
                </a:cubicBezTo>
                <a:cubicBezTo>
                  <a:pt x="2683" y="16902"/>
                  <a:pt x="1588" y="19426"/>
                  <a:pt x="0" y="21599"/>
                </a:cubicBezTo>
                <a:lnTo>
                  <a:pt x="21599" y="21599"/>
                </a:lnTo>
                <a:cubicBezTo>
                  <a:pt x="20011" y="19426"/>
                  <a:pt x="18916" y="16902"/>
                  <a:pt x="18441" y="14177"/>
                </a:cubicBezTo>
                <a:cubicBezTo>
                  <a:pt x="17290" y="7586"/>
                  <a:pt x="16757" y="0"/>
                  <a:pt x="10800" y="0"/>
                </a:cubicBezTo>
                <a:close/>
              </a:path>
            </a:pathLst>
          </a:custGeom>
          <a:solidFill>
            <a:srgbClr val="B71B15">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zh-CN" altLang="en-US">
              <a:solidFill>
                <a:srgbClr val="EAEAEA"/>
              </a:solidFill>
              <a:latin typeface="微软雅黑"/>
              <a:ea typeface="微软雅黑"/>
              <a:sym typeface="Helvetica Light"/>
            </a:endParaRPr>
          </a:p>
        </p:txBody>
      </p:sp>
      <p:sp>
        <p:nvSpPr>
          <p:cNvPr id="30" name="AutoShape 11"/>
          <p:cNvSpPr>
            <a:spLocks/>
          </p:cNvSpPr>
          <p:nvPr/>
        </p:nvSpPr>
        <p:spPr bwMode="auto">
          <a:xfrm>
            <a:off x="3627517" y="2179314"/>
            <a:ext cx="1899129" cy="1748020"/>
          </a:xfrm>
          <a:custGeom>
            <a:avLst/>
            <a:gdLst>
              <a:gd name="T0" fmla="*/ 1899444 w 21600"/>
              <a:gd name="T1" fmla="*/ 1985169 h 21600"/>
              <a:gd name="T2" fmla="*/ 1899444 w 21600"/>
              <a:gd name="T3" fmla="*/ 1985169 h 21600"/>
              <a:gd name="T4" fmla="*/ 1899444 w 21600"/>
              <a:gd name="T5" fmla="*/ 1985169 h 21600"/>
              <a:gd name="T6" fmla="*/ 1899444 w 21600"/>
              <a:gd name="T7" fmla="*/ 19851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4222" y="0"/>
                  <a:pt x="4255" y="7980"/>
                  <a:pt x="3158" y="14651"/>
                </a:cubicBezTo>
                <a:cubicBezTo>
                  <a:pt x="2741" y="17189"/>
                  <a:pt x="1649" y="19571"/>
                  <a:pt x="0" y="21600"/>
                </a:cubicBezTo>
                <a:lnTo>
                  <a:pt x="21599" y="21600"/>
                </a:lnTo>
                <a:cubicBezTo>
                  <a:pt x="19950" y="19571"/>
                  <a:pt x="18858" y="17189"/>
                  <a:pt x="18441" y="14651"/>
                </a:cubicBezTo>
                <a:cubicBezTo>
                  <a:pt x="17344" y="7980"/>
                  <a:pt x="17377" y="0"/>
                  <a:pt x="10800" y="0"/>
                </a:cubicBezTo>
                <a:close/>
              </a:path>
            </a:pathLst>
          </a:custGeom>
          <a:solidFill>
            <a:srgbClr val="EA9B33">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zh-CN" altLang="en-US">
              <a:solidFill>
                <a:srgbClr val="EAEAEA"/>
              </a:solidFill>
              <a:latin typeface="微软雅黑"/>
              <a:ea typeface="微软雅黑"/>
              <a:sym typeface="Helvetica Light"/>
            </a:endParaRPr>
          </a:p>
        </p:txBody>
      </p:sp>
      <p:sp>
        <p:nvSpPr>
          <p:cNvPr id="31" name="AutoShape 12"/>
          <p:cNvSpPr>
            <a:spLocks/>
          </p:cNvSpPr>
          <p:nvPr/>
        </p:nvSpPr>
        <p:spPr bwMode="auto">
          <a:xfrm>
            <a:off x="5049681" y="2960715"/>
            <a:ext cx="1899129" cy="966618"/>
          </a:xfrm>
          <a:custGeom>
            <a:avLst/>
            <a:gdLst>
              <a:gd name="T0" fmla="*/ 1899444 w 21600"/>
              <a:gd name="T1" fmla="*/ 1097756 h 21600"/>
              <a:gd name="T2" fmla="*/ 1899444 w 21600"/>
              <a:gd name="T3" fmla="*/ 1097756 h 21600"/>
              <a:gd name="T4" fmla="*/ 1899444 w 21600"/>
              <a:gd name="T5" fmla="*/ 1097756 h 21600"/>
              <a:gd name="T6" fmla="*/ 1899444 w 21600"/>
              <a:gd name="T7" fmla="*/ 109775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6150" y="0"/>
                  <a:pt x="4507" y="6570"/>
                  <a:pt x="3158" y="12496"/>
                </a:cubicBezTo>
                <a:cubicBezTo>
                  <a:pt x="2430" y="15699"/>
                  <a:pt x="1366" y="18755"/>
                  <a:pt x="0" y="21600"/>
                </a:cubicBezTo>
                <a:lnTo>
                  <a:pt x="21599" y="21600"/>
                </a:lnTo>
                <a:cubicBezTo>
                  <a:pt x="20233" y="18755"/>
                  <a:pt x="19169" y="15699"/>
                  <a:pt x="18441" y="12496"/>
                </a:cubicBezTo>
                <a:cubicBezTo>
                  <a:pt x="17092" y="6570"/>
                  <a:pt x="15449" y="0"/>
                  <a:pt x="10800" y="0"/>
                </a:cubicBezTo>
                <a:close/>
              </a:path>
            </a:pathLst>
          </a:custGeom>
          <a:solidFill>
            <a:srgbClr val="8AB153">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zh-CN" altLang="en-US">
              <a:solidFill>
                <a:srgbClr val="EAEAEA"/>
              </a:solidFill>
              <a:latin typeface="微软雅黑"/>
              <a:ea typeface="微软雅黑"/>
              <a:sym typeface="Helvetica Light"/>
            </a:endParaRPr>
          </a:p>
        </p:txBody>
      </p:sp>
      <p:sp>
        <p:nvSpPr>
          <p:cNvPr id="32" name="AutoShape 13"/>
          <p:cNvSpPr>
            <a:spLocks/>
          </p:cNvSpPr>
          <p:nvPr/>
        </p:nvSpPr>
        <p:spPr bwMode="auto">
          <a:xfrm>
            <a:off x="6505177" y="2291143"/>
            <a:ext cx="1899923" cy="1636191"/>
          </a:xfrm>
          <a:custGeom>
            <a:avLst/>
            <a:gdLst>
              <a:gd name="T0" fmla="*/ 1900238 w 21600"/>
              <a:gd name="T1" fmla="*/ 1858169 h 21600"/>
              <a:gd name="T2" fmla="*/ 1900238 w 21600"/>
              <a:gd name="T3" fmla="*/ 1858169 h 21600"/>
              <a:gd name="T4" fmla="*/ 1900238 w 21600"/>
              <a:gd name="T5" fmla="*/ 1858169 h 21600"/>
              <a:gd name="T6" fmla="*/ 1900238 w 21600"/>
              <a:gd name="T7" fmla="*/ 18581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4842" y="0"/>
                  <a:pt x="4309" y="7586"/>
                  <a:pt x="3158" y="14177"/>
                </a:cubicBezTo>
                <a:cubicBezTo>
                  <a:pt x="2683" y="16902"/>
                  <a:pt x="1588" y="19426"/>
                  <a:pt x="0" y="21599"/>
                </a:cubicBezTo>
                <a:lnTo>
                  <a:pt x="21599" y="21599"/>
                </a:lnTo>
                <a:cubicBezTo>
                  <a:pt x="20011" y="19426"/>
                  <a:pt x="18916" y="16902"/>
                  <a:pt x="18441" y="14177"/>
                </a:cubicBezTo>
                <a:cubicBezTo>
                  <a:pt x="17290" y="7586"/>
                  <a:pt x="16757" y="0"/>
                  <a:pt x="10800" y="0"/>
                </a:cubicBezTo>
                <a:close/>
              </a:path>
            </a:pathLst>
          </a:custGeom>
          <a:solidFill>
            <a:srgbClr val="43AB92">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zh-CN" altLang="en-US">
              <a:solidFill>
                <a:srgbClr val="EAEAEA"/>
              </a:solidFill>
              <a:latin typeface="微软雅黑"/>
              <a:ea typeface="微软雅黑"/>
              <a:sym typeface="Helvetica Light"/>
            </a:endParaRPr>
          </a:p>
        </p:txBody>
      </p:sp>
      <p:sp>
        <p:nvSpPr>
          <p:cNvPr id="33" name="AutoShape 14"/>
          <p:cNvSpPr>
            <a:spLocks/>
          </p:cNvSpPr>
          <p:nvPr/>
        </p:nvSpPr>
        <p:spPr bwMode="auto">
          <a:xfrm>
            <a:off x="7986862" y="2664369"/>
            <a:ext cx="1899923" cy="1262963"/>
          </a:xfrm>
          <a:custGeom>
            <a:avLst/>
            <a:gdLst>
              <a:gd name="T0" fmla="*/ 1900238 w 21600"/>
              <a:gd name="T1" fmla="*/ 1434306 h 21600"/>
              <a:gd name="T2" fmla="*/ 1900238 w 21600"/>
              <a:gd name="T3" fmla="*/ 1434306 h 21600"/>
              <a:gd name="T4" fmla="*/ 1900238 w 21600"/>
              <a:gd name="T5" fmla="*/ 1434306 h 21600"/>
              <a:gd name="T6" fmla="*/ 1900238 w 21600"/>
              <a:gd name="T7" fmla="*/ 143430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4308" y="0"/>
                  <a:pt x="4268" y="7895"/>
                  <a:pt x="3158" y="14632"/>
                </a:cubicBezTo>
                <a:cubicBezTo>
                  <a:pt x="2735" y="17203"/>
                  <a:pt x="1634" y="19582"/>
                  <a:pt x="0" y="21600"/>
                </a:cubicBezTo>
                <a:lnTo>
                  <a:pt x="21599" y="21600"/>
                </a:lnTo>
                <a:cubicBezTo>
                  <a:pt x="19965" y="19582"/>
                  <a:pt x="18864" y="17203"/>
                  <a:pt x="18441" y="14632"/>
                </a:cubicBezTo>
                <a:cubicBezTo>
                  <a:pt x="17331" y="7895"/>
                  <a:pt x="17291" y="0"/>
                  <a:pt x="10800" y="0"/>
                </a:cubicBezTo>
                <a:close/>
              </a:path>
            </a:pathLst>
          </a:custGeom>
          <a:solidFill>
            <a:srgbClr val="2494AC">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zh-CN" altLang="en-US">
              <a:solidFill>
                <a:srgbClr val="EAEAEA"/>
              </a:solidFill>
              <a:latin typeface="微软雅黑"/>
              <a:ea typeface="微软雅黑"/>
              <a:sym typeface="Helvetica Light"/>
            </a:endParaRPr>
          </a:p>
        </p:txBody>
      </p:sp>
      <p:sp>
        <p:nvSpPr>
          <p:cNvPr id="34" name="AutoShape 15"/>
          <p:cNvSpPr>
            <a:spLocks/>
          </p:cNvSpPr>
          <p:nvPr/>
        </p:nvSpPr>
        <p:spPr bwMode="auto">
          <a:xfrm>
            <a:off x="9451088" y="2960715"/>
            <a:ext cx="1899923" cy="966618"/>
          </a:xfrm>
          <a:custGeom>
            <a:avLst/>
            <a:gdLst>
              <a:gd name="T0" fmla="*/ 1900238 w 21600"/>
              <a:gd name="T1" fmla="*/ 1097756 h 21600"/>
              <a:gd name="T2" fmla="*/ 1900238 w 21600"/>
              <a:gd name="T3" fmla="*/ 1097756 h 21600"/>
              <a:gd name="T4" fmla="*/ 1900238 w 21600"/>
              <a:gd name="T5" fmla="*/ 1097756 h 21600"/>
              <a:gd name="T6" fmla="*/ 1900238 w 21600"/>
              <a:gd name="T7" fmla="*/ 109775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6150" y="0"/>
                  <a:pt x="4507" y="6570"/>
                  <a:pt x="3158" y="12496"/>
                </a:cubicBezTo>
                <a:cubicBezTo>
                  <a:pt x="2430" y="15699"/>
                  <a:pt x="1366" y="18755"/>
                  <a:pt x="0" y="21600"/>
                </a:cubicBezTo>
                <a:lnTo>
                  <a:pt x="21599" y="21600"/>
                </a:lnTo>
                <a:cubicBezTo>
                  <a:pt x="20233" y="18755"/>
                  <a:pt x="19169" y="15699"/>
                  <a:pt x="18441" y="12496"/>
                </a:cubicBezTo>
                <a:cubicBezTo>
                  <a:pt x="17092" y="6570"/>
                  <a:pt x="15449" y="0"/>
                  <a:pt x="10800" y="0"/>
                </a:cubicBezTo>
                <a:close/>
              </a:path>
            </a:pathLst>
          </a:custGeom>
          <a:solidFill>
            <a:srgbClr val="1B468B">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zh-CN" altLang="en-US">
              <a:solidFill>
                <a:srgbClr val="EAEAEA"/>
              </a:solidFill>
              <a:latin typeface="微软雅黑"/>
              <a:ea typeface="微软雅黑"/>
              <a:sym typeface="Helvetica Light"/>
            </a:endParaRPr>
          </a:p>
        </p:txBody>
      </p:sp>
      <p:sp>
        <p:nvSpPr>
          <p:cNvPr id="35" name="AutoShape 16"/>
          <p:cNvSpPr>
            <a:spLocks/>
          </p:cNvSpPr>
          <p:nvPr/>
        </p:nvSpPr>
        <p:spPr bwMode="auto">
          <a:xfrm>
            <a:off x="2572004" y="3476634"/>
            <a:ext cx="979326" cy="43403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2000">
                <a:solidFill>
                  <a:srgbClr val="EAEAEA"/>
                </a:solidFill>
                <a:latin typeface="微软雅黑"/>
                <a:ea typeface="微软雅黑"/>
                <a:sym typeface="Helvetica Light"/>
              </a:rPr>
              <a:t>20%</a:t>
            </a:r>
            <a:endParaRPr lang="es-ES" altLang="zh-CN">
              <a:solidFill>
                <a:srgbClr val="EAEAEA"/>
              </a:solidFill>
              <a:latin typeface="微软雅黑"/>
              <a:ea typeface="微软雅黑"/>
              <a:sym typeface="Helvetica Light"/>
            </a:endParaRPr>
          </a:p>
        </p:txBody>
      </p:sp>
      <p:sp>
        <p:nvSpPr>
          <p:cNvPr id="36" name="AutoShape 17"/>
          <p:cNvSpPr>
            <a:spLocks/>
          </p:cNvSpPr>
          <p:nvPr/>
        </p:nvSpPr>
        <p:spPr bwMode="auto">
          <a:xfrm>
            <a:off x="4040991" y="3482982"/>
            <a:ext cx="979326" cy="43403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2000">
                <a:solidFill>
                  <a:srgbClr val="EAEAEA"/>
                </a:solidFill>
                <a:latin typeface="微软雅黑"/>
                <a:ea typeface="微软雅黑"/>
                <a:sym typeface="Helvetica Light"/>
              </a:rPr>
              <a:t>25%</a:t>
            </a:r>
            <a:endParaRPr lang="es-ES" altLang="zh-CN">
              <a:solidFill>
                <a:srgbClr val="EAEAEA"/>
              </a:solidFill>
              <a:latin typeface="微软雅黑"/>
              <a:ea typeface="微软雅黑"/>
              <a:sym typeface="Helvetica Light"/>
            </a:endParaRPr>
          </a:p>
        </p:txBody>
      </p:sp>
      <p:sp>
        <p:nvSpPr>
          <p:cNvPr id="37" name="AutoShape 18"/>
          <p:cNvSpPr>
            <a:spLocks/>
          </p:cNvSpPr>
          <p:nvPr/>
        </p:nvSpPr>
        <p:spPr bwMode="auto">
          <a:xfrm>
            <a:off x="5514741" y="3482982"/>
            <a:ext cx="979326" cy="43403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2000">
                <a:solidFill>
                  <a:srgbClr val="EAEAEA"/>
                </a:solidFill>
                <a:latin typeface="微软雅黑"/>
                <a:ea typeface="微软雅黑"/>
                <a:sym typeface="Helvetica Light"/>
              </a:rPr>
              <a:t>10%</a:t>
            </a:r>
            <a:endParaRPr lang="es-ES" altLang="zh-CN">
              <a:solidFill>
                <a:srgbClr val="EAEAEA"/>
              </a:solidFill>
              <a:latin typeface="微软雅黑"/>
              <a:ea typeface="微软雅黑"/>
              <a:sym typeface="Helvetica Light"/>
            </a:endParaRPr>
          </a:p>
        </p:txBody>
      </p:sp>
      <p:sp>
        <p:nvSpPr>
          <p:cNvPr id="38" name="AutoShape 19"/>
          <p:cNvSpPr>
            <a:spLocks/>
          </p:cNvSpPr>
          <p:nvPr/>
        </p:nvSpPr>
        <p:spPr bwMode="auto">
          <a:xfrm>
            <a:off x="6978173" y="3482982"/>
            <a:ext cx="979326" cy="43403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2000">
                <a:solidFill>
                  <a:srgbClr val="EAEAEA"/>
                </a:solidFill>
                <a:latin typeface="微软雅黑"/>
                <a:ea typeface="微软雅黑"/>
                <a:sym typeface="Helvetica Light"/>
              </a:rPr>
              <a:t>20%</a:t>
            </a:r>
            <a:endParaRPr lang="es-ES" altLang="zh-CN">
              <a:solidFill>
                <a:srgbClr val="EAEAEA"/>
              </a:solidFill>
              <a:latin typeface="微软雅黑"/>
              <a:ea typeface="微软雅黑"/>
              <a:sym typeface="Helvetica Light"/>
            </a:endParaRPr>
          </a:p>
        </p:txBody>
      </p:sp>
      <p:sp>
        <p:nvSpPr>
          <p:cNvPr id="39" name="AutoShape 20"/>
          <p:cNvSpPr>
            <a:spLocks/>
          </p:cNvSpPr>
          <p:nvPr/>
        </p:nvSpPr>
        <p:spPr bwMode="auto">
          <a:xfrm>
            <a:off x="8438431" y="3482982"/>
            <a:ext cx="979326" cy="43403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2000">
                <a:solidFill>
                  <a:srgbClr val="EAEAEA"/>
                </a:solidFill>
                <a:latin typeface="微软雅黑"/>
                <a:ea typeface="微软雅黑"/>
                <a:sym typeface="Helvetica Light"/>
              </a:rPr>
              <a:t>14%</a:t>
            </a:r>
            <a:endParaRPr lang="es-ES" altLang="zh-CN">
              <a:solidFill>
                <a:srgbClr val="EAEAEA"/>
              </a:solidFill>
              <a:latin typeface="微软雅黑"/>
              <a:ea typeface="微软雅黑"/>
              <a:sym typeface="Helvetica Light"/>
            </a:endParaRPr>
          </a:p>
        </p:txBody>
      </p:sp>
      <p:sp>
        <p:nvSpPr>
          <p:cNvPr id="40" name="AutoShape 21"/>
          <p:cNvSpPr>
            <a:spLocks/>
          </p:cNvSpPr>
          <p:nvPr/>
        </p:nvSpPr>
        <p:spPr bwMode="auto">
          <a:xfrm>
            <a:off x="9916149" y="3482982"/>
            <a:ext cx="978532" cy="43403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2000">
                <a:solidFill>
                  <a:srgbClr val="EAEAEA"/>
                </a:solidFill>
                <a:latin typeface="微软雅黑"/>
                <a:ea typeface="微软雅黑"/>
                <a:sym typeface="Helvetica Light"/>
              </a:rPr>
              <a:t>12%</a:t>
            </a:r>
            <a:endParaRPr lang="es-ES" altLang="zh-CN">
              <a:solidFill>
                <a:srgbClr val="EAEAEA"/>
              </a:solidFill>
              <a:latin typeface="微软雅黑"/>
              <a:ea typeface="微软雅黑"/>
              <a:sym typeface="Helvetica Light"/>
            </a:endParaRPr>
          </a:p>
        </p:txBody>
      </p:sp>
      <p:sp>
        <p:nvSpPr>
          <p:cNvPr id="41" name="AutoShape 22"/>
          <p:cNvSpPr>
            <a:spLocks/>
          </p:cNvSpPr>
          <p:nvPr/>
        </p:nvSpPr>
        <p:spPr bwMode="auto">
          <a:xfrm>
            <a:off x="2714061" y="2527385"/>
            <a:ext cx="546009" cy="41586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323785">
              <a:lnSpc>
                <a:spcPct val="120000"/>
              </a:lnSpc>
              <a:spcBef>
                <a:spcPts val="850"/>
              </a:spcBef>
            </a:pPr>
            <a:r>
              <a:rPr lang="es-ES" altLang="zh-CN" sz="3499">
                <a:solidFill>
                  <a:srgbClr val="EAEAEA"/>
                </a:solidFill>
                <a:latin typeface="微软雅黑"/>
                <a:ea typeface="微软雅黑"/>
                <a:sym typeface="Modern Pictograms" charset="0"/>
              </a:rPr>
              <a:t>G</a:t>
            </a:r>
            <a:endParaRPr lang="es-ES" altLang="zh-CN">
              <a:solidFill>
                <a:srgbClr val="EAEAEA"/>
              </a:solidFill>
              <a:latin typeface="微软雅黑"/>
              <a:ea typeface="微软雅黑"/>
              <a:sym typeface="Helvetica Light"/>
            </a:endParaRPr>
          </a:p>
        </p:txBody>
      </p:sp>
      <p:sp>
        <p:nvSpPr>
          <p:cNvPr id="42" name="AutoShape 23"/>
          <p:cNvSpPr>
            <a:spLocks/>
          </p:cNvSpPr>
          <p:nvPr/>
        </p:nvSpPr>
        <p:spPr bwMode="auto">
          <a:xfrm>
            <a:off x="4356852" y="2466975"/>
            <a:ext cx="545217" cy="41516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323785">
              <a:lnSpc>
                <a:spcPct val="120000"/>
              </a:lnSpc>
              <a:spcBef>
                <a:spcPts val="850"/>
              </a:spcBef>
            </a:pPr>
            <a:r>
              <a:rPr lang="es-ES" altLang="zh-CN" sz="3499">
                <a:solidFill>
                  <a:srgbClr val="EAEAEA"/>
                </a:solidFill>
                <a:latin typeface="微软雅黑"/>
                <a:ea typeface="微软雅黑"/>
                <a:sym typeface="Modern Pictograms" charset="0"/>
              </a:rPr>
              <a:t>U</a:t>
            </a:r>
            <a:endParaRPr lang="es-ES" altLang="zh-CN">
              <a:solidFill>
                <a:srgbClr val="EAEAEA"/>
              </a:solidFill>
              <a:latin typeface="微软雅黑"/>
              <a:ea typeface="微软雅黑"/>
              <a:sym typeface="Helvetica Light"/>
            </a:endParaRPr>
          </a:p>
        </p:txBody>
      </p:sp>
      <p:sp>
        <p:nvSpPr>
          <p:cNvPr id="43" name="AutoShape 24"/>
          <p:cNvSpPr>
            <a:spLocks/>
          </p:cNvSpPr>
          <p:nvPr/>
        </p:nvSpPr>
        <p:spPr bwMode="auto">
          <a:xfrm>
            <a:off x="5732193" y="3134407"/>
            <a:ext cx="545216" cy="41516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323785">
              <a:lnSpc>
                <a:spcPct val="120000"/>
              </a:lnSpc>
              <a:spcBef>
                <a:spcPts val="850"/>
              </a:spcBef>
            </a:pPr>
            <a:r>
              <a:rPr lang="es-ES" altLang="zh-CN" sz="3499">
                <a:solidFill>
                  <a:srgbClr val="EAEAEA"/>
                </a:solidFill>
                <a:latin typeface="微软雅黑"/>
                <a:ea typeface="微软雅黑"/>
                <a:sym typeface="Modern Pictograms" charset="0"/>
              </a:rPr>
              <a:t>l</a:t>
            </a:r>
            <a:endParaRPr lang="es-ES" altLang="zh-CN">
              <a:solidFill>
                <a:srgbClr val="EAEAEA"/>
              </a:solidFill>
              <a:latin typeface="微软雅黑"/>
              <a:ea typeface="微软雅黑"/>
              <a:sym typeface="Helvetica Light"/>
            </a:endParaRPr>
          </a:p>
        </p:txBody>
      </p:sp>
      <p:sp>
        <p:nvSpPr>
          <p:cNvPr id="44" name="AutoShape 25"/>
          <p:cNvSpPr>
            <a:spLocks/>
          </p:cNvSpPr>
          <p:nvPr/>
        </p:nvSpPr>
        <p:spPr bwMode="auto">
          <a:xfrm>
            <a:off x="7211497" y="2613793"/>
            <a:ext cx="545216" cy="41516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323785">
              <a:lnSpc>
                <a:spcPct val="120000"/>
              </a:lnSpc>
              <a:spcBef>
                <a:spcPts val="850"/>
              </a:spcBef>
            </a:pPr>
            <a:r>
              <a:rPr lang="es-ES" altLang="zh-CN" sz="3499">
                <a:solidFill>
                  <a:srgbClr val="EAEAEA"/>
                </a:solidFill>
                <a:latin typeface="微软雅黑"/>
                <a:ea typeface="微软雅黑"/>
                <a:sym typeface="Modern Pictograms" charset="0"/>
              </a:rPr>
              <a:t>7</a:t>
            </a:r>
            <a:endParaRPr lang="es-ES" altLang="zh-CN">
              <a:solidFill>
                <a:srgbClr val="EAEAEA"/>
              </a:solidFill>
              <a:latin typeface="微软雅黑"/>
              <a:ea typeface="微软雅黑"/>
              <a:sym typeface="Helvetica Light"/>
            </a:endParaRPr>
          </a:p>
        </p:txBody>
      </p:sp>
      <p:sp>
        <p:nvSpPr>
          <p:cNvPr id="45" name="AutoShape 26"/>
          <p:cNvSpPr>
            <a:spLocks/>
          </p:cNvSpPr>
          <p:nvPr/>
        </p:nvSpPr>
        <p:spPr bwMode="auto">
          <a:xfrm>
            <a:off x="8671755" y="2886798"/>
            <a:ext cx="545216" cy="41516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323785">
              <a:lnSpc>
                <a:spcPct val="120000"/>
              </a:lnSpc>
              <a:spcBef>
                <a:spcPts val="850"/>
              </a:spcBef>
            </a:pPr>
            <a:r>
              <a:rPr lang="es-ES" altLang="zh-CN" sz="3499">
                <a:solidFill>
                  <a:srgbClr val="EAEAEA"/>
                </a:solidFill>
                <a:latin typeface="微软雅黑"/>
                <a:ea typeface="微软雅黑"/>
                <a:sym typeface="Modern Pictograms" charset="0"/>
              </a:rPr>
              <a:t>8</a:t>
            </a:r>
            <a:endParaRPr lang="es-ES" altLang="zh-CN">
              <a:solidFill>
                <a:srgbClr val="EAEAEA"/>
              </a:solidFill>
              <a:latin typeface="微软雅黑"/>
              <a:ea typeface="微软雅黑"/>
              <a:sym typeface="Helvetica Light"/>
            </a:endParaRPr>
          </a:p>
        </p:txBody>
      </p:sp>
      <p:sp>
        <p:nvSpPr>
          <p:cNvPr id="46" name="AutoShape 27"/>
          <p:cNvSpPr>
            <a:spLocks/>
          </p:cNvSpPr>
          <p:nvPr/>
        </p:nvSpPr>
        <p:spPr bwMode="auto">
          <a:xfrm>
            <a:off x="10132013" y="3053459"/>
            <a:ext cx="545216" cy="41516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defTabSz="323785">
              <a:lnSpc>
                <a:spcPct val="120000"/>
              </a:lnSpc>
              <a:spcBef>
                <a:spcPts val="850"/>
              </a:spcBef>
            </a:pPr>
            <a:r>
              <a:rPr lang="es-ES" altLang="zh-CN" sz="3499">
                <a:solidFill>
                  <a:srgbClr val="EAEAEA"/>
                </a:solidFill>
                <a:latin typeface="微软雅黑"/>
                <a:ea typeface="微软雅黑"/>
                <a:sym typeface="Modern Pictograms" charset="0"/>
              </a:rPr>
              <a:t>9</a:t>
            </a:r>
            <a:endParaRPr lang="es-ES" altLang="zh-CN">
              <a:solidFill>
                <a:srgbClr val="EAEAEA"/>
              </a:solidFill>
              <a:latin typeface="微软雅黑"/>
              <a:ea typeface="微软雅黑"/>
              <a:sym typeface="Helvetica Light"/>
            </a:endParaRPr>
          </a:p>
        </p:txBody>
      </p:sp>
      <p:sp>
        <p:nvSpPr>
          <p:cNvPr id="47" name="TextBox 27"/>
          <p:cNvSpPr txBox="1">
            <a:spLocks noChangeArrowheads="1"/>
          </p:cNvSpPr>
          <p:nvPr/>
        </p:nvSpPr>
        <p:spPr bwMode="auto">
          <a:xfrm>
            <a:off x="1769022" y="4300333"/>
            <a:ext cx="3970045" cy="339725"/>
          </a:xfrm>
          <a:prstGeom prst="rect">
            <a:avLst/>
          </a:prstGeom>
          <a:noFill/>
          <a:ln w="9525">
            <a:noFill/>
            <a:miter lim="800000"/>
            <a:headEnd/>
            <a:tailEnd/>
          </a:ln>
        </p:spPr>
        <p:txBody>
          <a:bodyPr wrap="square">
            <a:spAutoFit/>
          </a:bodyPr>
          <a:lstStyle/>
          <a:p>
            <a:pPr eaLnBrk="1" hangingPunct="1"/>
            <a:r>
              <a:rPr lang="zh-CN" altLang="en-US" sz="1600" b="1">
                <a:solidFill>
                  <a:schemeClr val="bg1"/>
                </a:solidFill>
                <a:latin typeface="微软雅黑" pitchFamily="34" charset="-122"/>
                <a:ea typeface="微软雅黑" pitchFamily="34" charset="-122"/>
              </a:rPr>
              <a:t>添加标题</a:t>
            </a:r>
            <a:endParaRPr lang="id-ID" altLang="en-US" sz="1600" b="1">
              <a:solidFill>
                <a:schemeClr val="bg1"/>
              </a:solidFill>
              <a:latin typeface="微软雅黑" pitchFamily="34" charset="-122"/>
              <a:ea typeface="微软雅黑" pitchFamily="34" charset="-122"/>
            </a:endParaRPr>
          </a:p>
        </p:txBody>
      </p:sp>
      <p:sp>
        <p:nvSpPr>
          <p:cNvPr id="48" name="Rectangle 28"/>
          <p:cNvSpPr>
            <a:spLocks noChangeArrowheads="1"/>
          </p:cNvSpPr>
          <p:nvPr/>
        </p:nvSpPr>
        <p:spPr bwMode="auto">
          <a:xfrm>
            <a:off x="1769022" y="4608308"/>
            <a:ext cx="9216478" cy="523220"/>
          </a:xfrm>
          <a:prstGeom prst="rect">
            <a:avLst/>
          </a:prstGeom>
          <a:noFill/>
          <a:ln w="9525">
            <a:noFill/>
            <a:miter lim="800000"/>
            <a:headEnd/>
            <a:tailEnd/>
          </a:ln>
        </p:spPr>
        <p:txBody>
          <a:bodyPr wrap="square">
            <a:spAutoFit/>
          </a:bodyPr>
          <a:lstStyle/>
          <a:p>
            <a:pPr algn="just" eaLnBrk="1" hangingPunct="1"/>
            <a:r>
              <a:rPr lang="zh-CN" altLang="en-US" sz="1400" dirty="0">
                <a:solidFill>
                  <a:schemeClr val="bg1"/>
                </a:solidFill>
                <a:latin typeface="微软雅黑" pitchFamily="34" charset="-122"/>
                <a:ea typeface="微软雅黑" pitchFamily="34" charset="-122"/>
              </a:rPr>
              <a:t>小这里输入文字说明这里输入文字说明这里输入文字说明这里输入文字说明这里输入文字说明这里输入文字说明这里输入文字说明这里输入文字说明这里输入文字说明。</a:t>
            </a:r>
          </a:p>
        </p:txBody>
      </p:sp>
    </p:spTree>
    <p:extLst>
      <p:ext uri="{BB962C8B-B14F-4D97-AF65-F5344CB8AC3E}">
        <p14:creationId xmlns:p14="http://schemas.microsoft.com/office/powerpoint/2010/main" val="16511058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10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600"/>
                            </p:stCondLst>
                            <p:childTnLst>
                              <p:par>
                                <p:cTn id="9" presetID="22" presetClass="entr" presetSubtype="8" fill="hold" nodeType="afterEffect">
                                  <p:stCondLst>
                                    <p:cond delay="100"/>
                                  </p:stCondLst>
                                  <p:childTnLst>
                                    <p:set>
                                      <p:cBhvr>
                                        <p:cTn id="10" dur="1" fill="hold">
                                          <p:stCondLst>
                                            <p:cond delay="0"/>
                                          </p:stCondLst>
                                        </p:cTn>
                                        <p:tgtEl>
                                          <p:spTgt spid="24"/>
                                        </p:tgtEl>
                                        <p:attrNameLst>
                                          <p:attrName>style.visibility</p:attrName>
                                        </p:attrNameLst>
                                      </p:cBhvr>
                                      <p:to>
                                        <p:strVal val="visible"/>
                                      </p:to>
                                    </p:set>
                                    <p:animEffect transition="in" filter="wipe(left)">
                                      <p:cBhvr>
                                        <p:cTn id="11" dur="500"/>
                                        <p:tgtEl>
                                          <p:spTgt spid="24"/>
                                        </p:tgtEl>
                                      </p:cBhvr>
                                    </p:animEffect>
                                  </p:childTnLst>
                                </p:cTn>
                              </p:par>
                            </p:childTnLst>
                          </p:cTn>
                        </p:par>
                        <p:par>
                          <p:cTn id="12" fill="hold">
                            <p:stCondLst>
                              <p:cond delay="1200"/>
                            </p:stCondLst>
                            <p:childTnLst>
                              <p:par>
                                <p:cTn id="13" presetID="22" presetClass="entr" presetSubtype="8" fill="hold" nodeType="afterEffect">
                                  <p:stCondLst>
                                    <p:cond delay="100"/>
                                  </p:stCondLst>
                                  <p:childTnLst>
                                    <p:set>
                                      <p:cBhvr>
                                        <p:cTn id="14" dur="1" fill="hold">
                                          <p:stCondLst>
                                            <p:cond delay="0"/>
                                          </p:stCondLst>
                                        </p:cTn>
                                        <p:tgtEl>
                                          <p:spTgt spid="25"/>
                                        </p:tgtEl>
                                        <p:attrNameLst>
                                          <p:attrName>style.visibility</p:attrName>
                                        </p:attrNameLst>
                                      </p:cBhvr>
                                      <p:to>
                                        <p:strVal val="visible"/>
                                      </p:to>
                                    </p:set>
                                    <p:animEffect transition="in" filter="wipe(left)">
                                      <p:cBhvr>
                                        <p:cTn id="15" dur="500"/>
                                        <p:tgtEl>
                                          <p:spTgt spid="25"/>
                                        </p:tgtEl>
                                      </p:cBhvr>
                                    </p:animEffect>
                                  </p:childTnLst>
                                </p:cTn>
                              </p:par>
                            </p:childTnLst>
                          </p:cTn>
                        </p:par>
                        <p:par>
                          <p:cTn id="16" fill="hold">
                            <p:stCondLst>
                              <p:cond delay="1800"/>
                            </p:stCondLst>
                            <p:childTnLst>
                              <p:par>
                                <p:cTn id="17" presetID="22" presetClass="entr" presetSubtype="8" fill="hold" nodeType="afterEffect">
                                  <p:stCondLst>
                                    <p:cond delay="100"/>
                                  </p:stCondLst>
                                  <p:childTnLst>
                                    <p:set>
                                      <p:cBhvr>
                                        <p:cTn id="18" dur="1" fill="hold">
                                          <p:stCondLst>
                                            <p:cond delay="0"/>
                                          </p:stCondLst>
                                        </p:cTn>
                                        <p:tgtEl>
                                          <p:spTgt spid="26"/>
                                        </p:tgtEl>
                                        <p:attrNameLst>
                                          <p:attrName>style.visibility</p:attrName>
                                        </p:attrNameLst>
                                      </p:cBhvr>
                                      <p:to>
                                        <p:strVal val="visible"/>
                                      </p:to>
                                    </p:set>
                                    <p:animEffect transition="in" filter="wipe(left)">
                                      <p:cBhvr>
                                        <p:cTn id="19" dur="500"/>
                                        <p:tgtEl>
                                          <p:spTgt spid="26"/>
                                        </p:tgtEl>
                                      </p:cBhvr>
                                    </p:animEffect>
                                  </p:childTnLst>
                                </p:cTn>
                              </p:par>
                            </p:childTnLst>
                          </p:cTn>
                        </p:par>
                        <p:par>
                          <p:cTn id="20" fill="hold">
                            <p:stCondLst>
                              <p:cond delay="2400"/>
                            </p:stCondLst>
                            <p:childTnLst>
                              <p:par>
                                <p:cTn id="21" presetID="22" presetClass="entr" presetSubtype="8" fill="hold" nodeType="afterEffect">
                                  <p:stCondLst>
                                    <p:cond delay="10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500"/>
                                        <p:tgtEl>
                                          <p:spTgt spid="27"/>
                                        </p:tgtEl>
                                      </p:cBhvr>
                                    </p:animEffect>
                                  </p:childTnLst>
                                </p:cTn>
                              </p:par>
                            </p:childTnLst>
                          </p:cTn>
                        </p:par>
                        <p:par>
                          <p:cTn id="24" fill="hold">
                            <p:stCondLst>
                              <p:cond delay="3000"/>
                            </p:stCondLst>
                            <p:childTnLst>
                              <p:par>
                                <p:cTn id="25" presetID="22" presetClass="entr" presetSubtype="4" fill="hold" grpId="0" nodeType="afterEffect">
                                  <p:stCondLst>
                                    <p:cond delay="300"/>
                                  </p:stCondLst>
                                  <p:childTnLst>
                                    <p:set>
                                      <p:cBhvr>
                                        <p:cTn id="26" dur="1" fill="hold">
                                          <p:stCondLst>
                                            <p:cond delay="0"/>
                                          </p:stCondLst>
                                        </p:cTn>
                                        <p:tgtEl>
                                          <p:spTgt spid="29"/>
                                        </p:tgtEl>
                                        <p:attrNameLst>
                                          <p:attrName>style.visibility</p:attrName>
                                        </p:attrNameLst>
                                      </p:cBhvr>
                                      <p:to>
                                        <p:strVal val="visible"/>
                                      </p:to>
                                    </p:set>
                                    <p:animEffect transition="in" filter="wipe(down)">
                                      <p:cBhvr>
                                        <p:cTn id="27" dur="500"/>
                                        <p:tgtEl>
                                          <p:spTgt spid="29"/>
                                        </p:tgtEl>
                                      </p:cBhvr>
                                    </p:animEffect>
                                  </p:childTnLst>
                                </p:cTn>
                              </p:par>
                            </p:childTnLst>
                          </p:cTn>
                        </p:par>
                        <p:par>
                          <p:cTn id="28" fill="hold">
                            <p:stCondLst>
                              <p:cond delay="3800"/>
                            </p:stCondLst>
                            <p:childTnLst>
                              <p:par>
                                <p:cTn id="29" presetID="22" presetClass="entr" presetSubtype="4" fill="hold" grpId="0" nodeType="afterEffect">
                                  <p:stCondLst>
                                    <p:cond delay="3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par>
                          <p:cTn id="32" fill="hold">
                            <p:stCondLst>
                              <p:cond delay="4600"/>
                            </p:stCondLst>
                            <p:childTnLst>
                              <p:par>
                                <p:cTn id="33" presetID="22" presetClass="entr" presetSubtype="4" fill="hold" grpId="0" nodeType="afterEffect">
                                  <p:stCondLst>
                                    <p:cond delay="300"/>
                                  </p:stCondLst>
                                  <p:childTnLst>
                                    <p:set>
                                      <p:cBhvr>
                                        <p:cTn id="34" dur="1" fill="hold">
                                          <p:stCondLst>
                                            <p:cond delay="0"/>
                                          </p:stCondLst>
                                        </p:cTn>
                                        <p:tgtEl>
                                          <p:spTgt spid="31"/>
                                        </p:tgtEl>
                                        <p:attrNameLst>
                                          <p:attrName>style.visibility</p:attrName>
                                        </p:attrNameLst>
                                      </p:cBhvr>
                                      <p:to>
                                        <p:strVal val="visible"/>
                                      </p:to>
                                    </p:set>
                                    <p:animEffect transition="in" filter="wipe(down)">
                                      <p:cBhvr>
                                        <p:cTn id="35" dur="500"/>
                                        <p:tgtEl>
                                          <p:spTgt spid="31"/>
                                        </p:tgtEl>
                                      </p:cBhvr>
                                    </p:animEffect>
                                  </p:childTnLst>
                                </p:cTn>
                              </p:par>
                            </p:childTnLst>
                          </p:cTn>
                        </p:par>
                        <p:par>
                          <p:cTn id="36" fill="hold">
                            <p:stCondLst>
                              <p:cond delay="5400"/>
                            </p:stCondLst>
                            <p:childTnLst>
                              <p:par>
                                <p:cTn id="37" presetID="22" presetClass="entr" presetSubtype="4" fill="hold" grpId="0" nodeType="afterEffect">
                                  <p:stCondLst>
                                    <p:cond delay="300"/>
                                  </p:stCondLst>
                                  <p:childTnLst>
                                    <p:set>
                                      <p:cBhvr>
                                        <p:cTn id="38" dur="1" fill="hold">
                                          <p:stCondLst>
                                            <p:cond delay="0"/>
                                          </p:stCondLst>
                                        </p:cTn>
                                        <p:tgtEl>
                                          <p:spTgt spid="32"/>
                                        </p:tgtEl>
                                        <p:attrNameLst>
                                          <p:attrName>style.visibility</p:attrName>
                                        </p:attrNameLst>
                                      </p:cBhvr>
                                      <p:to>
                                        <p:strVal val="visible"/>
                                      </p:to>
                                    </p:set>
                                    <p:animEffect transition="in" filter="wipe(down)">
                                      <p:cBhvr>
                                        <p:cTn id="39" dur="500"/>
                                        <p:tgtEl>
                                          <p:spTgt spid="32"/>
                                        </p:tgtEl>
                                      </p:cBhvr>
                                    </p:animEffect>
                                  </p:childTnLst>
                                </p:cTn>
                              </p:par>
                            </p:childTnLst>
                          </p:cTn>
                        </p:par>
                        <p:par>
                          <p:cTn id="40" fill="hold">
                            <p:stCondLst>
                              <p:cond delay="6200"/>
                            </p:stCondLst>
                            <p:childTnLst>
                              <p:par>
                                <p:cTn id="41" presetID="22" presetClass="entr" presetSubtype="4" fill="hold" grpId="0" nodeType="afterEffect">
                                  <p:stCondLst>
                                    <p:cond delay="300"/>
                                  </p:stCondLst>
                                  <p:childTnLst>
                                    <p:set>
                                      <p:cBhvr>
                                        <p:cTn id="42" dur="1" fill="hold">
                                          <p:stCondLst>
                                            <p:cond delay="0"/>
                                          </p:stCondLst>
                                        </p:cTn>
                                        <p:tgtEl>
                                          <p:spTgt spid="33"/>
                                        </p:tgtEl>
                                        <p:attrNameLst>
                                          <p:attrName>style.visibility</p:attrName>
                                        </p:attrNameLst>
                                      </p:cBhvr>
                                      <p:to>
                                        <p:strVal val="visible"/>
                                      </p:to>
                                    </p:set>
                                    <p:animEffect transition="in" filter="wipe(down)">
                                      <p:cBhvr>
                                        <p:cTn id="43" dur="500"/>
                                        <p:tgtEl>
                                          <p:spTgt spid="33"/>
                                        </p:tgtEl>
                                      </p:cBhvr>
                                    </p:animEffect>
                                  </p:childTnLst>
                                </p:cTn>
                              </p:par>
                            </p:childTnLst>
                          </p:cTn>
                        </p:par>
                        <p:par>
                          <p:cTn id="44" fill="hold">
                            <p:stCondLst>
                              <p:cond delay="7000"/>
                            </p:stCondLst>
                            <p:childTnLst>
                              <p:par>
                                <p:cTn id="45" presetID="22" presetClass="entr" presetSubtype="4" fill="hold" grpId="0" nodeType="afterEffect">
                                  <p:stCondLst>
                                    <p:cond delay="300"/>
                                  </p:stCondLst>
                                  <p:childTnLst>
                                    <p:set>
                                      <p:cBhvr>
                                        <p:cTn id="46" dur="1" fill="hold">
                                          <p:stCondLst>
                                            <p:cond delay="0"/>
                                          </p:stCondLst>
                                        </p:cTn>
                                        <p:tgtEl>
                                          <p:spTgt spid="34"/>
                                        </p:tgtEl>
                                        <p:attrNameLst>
                                          <p:attrName>style.visibility</p:attrName>
                                        </p:attrNameLst>
                                      </p:cBhvr>
                                      <p:to>
                                        <p:strVal val="visible"/>
                                      </p:to>
                                    </p:set>
                                    <p:animEffect transition="in" filter="wipe(down)">
                                      <p:cBhvr>
                                        <p:cTn id="47" dur="500"/>
                                        <p:tgtEl>
                                          <p:spTgt spid="34"/>
                                        </p:tgtEl>
                                      </p:cBhvr>
                                    </p:animEffect>
                                  </p:childTnLst>
                                </p:cTn>
                              </p:par>
                            </p:childTnLst>
                          </p:cTn>
                        </p:par>
                        <p:par>
                          <p:cTn id="48" fill="hold">
                            <p:stCondLst>
                              <p:cond delay="7800"/>
                            </p:stCondLst>
                            <p:childTnLst>
                              <p:par>
                                <p:cTn id="49" presetID="9" presetClass="entr" presetSubtype="0" fill="hold" grpId="0" nodeType="after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dissolve">
                                      <p:cBhvr>
                                        <p:cTn id="51" dur="500"/>
                                        <p:tgtEl>
                                          <p:spTgt spid="35"/>
                                        </p:tgtEl>
                                      </p:cBhvr>
                                    </p:animEffect>
                                  </p:childTnLst>
                                </p:cTn>
                              </p:par>
                            </p:childTnLst>
                          </p:cTn>
                        </p:par>
                        <p:par>
                          <p:cTn id="52" fill="hold">
                            <p:stCondLst>
                              <p:cond delay="8300"/>
                            </p:stCondLst>
                            <p:childTnLst>
                              <p:par>
                                <p:cTn id="53" presetID="9" presetClass="entr" presetSubtype="0" fill="hold" grpId="0" nodeType="afterEffect">
                                  <p:stCondLst>
                                    <p:cond delay="0"/>
                                  </p:stCondLst>
                                  <p:childTnLst>
                                    <p:set>
                                      <p:cBhvr>
                                        <p:cTn id="54" dur="1" fill="hold">
                                          <p:stCondLst>
                                            <p:cond delay="0"/>
                                          </p:stCondLst>
                                        </p:cTn>
                                        <p:tgtEl>
                                          <p:spTgt spid="36"/>
                                        </p:tgtEl>
                                        <p:attrNameLst>
                                          <p:attrName>style.visibility</p:attrName>
                                        </p:attrNameLst>
                                      </p:cBhvr>
                                      <p:to>
                                        <p:strVal val="visible"/>
                                      </p:to>
                                    </p:set>
                                    <p:animEffect transition="in" filter="dissolve">
                                      <p:cBhvr>
                                        <p:cTn id="55" dur="500"/>
                                        <p:tgtEl>
                                          <p:spTgt spid="36"/>
                                        </p:tgtEl>
                                      </p:cBhvr>
                                    </p:animEffect>
                                  </p:childTnLst>
                                </p:cTn>
                              </p:par>
                            </p:childTnLst>
                          </p:cTn>
                        </p:par>
                        <p:par>
                          <p:cTn id="56" fill="hold">
                            <p:stCondLst>
                              <p:cond delay="8800"/>
                            </p:stCondLst>
                            <p:childTnLst>
                              <p:par>
                                <p:cTn id="57" presetID="9" presetClass="entr" presetSubtype="0" fill="hold" grpId="0" nodeType="after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dissolve">
                                      <p:cBhvr>
                                        <p:cTn id="59" dur="500"/>
                                        <p:tgtEl>
                                          <p:spTgt spid="37"/>
                                        </p:tgtEl>
                                      </p:cBhvr>
                                    </p:animEffect>
                                  </p:childTnLst>
                                </p:cTn>
                              </p:par>
                            </p:childTnLst>
                          </p:cTn>
                        </p:par>
                        <p:par>
                          <p:cTn id="60" fill="hold">
                            <p:stCondLst>
                              <p:cond delay="9300"/>
                            </p:stCondLst>
                            <p:childTnLst>
                              <p:par>
                                <p:cTn id="61" presetID="9" presetClass="entr" presetSubtype="0" fill="hold" grpId="0" nodeType="afterEffect">
                                  <p:stCondLst>
                                    <p:cond delay="0"/>
                                  </p:stCondLst>
                                  <p:childTnLst>
                                    <p:set>
                                      <p:cBhvr>
                                        <p:cTn id="62" dur="1" fill="hold">
                                          <p:stCondLst>
                                            <p:cond delay="0"/>
                                          </p:stCondLst>
                                        </p:cTn>
                                        <p:tgtEl>
                                          <p:spTgt spid="38"/>
                                        </p:tgtEl>
                                        <p:attrNameLst>
                                          <p:attrName>style.visibility</p:attrName>
                                        </p:attrNameLst>
                                      </p:cBhvr>
                                      <p:to>
                                        <p:strVal val="visible"/>
                                      </p:to>
                                    </p:set>
                                    <p:animEffect transition="in" filter="dissolve">
                                      <p:cBhvr>
                                        <p:cTn id="63" dur="500"/>
                                        <p:tgtEl>
                                          <p:spTgt spid="38"/>
                                        </p:tgtEl>
                                      </p:cBhvr>
                                    </p:animEffect>
                                  </p:childTnLst>
                                </p:cTn>
                              </p:par>
                            </p:childTnLst>
                          </p:cTn>
                        </p:par>
                        <p:par>
                          <p:cTn id="64" fill="hold">
                            <p:stCondLst>
                              <p:cond delay="9800"/>
                            </p:stCondLst>
                            <p:childTnLst>
                              <p:par>
                                <p:cTn id="65" presetID="9" presetClass="entr" presetSubtype="0" fill="hold" grpId="0" nodeType="after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dissolve">
                                      <p:cBhvr>
                                        <p:cTn id="67" dur="500"/>
                                        <p:tgtEl>
                                          <p:spTgt spid="39"/>
                                        </p:tgtEl>
                                      </p:cBhvr>
                                    </p:animEffect>
                                  </p:childTnLst>
                                </p:cTn>
                              </p:par>
                            </p:childTnLst>
                          </p:cTn>
                        </p:par>
                        <p:par>
                          <p:cTn id="68" fill="hold">
                            <p:stCondLst>
                              <p:cond delay="10300"/>
                            </p:stCondLst>
                            <p:childTnLst>
                              <p:par>
                                <p:cTn id="69" presetID="9" presetClass="entr" presetSubtype="0" fill="hold" grpId="0" nodeType="afterEffect">
                                  <p:stCondLst>
                                    <p:cond delay="0"/>
                                  </p:stCondLst>
                                  <p:childTnLst>
                                    <p:set>
                                      <p:cBhvr>
                                        <p:cTn id="70" dur="1" fill="hold">
                                          <p:stCondLst>
                                            <p:cond delay="0"/>
                                          </p:stCondLst>
                                        </p:cTn>
                                        <p:tgtEl>
                                          <p:spTgt spid="40"/>
                                        </p:tgtEl>
                                        <p:attrNameLst>
                                          <p:attrName>style.visibility</p:attrName>
                                        </p:attrNameLst>
                                      </p:cBhvr>
                                      <p:to>
                                        <p:strVal val="visible"/>
                                      </p:to>
                                    </p:set>
                                    <p:animEffect transition="in" filter="dissolve">
                                      <p:cBhvr>
                                        <p:cTn id="71" dur="500"/>
                                        <p:tgtEl>
                                          <p:spTgt spid="40"/>
                                        </p:tgtEl>
                                      </p:cBhvr>
                                    </p:animEffect>
                                  </p:childTnLst>
                                </p:cTn>
                              </p:par>
                            </p:childTnLst>
                          </p:cTn>
                        </p:par>
                        <p:par>
                          <p:cTn id="72" fill="hold">
                            <p:stCondLst>
                              <p:cond delay="10800"/>
                            </p:stCondLst>
                            <p:childTnLst>
                              <p:par>
                                <p:cTn id="73" presetID="9" presetClass="entr" presetSubtype="0" fill="hold" grpId="0" nodeType="afterEffect">
                                  <p:stCondLst>
                                    <p:cond delay="200"/>
                                  </p:stCondLst>
                                  <p:childTnLst>
                                    <p:set>
                                      <p:cBhvr>
                                        <p:cTn id="74" dur="1" fill="hold">
                                          <p:stCondLst>
                                            <p:cond delay="0"/>
                                          </p:stCondLst>
                                        </p:cTn>
                                        <p:tgtEl>
                                          <p:spTgt spid="41"/>
                                        </p:tgtEl>
                                        <p:attrNameLst>
                                          <p:attrName>style.visibility</p:attrName>
                                        </p:attrNameLst>
                                      </p:cBhvr>
                                      <p:to>
                                        <p:strVal val="visible"/>
                                      </p:to>
                                    </p:set>
                                    <p:animEffect transition="in" filter="dissolve">
                                      <p:cBhvr>
                                        <p:cTn id="75" dur="500"/>
                                        <p:tgtEl>
                                          <p:spTgt spid="41"/>
                                        </p:tgtEl>
                                      </p:cBhvr>
                                    </p:animEffect>
                                  </p:childTnLst>
                                </p:cTn>
                              </p:par>
                            </p:childTnLst>
                          </p:cTn>
                        </p:par>
                        <p:par>
                          <p:cTn id="76" fill="hold">
                            <p:stCondLst>
                              <p:cond delay="11500"/>
                            </p:stCondLst>
                            <p:childTnLst>
                              <p:par>
                                <p:cTn id="77" presetID="9" presetClass="entr" presetSubtype="0" fill="hold" grpId="0" nodeType="afterEffect">
                                  <p:stCondLst>
                                    <p:cond delay="200"/>
                                  </p:stCondLst>
                                  <p:childTnLst>
                                    <p:set>
                                      <p:cBhvr>
                                        <p:cTn id="78" dur="1" fill="hold">
                                          <p:stCondLst>
                                            <p:cond delay="0"/>
                                          </p:stCondLst>
                                        </p:cTn>
                                        <p:tgtEl>
                                          <p:spTgt spid="42"/>
                                        </p:tgtEl>
                                        <p:attrNameLst>
                                          <p:attrName>style.visibility</p:attrName>
                                        </p:attrNameLst>
                                      </p:cBhvr>
                                      <p:to>
                                        <p:strVal val="visible"/>
                                      </p:to>
                                    </p:set>
                                    <p:animEffect transition="in" filter="dissolve">
                                      <p:cBhvr>
                                        <p:cTn id="79" dur="500"/>
                                        <p:tgtEl>
                                          <p:spTgt spid="42"/>
                                        </p:tgtEl>
                                      </p:cBhvr>
                                    </p:animEffect>
                                  </p:childTnLst>
                                </p:cTn>
                              </p:par>
                            </p:childTnLst>
                          </p:cTn>
                        </p:par>
                        <p:par>
                          <p:cTn id="80" fill="hold">
                            <p:stCondLst>
                              <p:cond delay="12200"/>
                            </p:stCondLst>
                            <p:childTnLst>
                              <p:par>
                                <p:cTn id="81" presetID="9" presetClass="entr" presetSubtype="0" fill="hold" grpId="0" nodeType="afterEffect">
                                  <p:stCondLst>
                                    <p:cond delay="200"/>
                                  </p:stCondLst>
                                  <p:childTnLst>
                                    <p:set>
                                      <p:cBhvr>
                                        <p:cTn id="82" dur="1" fill="hold">
                                          <p:stCondLst>
                                            <p:cond delay="0"/>
                                          </p:stCondLst>
                                        </p:cTn>
                                        <p:tgtEl>
                                          <p:spTgt spid="43"/>
                                        </p:tgtEl>
                                        <p:attrNameLst>
                                          <p:attrName>style.visibility</p:attrName>
                                        </p:attrNameLst>
                                      </p:cBhvr>
                                      <p:to>
                                        <p:strVal val="visible"/>
                                      </p:to>
                                    </p:set>
                                    <p:animEffect transition="in" filter="dissolve">
                                      <p:cBhvr>
                                        <p:cTn id="83" dur="500"/>
                                        <p:tgtEl>
                                          <p:spTgt spid="43"/>
                                        </p:tgtEl>
                                      </p:cBhvr>
                                    </p:animEffect>
                                  </p:childTnLst>
                                </p:cTn>
                              </p:par>
                            </p:childTnLst>
                          </p:cTn>
                        </p:par>
                        <p:par>
                          <p:cTn id="84" fill="hold">
                            <p:stCondLst>
                              <p:cond delay="12900"/>
                            </p:stCondLst>
                            <p:childTnLst>
                              <p:par>
                                <p:cTn id="85" presetID="9" presetClass="entr" presetSubtype="0" fill="hold" grpId="0" nodeType="afterEffect">
                                  <p:stCondLst>
                                    <p:cond delay="200"/>
                                  </p:stCondLst>
                                  <p:childTnLst>
                                    <p:set>
                                      <p:cBhvr>
                                        <p:cTn id="86" dur="1" fill="hold">
                                          <p:stCondLst>
                                            <p:cond delay="0"/>
                                          </p:stCondLst>
                                        </p:cTn>
                                        <p:tgtEl>
                                          <p:spTgt spid="44"/>
                                        </p:tgtEl>
                                        <p:attrNameLst>
                                          <p:attrName>style.visibility</p:attrName>
                                        </p:attrNameLst>
                                      </p:cBhvr>
                                      <p:to>
                                        <p:strVal val="visible"/>
                                      </p:to>
                                    </p:set>
                                    <p:animEffect transition="in" filter="dissolve">
                                      <p:cBhvr>
                                        <p:cTn id="87" dur="500"/>
                                        <p:tgtEl>
                                          <p:spTgt spid="44"/>
                                        </p:tgtEl>
                                      </p:cBhvr>
                                    </p:animEffect>
                                  </p:childTnLst>
                                </p:cTn>
                              </p:par>
                            </p:childTnLst>
                          </p:cTn>
                        </p:par>
                        <p:par>
                          <p:cTn id="88" fill="hold">
                            <p:stCondLst>
                              <p:cond delay="13600"/>
                            </p:stCondLst>
                            <p:childTnLst>
                              <p:par>
                                <p:cTn id="89" presetID="9" presetClass="entr" presetSubtype="0" fill="hold" grpId="0" nodeType="afterEffect">
                                  <p:stCondLst>
                                    <p:cond delay="200"/>
                                  </p:stCondLst>
                                  <p:childTnLst>
                                    <p:set>
                                      <p:cBhvr>
                                        <p:cTn id="90" dur="1" fill="hold">
                                          <p:stCondLst>
                                            <p:cond delay="0"/>
                                          </p:stCondLst>
                                        </p:cTn>
                                        <p:tgtEl>
                                          <p:spTgt spid="45"/>
                                        </p:tgtEl>
                                        <p:attrNameLst>
                                          <p:attrName>style.visibility</p:attrName>
                                        </p:attrNameLst>
                                      </p:cBhvr>
                                      <p:to>
                                        <p:strVal val="visible"/>
                                      </p:to>
                                    </p:set>
                                    <p:animEffect transition="in" filter="dissolve">
                                      <p:cBhvr>
                                        <p:cTn id="91" dur="500"/>
                                        <p:tgtEl>
                                          <p:spTgt spid="45"/>
                                        </p:tgtEl>
                                      </p:cBhvr>
                                    </p:animEffect>
                                  </p:childTnLst>
                                </p:cTn>
                              </p:par>
                            </p:childTnLst>
                          </p:cTn>
                        </p:par>
                        <p:par>
                          <p:cTn id="92" fill="hold">
                            <p:stCondLst>
                              <p:cond delay="14300"/>
                            </p:stCondLst>
                            <p:childTnLst>
                              <p:par>
                                <p:cTn id="93" presetID="9" presetClass="entr" presetSubtype="0" fill="hold" grpId="0" nodeType="afterEffect">
                                  <p:stCondLst>
                                    <p:cond delay="200"/>
                                  </p:stCondLst>
                                  <p:childTnLst>
                                    <p:set>
                                      <p:cBhvr>
                                        <p:cTn id="94" dur="1" fill="hold">
                                          <p:stCondLst>
                                            <p:cond delay="0"/>
                                          </p:stCondLst>
                                        </p:cTn>
                                        <p:tgtEl>
                                          <p:spTgt spid="46"/>
                                        </p:tgtEl>
                                        <p:attrNameLst>
                                          <p:attrName>style.visibility</p:attrName>
                                        </p:attrNameLst>
                                      </p:cBhvr>
                                      <p:to>
                                        <p:strVal val="visible"/>
                                      </p:to>
                                    </p:set>
                                    <p:animEffect transition="in" filter="dissolve">
                                      <p:cBhvr>
                                        <p:cTn id="9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2" grpId="0" animBg="1"/>
      <p:bldP spid="33" grpId="0" animBg="1"/>
      <p:bldP spid="34" grpId="0" animBg="1"/>
      <p:bldP spid="35" grpId="0" autoUpdateAnimBg="0"/>
      <p:bldP spid="36" grpId="0" autoUpdateAnimBg="0"/>
      <p:bldP spid="37" grpId="0" autoUpdateAnimBg="0"/>
      <p:bldP spid="38" grpId="0" autoUpdateAnimBg="0"/>
      <p:bldP spid="39" grpId="0" autoUpdateAnimBg="0"/>
      <p:bldP spid="40" grpId="0" autoUpdateAnimBg="0"/>
      <p:bldP spid="41" grpId="0" autoUpdateAnimBg="0"/>
      <p:bldP spid="42" grpId="0" autoUpdateAnimBg="0"/>
      <p:bldP spid="43" grpId="0" autoUpdateAnimBg="0"/>
      <p:bldP spid="44" grpId="0" autoUpdateAnimBg="0"/>
      <p:bldP spid="45" grpId="0" autoUpdateAnimBg="0"/>
      <p:bldP spid="46" grpId="0"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31427"/>
        </a:solidFill>
        <a:effectLst/>
      </p:bgPr>
    </p:bg>
    <p:spTree>
      <p:nvGrpSpPr>
        <p:cNvPr id="1" name=""/>
        <p:cNvGrpSpPr/>
        <p:nvPr/>
      </p:nvGrpSpPr>
      <p:grpSpPr>
        <a:xfrm>
          <a:off x="0" y="0"/>
          <a:ext cx="0" cy="0"/>
          <a:chOff x="0" y="0"/>
          <a:chExt cx="0" cy="0"/>
        </a:xfrm>
      </p:grpSpPr>
      <p:grpSp>
        <p:nvGrpSpPr>
          <p:cNvPr id="2" name="组合 1"/>
          <p:cNvGrpSpPr/>
          <p:nvPr/>
        </p:nvGrpSpPr>
        <p:grpSpPr>
          <a:xfrm>
            <a:off x="4116115" y="2057027"/>
            <a:ext cx="1965823" cy="1940432"/>
            <a:chOff x="8324466" y="4533451"/>
            <a:chExt cx="3948393" cy="3906357"/>
          </a:xfrm>
        </p:grpSpPr>
        <p:sp>
          <p:nvSpPr>
            <p:cNvPr id="814" name="Shape 814"/>
            <p:cNvSpPr/>
            <p:nvPr/>
          </p:nvSpPr>
          <p:spPr>
            <a:xfrm>
              <a:off x="8324466" y="4533451"/>
              <a:ext cx="3948393" cy="3906357"/>
            </a:xfrm>
            <a:custGeom>
              <a:avLst/>
              <a:gdLst/>
              <a:ahLst/>
              <a:cxnLst>
                <a:cxn ang="0">
                  <a:pos x="wd2" y="hd2"/>
                </a:cxn>
                <a:cxn ang="5400000">
                  <a:pos x="wd2" y="hd2"/>
                </a:cxn>
                <a:cxn ang="10800000">
                  <a:pos x="wd2" y="hd2"/>
                </a:cxn>
                <a:cxn ang="16200000">
                  <a:pos x="wd2" y="hd2"/>
                </a:cxn>
              </a:cxnLst>
              <a:rect l="0" t="0" r="r" b="b"/>
              <a:pathLst>
                <a:path w="21033" h="21600" extrusionOk="0">
                  <a:moveTo>
                    <a:pt x="7807" y="14886"/>
                  </a:moveTo>
                  <a:lnTo>
                    <a:pt x="16936" y="13393"/>
                  </a:lnTo>
                  <a:lnTo>
                    <a:pt x="21033" y="5029"/>
                  </a:lnTo>
                  <a:cubicBezTo>
                    <a:pt x="20634" y="4263"/>
                    <a:pt x="18924" y="1282"/>
                    <a:pt x="16060" y="341"/>
                  </a:cubicBezTo>
                  <a:cubicBezTo>
                    <a:pt x="15370" y="115"/>
                    <a:pt x="14643" y="0"/>
                    <a:pt x="13899" y="0"/>
                  </a:cubicBezTo>
                  <a:cubicBezTo>
                    <a:pt x="11494" y="0"/>
                    <a:pt x="9633" y="1170"/>
                    <a:pt x="9404" y="1320"/>
                  </a:cubicBezTo>
                  <a:cubicBezTo>
                    <a:pt x="2900" y="5909"/>
                    <a:pt x="-567" y="13692"/>
                    <a:pt x="77" y="21600"/>
                  </a:cubicBezTo>
                  <a:cubicBezTo>
                    <a:pt x="297" y="20626"/>
                    <a:pt x="689" y="19600"/>
                    <a:pt x="1356" y="18630"/>
                  </a:cubicBezTo>
                  <a:cubicBezTo>
                    <a:pt x="3537" y="15463"/>
                    <a:pt x="7530" y="14920"/>
                    <a:pt x="7807" y="14886"/>
                  </a:cubicBezTo>
                  <a:close/>
                </a:path>
              </a:pathLst>
            </a:custGeom>
            <a:solidFill>
              <a:schemeClr val="accent1"/>
            </a:solidFill>
            <a:ln w="12700">
              <a:miter lim="400000"/>
            </a:ln>
          </p:spPr>
          <p:txBody>
            <a:bodyPr lIns="27104" tIns="27104" rIns="27104" bIns="27104" anchor="ctr"/>
            <a:lstStyle/>
            <a:p>
              <a:pPr marL="0" marR="0" lvl="0" indent="0" algn="ctr" defTabSz="227403" rtl="0" eaLnBrk="1" fontAlgn="auto" latinLnBrk="0" hangingPunct="1">
                <a:lnSpc>
                  <a:spcPct val="100000"/>
                </a:lnSpc>
                <a:spcBef>
                  <a:spcPts val="0"/>
                </a:spcBef>
                <a:spcAft>
                  <a:spcPts val="0"/>
                </a:spcAft>
                <a:buClrTx/>
                <a:buSzTx/>
                <a:buFont typeface="Arial" pitchFamily="34" charset="0"/>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34" b="0" i="0" u="none" strike="noStrike" kern="0" cap="none" spc="0" normalizeH="0" baseline="0" noProof="0">
                <a:ln>
                  <a:noFill/>
                </a:ln>
                <a:solidFill>
                  <a:prstClr val="white">
                    <a:lumMod val="85000"/>
                  </a:prstClr>
                </a:solidFill>
                <a:effectLst>
                  <a:outerShdw blurRad="38100" dist="12700" dir="5400000" rotWithShape="0">
                    <a:srgbClr val="000000">
                      <a:alpha val="50000"/>
                    </a:srgbClr>
                  </a:outerShdw>
                </a:effectLst>
                <a:uLnTx/>
                <a:uFillTx/>
                <a:latin typeface="微软雅黑" pitchFamily="34" charset="-122"/>
                <a:ea typeface="微软雅黑" pitchFamily="34" charset="-122"/>
                <a:cs typeface="Gill Sans"/>
                <a:sym typeface="Gill Sans"/>
              </a:endParaRPr>
            </a:p>
          </p:txBody>
        </p:sp>
        <p:sp>
          <p:nvSpPr>
            <p:cNvPr id="818" name="Shape 818"/>
            <p:cNvSpPr/>
            <p:nvPr/>
          </p:nvSpPr>
          <p:spPr>
            <a:xfrm>
              <a:off x="9566898" y="5462613"/>
              <a:ext cx="1712953" cy="98211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defTabSz="647700">
                <a:lnSpc>
                  <a:spcPct val="120000"/>
                </a:lnSpc>
                <a:spcBef>
                  <a:spcPts val="1700"/>
                </a:spcBef>
                <a:defRPr sz="6000">
                  <a:solidFill>
                    <a:srgbClr val="FFFFFF"/>
                  </a:solidFill>
                  <a:latin typeface="Lato Light"/>
                  <a:ea typeface="Lato Light"/>
                  <a:cs typeface="Lato Light"/>
                  <a:sym typeface="Lato Light"/>
                </a:defRPr>
              </a:lvl1pPr>
            </a:lstStyle>
            <a:p>
              <a:pPr marL="0" marR="0" lvl="0" indent="0" algn="ctr" defTabSz="460839" rtl="0" eaLnBrk="1" fontAlgn="auto" latinLnBrk="0" hangingPunct="1">
                <a:lnSpc>
                  <a:spcPct val="100000"/>
                </a:lnSpc>
                <a:spcBef>
                  <a:spcPts val="1210"/>
                </a:spcBef>
                <a:spcAft>
                  <a:spcPts val="0"/>
                </a:spcAft>
                <a:buClrTx/>
                <a:buSzTx/>
                <a:buFont typeface="Arial" pitchFamily="34" charset="0"/>
                <a:buNone/>
                <a:tabLst/>
                <a:defRPr sz="1800">
                  <a:solidFill>
                    <a:srgbClr val="000000"/>
                  </a:solidFill>
                </a:defRPr>
              </a:pPr>
              <a:r>
                <a:rPr kumimoji="0"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Light"/>
                  <a:sym typeface="Lato Light"/>
                </a:rPr>
                <a:t>50%</a:t>
              </a:r>
            </a:p>
          </p:txBody>
        </p:sp>
      </p:grpSp>
      <p:grpSp>
        <p:nvGrpSpPr>
          <p:cNvPr id="3" name="组合 2"/>
          <p:cNvGrpSpPr/>
          <p:nvPr/>
        </p:nvGrpSpPr>
        <p:grpSpPr>
          <a:xfrm>
            <a:off x="5317214" y="1923453"/>
            <a:ext cx="2279824" cy="1562776"/>
            <a:chOff x="10736897" y="4264547"/>
            <a:chExt cx="4579069" cy="3146084"/>
          </a:xfrm>
        </p:grpSpPr>
        <p:sp>
          <p:nvSpPr>
            <p:cNvPr id="813" name="Shape 813"/>
            <p:cNvSpPr/>
            <p:nvPr/>
          </p:nvSpPr>
          <p:spPr>
            <a:xfrm>
              <a:off x="10736897" y="4264547"/>
              <a:ext cx="4579069" cy="3146084"/>
            </a:xfrm>
            <a:custGeom>
              <a:avLst/>
              <a:gdLst/>
              <a:ahLst/>
              <a:cxnLst>
                <a:cxn ang="0">
                  <a:pos x="wd2" y="hd2"/>
                </a:cxn>
                <a:cxn ang="5400000">
                  <a:pos x="wd2" y="hd2"/>
                </a:cxn>
                <a:cxn ang="10800000">
                  <a:pos x="wd2" y="hd2"/>
                </a:cxn>
                <a:cxn ang="16200000">
                  <a:pos x="wd2" y="hd2"/>
                </a:cxn>
              </a:cxnLst>
              <a:rect l="0" t="0" r="r" b="b"/>
              <a:pathLst>
                <a:path w="21580" h="21600" extrusionOk="0">
                  <a:moveTo>
                    <a:pt x="19007" y="5854"/>
                  </a:moveTo>
                  <a:cubicBezTo>
                    <a:pt x="15675" y="2078"/>
                    <a:pt x="11527" y="0"/>
                    <a:pt x="7326" y="0"/>
                  </a:cubicBezTo>
                  <a:cubicBezTo>
                    <a:pt x="5334" y="0"/>
                    <a:pt x="3355" y="459"/>
                    <a:pt x="1443" y="1365"/>
                  </a:cubicBezTo>
                  <a:cubicBezTo>
                    <a:pt x="954" y="1597"/>
                    <a:pt x="473" y="1856"/>
                    <a:pt x="0" y="2143"/>
                  </a:cubicBezTo>
                  <a:cubicBezTo>
                    <a:pt x="197" y="2120"/>
                    <a:pt x="399" y="2108"/>
                    <a:pt x="605" y="2108"/>
                  </a:cubicBezTo>
                  <a:cubicBezTo>
                    <a:pt x="1337" y="2108"/>
                    <a:pt x="2054" y="2267"/>
                    <a:pt x="2735" y="2581"/>
                  </a:cubicBezTo>
                  <a:cubicBezTo>
                    <a:pt x="5939" y="4058"/>
                    <a:pt x="7580" y="8966"/>
                    <a:pt x="7648" y="9174"/>
                  </a:cubicBezTo>
                  <a:lnTo>
                    <a:pt x="11353" y="19788"/>
                  </a:lnTo>
                  <a:lnTo>
                    <a:pt x="19244" y="21600"/>
                  </a:lnTo>
                  <a:cubicBezTo>
                    <a:pt x="19745" y="20775"/>
                    <a:pt x="21600" y="17453"/>
                    <a:pt x="21580" y="13587"/>
                  </a:cubicBezTo>
                  <a:cubicBezTo>
                    <a:pt x="21556" y="9281"/>
                    <a:pt x="19448" y="6408"/>
                    <a:pt x="19007" y="5854"/>
                  </a:cubicBezTo>
                  <a:close/>
                </a:path>
              </a:pathLst>
            </a:custGeom>
            <a:solidFill>
              <a:schemeClr val="accent6"/>
            </a:solidFill>
            <a:ln w="12700">
              <a:miter lim="400000"/>
            </a:ln>
          </p:spPr>
          <p:txBody>
            <a:bodyPr lIns="27104" tIns="27104" rIns="27104" bIns="27104" anchor="ctr"/>
            <a:lstStyle/>
            <a:p>
              <a:pPr marL="0" marR="0" lvl="0" indent="0" algn="ctr" defTabSz="227403" rtl="0" eaLnBrk="1" fontAlgn="auto" latinLnBrk="0" hangingPunct="1">
                <a:lnSpc>
                  <a:spcPct val="100000"/>
                </a:lnSpc>
                <a:spcBef>
                  <a:spcPts val="0"/>
                </a:spcBef>
                <a:spcAft>
                  <a:spcPts val="0"/>
                </a:spcAft>
                <a:buClrTx/>
                <a:buSzTx/>
                <a:buFont typeface="Arial" pitchFamily="34" charset="0"/>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34" b="0" i="0" u="none" strike="noStrike" kern="0" cap="none" spc="0" normalizeH="0" baseline="0" noProof="0">
                <a:ln>
                  <a:noFill/>
                </a:ln>
                <a:solidFill>
                  <a:prstClr val="white">
                    <a:lumMod val="85000"/>
                  </a:prstClr>
                </a:solidFill>
                <a:effectLst>
                  <a:outerShdw blurRad="38100" dist="12700" dir="5400000" rotWithShape="0">
                    <a:srgbClr val="000000">
                      <a:alpha val="50000"/>
                    </a:srgbClr>
                  </a:outerShdw>
                </a:effectLst>
                <a:uLnTx/>
                <a:uFillTx/>
                <a:latin typeface="微软雅黑" pitchFamily="34" charset="-122"/>
                <a:ea typeface="微软雅黑" pitchFamily="34" charset="-122"/>
                <a:cs typeface="Gill Sans"/>
                <a:sym typeface="Gill Sans"/>
              </a:endParaRPr>
            </a:p>
          </p:txBody>
        </p:sp>
        <p:sp>
          <p:nvSpPr>
            <p:cNvPr id="819" name="Shape 819"/>
            <p:cNvSpPr/>
            <p:nvPr/>
          </p:nvSpPr>
          <p:spPr>
            <a:xfrm>
              <a:off x="13183551" y="5462613"/>
              <a:ext cx="1712953" cy="98211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defTabSz="647700">
                <a:lnSpc>
                  <a:spcPct val="120000"/>
                </a:lnSpc>
                <a:spcBef>
                  <a:spcPts val="1700"/>
                </a:spcBef>
                <a:defRPr sz="6000">
                  <a:solidFill>
                    <a:srgbClr val="FFFFFF"/>
                  </a:solidFill>
                  <a:latin typeface="Lato Light"/>
                  <a:ea typeface="Lato Light"/>
                  <a:cs typeface="Lato Light"/>
                  <a:sym typeface="Lato Light"/>
                </a:defRPr>
              </a:lvl1pPr>
            </a:lstStyle>
            <a:p>
              <a:pPr marL="0" marR="0" lvl="0" indent="0" algn="ctr" defTabSz="460839" rtl="0" eaLnBrk="1" fontAlgn="auto" latinLnBrk="0" hangingPunct="1">
                <a:lnSpc>
                  <a:spcPct val="100000"/>
                </a:lnSpc>
                <a:spcBef>
                  <a:spcPts val="1210"/>
                </a:spcBef>
                <a:spcAft>
                  <a:spcPts val="0"/>
                </a:spcAft>
                <a:buClrTx/>
                <a:buSzTx/>
                <a:buFont typeface="Arial" pitchFamily="34" charset="0"/>
                <a:buNone/>
                <a:tabLst/>
                <a:defRPr sz="1800">
                  <a:solidFill>
                    <a:srgbClr val="000000"/>
                  </a:solidFill>
                </a:defRPr>
              </a:pPr>
              <a:r>
                <a:rPr kumimoji="0"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Light"/>
                  <a:sym typeface="Lato Light"/>
                </a:rPr>
                <a:t>25%</a:t>
              </a:r>
            </a:p>
          </p:txBody>
        </p:sp>
      </p:grpSp>
      <p:grpSp>
        <p:nvGrpSpPr>
          <p:cNvPr id="5" name="组合 4"/>
          <p:cNvGrpSpPr/>
          <p:nvPr/>
        </p:nvGrpSpPr>
        <p:grpSpPr>
          <a:xfrm>
            <a:off x="5208137" y="4526317"/>
            <a:ext cx="2474693" cy="1268486"/>
            <a:chOff x="10517813" y="9504471"/>
            <a:chExt cx="4970469" cy="2553639"/>
          </a:xfrm>
        </p:grpSpPr>
        <p:sp>
          <p:nvSpPr>
            <p:cNvPr id="815" name="Shape 815"/>
            <p:cNvSpPr/>
            <p:nvPr/>
          </p:nvSpPr>
          <p:spPr>
            <a:xfrm>
              <a:off x="10517813" y="9504471"/>
              <a:ext cx="4970469" cy="2553639"/>
            </a:xfrm>
            <a:custGeom>
              <a:avLst/>
              <a:gdLst/>
              <a:ahLst/>
              <a:cxnLst>
                <a:cxn ang="0">
                  <a:pos x="wd2" y="hd2"/>
                </a:cxn>
                <a:cxn ang="5400000">
                  <a:pos x="wd2" y="hd2"/>
                </a:cxn>
                <a:cxn ang="10800000">
                  <a:pos x="wd2" y="hd2"/>
                </a:cxn>
                <a:cxn ang="16200000">
                  <a:pos x="wd2" y="hd2"/>
                </a:cxn>
              </a:cxnLst>
              <a:rect l="0" t="0" r="r" b="b"/>
              <a:pathLst>
                <a:path w="21387" h="21496" extrusionOk="0">
                  <a:moveTo>
                    <a:pt x="13214" y="6652"/>
                  </a:moveTo>
                  <a:lnTo>
                    <a:pt x="6555" y="0"/>
                  </a:lnTo>
                  <a:lnTo>
                    <a:pt x="53" y="6493"/>
                  </a:lnTo>
                  <a:cubicBezTo>
                    <a:pt x="-25" y="7766"/>
                    <a:pt x="-213" y="12704"/>
                    <a:pt x="1220" y="16502"/>
                  </a:cubicBezTo>
                  <a:cubicBezTo>
                    <a:pt x="2931" y="21034"/>
                    <a:pt x="5849" y="21458"/>
                    <a:pt x="6025" y="21480"/>
                  </a:cubicBezTo>
                  <a:cubicBezTo>
                    <a:pt x="8019" y="21600"/>
                    <a:pt x="10010" y="21039"/>
                    <a:pt x="11922" y="19823"/>
                  </a:cubicBezTo>
                  <a:cubicBezTo>
                    <a:pt x="15933" y="17271"/>
                    <a:pt x="19253" y="12077"/>
                    <a:pt x="21387" y="5178"/>
                  </a:cubicBezTo>
                  <a:cubicBezTo>
                    <a:pt x="20798" y="6168"/>
                    <a:pt x="20074" y="7062"/>
                    <a:pt x="19195" y="7635"/>
                  </a:cubicBezTo>
                  <a:cubicBezTo>
                    <a:pt x="18526" y="8071"/>
                    <a:pt x="17798" y="8293"/>
                    <a:pt x="17029" y="8293"/>
                  </a:cubicBezTo>
                  <a:cubicBezTo>
                    <a:pt x="14961" y="8293"/>
                    <a:pt x="13284" y="6719"/>
                    <a:pt x="13214" y="6652"/>
                  </a:cubicBezTo>
                  <a:close/>
                </a:path>
              </a:pathLst>
            </a:custGeom>
            <a:solidFill>
              <a:schemeClr val="accent4"/>
            </a:solidFill>
            <a:ln w="12700">
              <a:miter lim="400000"/>
            </a:ln>
          </p:spPr>
          <p:txBody>
            <a:bodyPr lIns="27104" tIns="27104" rIns="27104" bIns="27104" anchor="ctr"/>
            <a:lstStyle/>
            <a:p>
              <a:pPr marL="0" marR="0" lvl="0" indent="0" algn="ctr" defTabSz="227403" rtl="0" eaLnBrk="1" fontAlgn="auto" latinLnBrk="0" hangingPunct="1">
                <a:lnSpc>
                  <a:spcPct val="100000"/>
                </a:lnSpc>
                <a:spcBef>
                  <a:spcPts val="0"/>
                </a:spcBef>
                <a:spcAft>
                  <a:spcPts val="0"/>
                </a:spcAft>
                <a:buClrTx/>
                <a:buSzTx/>
                <a:buFont typeface="Arial" pitchFamily="34" charset="0"/>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34" b="0" i="0" u="none" strike="noStrike" kern="0" cap="none" spc="0" normalizeH="0" baseline="0" noProof="0">
                <a:ln>
                  <a:noFill/>
                </a:ln>
                <a:solidFill>
                  <a:prstClr val="white">
                    <a:lumMod val="85000"/>
                  </a:prstClr>
                </a:solidFill>
                <a:effectLst>
                  <a:outerShdw blurRad="38100" dist="12700" dir="5400000" rotWithShape="0">
                    <a:srgbClr val="000000">
                      <a:alpha val="50000"/>
                    </a:srgbClr>
                  </a:outerShdw>
                </a:effectLst>
                <a:uLnTx/>
                <a:uFillTx/>
                <a:latin typeface="微软雅黑" pitchFamily="34" charset="-122"/>
                <a:ea typeface="微软雅黑" pitchFamily="34" charset="-122"/>
                <a:cs typeface="Gill Sans"/>
                <a:sym typeface="Gill Sans"/>
              </a:endParaRPr>
            </a:p>
          </p:txBody>
        </p:sp>
        <p:sp>
          <p:nvSpPr>
            <p:cNvPr id="820" name="Shape 820"/>
            <p:cNvSpPr/>
            <p:nvPr/>
          </p:nvSpPr>
          <p:spPr>
            <a:xfrm>
              <a:off x="11889663" y="10466690"/>
              <a:ext cx="1712952" cy="98211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defTabSz="647700">
                <a:lnSpc>
                  <a:spcPct val="120000"/>
                </a:lnSpc>
                <a:spcBef>
                  <a:spcPts val="1700"/>
                </a:spcBef>
                <a:defRPr sz="6000">
                  <a:solidFill>
                    <a:srgbClr val="FFFFFF"/>
                  </a:solidFill>
                  <a:latin typeface="Lato Light"/>
                  <a:ea typeface="Lato Light"/>
                  <a:cs typeface="Lato Light"/>
                  <a:sym typeface="Lato Light"/>
                </a:defRPr>
              </a:lvl1pPr>
            </a:lstStyle>
            <a:p>
              <a:pPr marL="0" marR="0" lvl="0" indent="0" algn="ctr" defTabSz="460839" rtl="0" eaLnBrk="1" fontAlgn="auto" latinLnBrk="0" hangingPunct="1">
                <a:lnSpc>
                  <a:spcPct val="100000"/>
                </a:lnSpc>
                <a:spcBef>
                  <a:spcPts val="1210"/>
                </a:spcBef>
                <a:spcAft>
                  <a:spcPts val="0"/>
                </a:spcAft>
                <a:buClrTx/>
                <a:buSzTx/>
                <a:buFont typeface="Arial" pitchFamily="34" charset="0"/>
                <a:buNone/>
                <a:tabLst/>
                <a:defRPr sz="1800">
                  <a:solidFill>
                    <a:srgbClr val="000000"/>
                  </a:solidFill>
                </a:defRPr>
              </a:pPr>
              <a:r>
                <a:rPr kumimoji="0"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Light"/>
                  <a:sym typeface="Lato Light"/>
                </a:rPr>
                <a:t>32%</a:t>
              </a:r>
            </a:p>
          </p:txBody>
        </p:sp>
      </p:grpSp>
      <p:grpSp>
        <p:nvGrpSpPr>
          <p:cNvPr id="6" name="组合 5"/>
          <p:cNvGrpSpPr/>
          <p:nvPr/>
        </p:nvGrpSpPr>
        <p:grpSpPr>
          <a:xfrm>
            <a:off x="4104959" y="3396700"/>
            <a:ext cx="1484444" cy="2309156"/>
            <a:chOff x="8302059" y="7230398"/>
            <a:chExt cx="2981535" cy="4648649"/>
          </a:xfrm>
        </p:grpSpPr>
        <p:sp>
          <p:nvSpPr>
            <p:cNvPr id="817" name="Shape 817"/>
            <p:cNvSpPr/>
            <p:nvPr/>
          </p:nvSpPr>
          <p:spPr>
            <a:xfrm>
              <a:off x="8302059" y="7230398"/>
              <a:ext cx="2981535" cy="4648649"/>
            </a:xfrm>
            <a:custGeom>
              <a:avLst/>
              <a:gdLst/>
              <a:ahLst/>
              <a:cxnLst>
                <a:cxn ang="0">
                  <a:pos x="wd2" y="hd2"/>
                </a:cxn>
                <a:cxn ang="5400000">
                  <a:pos x="wd2" y="hd2"/>
                </a:cxn>
                <a:cxn ang="10800000">
                  <a:pos x="wd2" y="hd2"/>
                </a:cxn>
                <a:cxn ang="16200000">
                  <a:pos x="wd2" y="hd2"/>
                </a:cxn>
              </a:cxnLst>
              <a:rect l="0" t="0" r="r" b="b"/>
              <a:pathLst>
                <a:path w="20908" h="21600" extrusionOk="0">
                  <a:moveTo>
                    <a:pt x="1817" y="2830"/>
                  </a:moveTo>
                  <a:cubicBezTo>
                    <a:pt x="-692" y="5156"/>
                    <a:pt x="66" y="7942"/>
                    <a:pt x="254" y="8503"/>
                  </a:cubicBezTo>
                  <a:cubicBezTo>
                    <a:pt x="362" y="8755"/>
                    <a:pt x="458" y="8965"/>
                    <a:pt x="556" y="9163"/>
                  </a:cubicBezTo>
                  <a:cubicBezTo>
                    <a:pt x="3636" y="15438"/>
                    <a:pt x="11466" y="20104"/>
                    <a:pt x="20908" y="21600"/>
                  </a:cubicBezTo>
                  <a:cubicBezTo>
                    <a:pt x="19843" y="21166"/>
                    <a:pt x="18785" y="20576"/>
                    <a:pt x="17895" y="19777"/>
                  </a:cubicBezTo>
                  <a:cubicBezTo>
                    <a:pt x="14926" y="17113"/>
                    <a:pt x="15796" y="13681"/>
                    <a:pt x="15834" y="13536"/>
                  </a:cubicBezTo>
                  <a:lnTo>
                    <a:pt x="17746" y="5574"/>
                  </a:lnTo>
                  <a:lnTo>
                    <a:pt x="9321" y="0"/>
                  </a:lnTo>
                  <a:cubicBezTo>
                    <a:pt x="8266" y="117"/>
                    <a:pt x="4112" y="703"/>
                    <a:pt x="1817" y="2830"/>
                  </a:cubicBezTo>
                  <a:close/>
                </a:path>
              </a:pathLst>
            </a:custGeom>
            <a:solidFill>
              <a:schemeClr val="accent2"/>
            </a:solidFill>
            <a:ln w="12700">
              <a:miter lim="400000"/>
            </a:ln>
          </p:spPr>
          <p:txBody>
            <a:bodyPr lIns="27104" tIns="27104" rIns="27104" bIns="27104" anchor="ctr"/>
            <a:lstStyle/>
            <a:p>
              <a:pPr marL="0" marR="0" lvl="0" indent="0" algn="ctr" defTabSz="227403" rtl="0" eaLnBrk="1" fontAlgn="auto" latinLnBrk="0" hangingPunct="1">
                <a:lnSpc>
                  <a:spcPct val="100000"/>
                </a:lnSpc>
                <a:spcBef>
                  <a:spcPts val="0"/>
                </a:spcBef>
                <a:spcAft>
                  <a:spcPts val="0"/>
                </a:spcAft>
                <a:buClrTx/>
                <a:buSzTx/>
                <a:buFont typeface="Arial" pitchFamily="34" charset="0"/>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34" b="0" i="0" u="none" strike="noStrike" kern="0" cap="none" spc="0" normalizeH="0" baseline="0" noProof="0">
                <a:ln>
                  <a:noFill/>
                </a:ln>
                <a:solidFill>
                  <a:prstClr val="white">
                    <a:lumMod val="85000"/>
                  </a:prstClr>
                </a:solidFill>
                <a:effectLst>
                  <a:outerShdw blurRad="38100" dist="12700" dir="5400000" rotWithShape="0">
                    <a:srgbClr val="000000">
                      <a:alpha val="50000"/>
                    </a:srgbClr>
                  </a:outerShdw>
                </a:effectLst>
                <a:uLnTx/>
                <a:uFillTx/>
                <a:latin typeface="微软雅黑" pitchFamily="34" charset="-122"/>
                <a:ea typeface="微软雅黑" pitchFamily="34" charset="-122"/>
                <a:cs typeface="Gill Sans"/>
                <a:sym typeface="Gill Sans"/>
              </a:endParaRPr>
            </a:p>
          </p:txBody>
        </p:sp>
        <p:sp>
          <p:nvSpPr>
            <p:cNvPr id="821" name="Shape 821"/>
            <p:cNvSpPr/>
            <p:nvPr/>
          </p:nvSpPr>
          <p:spPr>
            <a:xfrm>
              <a:off x="8787447" y="8647509"/>
              <a:ext cx="1712952" cy="98211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defTabSz="647700">
                <a:lnSpc>
                  <a:spcPct val="120000"/>
                </a:lnSpc>
                <a:spcBef>
                  <a:spcPts val="1700"/>
                </a:spcBef>
                <a:defRPr sz="6000">
                  <a:solidFill>
                    <a:srgbClr val="FFFFFF"/>
                  </a:solidFill>
                  <a:latin typeface="Lato Light"/>
                  <a:ea typeface="Lato Light"/>
                  <a:cs typeface="Lato Light"/>
                  <a:sym typeface="Lato Light"/>
                </a:defRPr>
              </a:lvl1pPr>
            </a:lstStyle>
            <a:p>
              <a:pPr marL="0" marR="0" lvl="0" indent="0" algn="ctr" defTabSz="460839" rtl="0" eaLnBrk="1" fontAlgn="auto" latinLnBrk="0" hangingPunct="1">
                <a:lnSpc>
                  <a:spcPct val="100000"/>
                </a:lnSpc>
                <a:spcBef>
                  <a:spcPts val="1210"/>
                </a:spcBef>
                <a:spcAft>
                  <a:spcPts val="0"/>
                </a:spcAft>
                <a:buClrTx/>
                <a:buSzTx/>
                <a:buFont typeface="Arial" pitchFamily="34" charset="0"/>
                <a:buNone/>
                <a:tabLst/>
                <a:defRPr sz="1800">
                  <a:solidFill>
                    <a:srgbClr val="000000"/>
                  </a:solidFill>
                </a:defRPr>
              </a:pPr>
              <a:r>
                <a:rPr kumimoji="0"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Light"/>
                  <a:sym typeface="Lato Light"/>
                </a:rPr>
                <a:t>21%</a:t>
              </a:r>
            </a:p>
          </p:txBody>
        </p:sp>
      </p:grpSp>
      <p:grpSp>
        <p:nvGrpSpPr>
          <p:cNvPr id="4" name="组合 3"/>
          <p:cNvGrpSpPr/>
          <p:nvPr/>
        </p:nvGrpSpPr>
        <p:grpSpPr>
          <a:xfrm>
            <a:off x="6672088" y="2571507"/>
            <a:ext cx="1320149" cy="2455017"/>
            <a:chOff x="13458187" y="5569170"/>
            <a:chExt cx="2651545" cy="4942289"/>
          </a:xfrm>
        </p:grpSpPr>
        <p:sp>
          <p:nvSpPr>
            <p:cNvPr id="816" name="Shape 816"/>
            <p:cNvSpPr/>
            <p:nvPr/>
          </p:nvSpPr>
          <p:spPr>
            <a:xfrm>
              <a:off x="13458187" y="5569170"/>
              <a:ext cx="2651545" cy="4942289"/>
            </a:xfrm>
            <a:custGeom>
              <a:avLst/>
              <a:gdLst/>
              <a:ahLst/>
              <a:cxnLst>
                <a:cxn ang="0">
                  <a:pos x="wd2" y="hd2"/>
                </a:cxn>
                <a:cxn ang="5400000">
                  <a:pos x="wd2" y="hd2"/>
                </a:cxn>
                <a:cxn ang="10800000">
                  <a:pos x="wd2" y="hd2"/>
                </a:cxn>
                <a:cxn ang="16200000">
                  <a:pos x="wd2" y="hd2"/>
                </a:cxn>
              </a:cxnLst>
              <a:rect l="0" t="0" r="r" b="b"/>
              <a:pathLst>
                <a:path w="20958" h="21600" extrusionOk="0">
                  <a:moveTo>
                    <a:pt x="8303" y="21600"/>
                  </a:moveTo>
                  <a:lnTo>
                    <a:pt x="8304" y="21600"/>
                  </a:lnTo>
                  <a:cubicBezTo>
                    <a:pt x="9584" y="21600"/>
                    <a:pt x="10793" y="21497"/>
                    <a:pt x="11899" y="21293"/>
                  </a:cubicBezTo>
                  <a:cubicBezTo>
                    <a:pt x="16562" y="20433"/>
                    <a:pt x="18635" y="18018"/>
                    <a:pt x="19018" y="17521"/>
                  </a:cubicBezTo>
                  <a:cubicBezTo>
                    <a:pt x="21477" y="13793"/>
                    <a:pt x="21600" y="9824"/>
                    <a:pt x="19376" y="6042"/>
                  </a:cubicBezTo>
                  <a:cubicBezTo>
                    <a:pt x="18057" y="3801"/>
                    <a:pt x="15973" y="1755"/>
                    <a:pt x="13242" y="0"/>
                  </a:cubicBezTo>
                  <a:cubicBezTo>
                    <a:pt x="13788" y="726"/>
                    <a:pt x="14170" y="1567"/>
                    <a:pt x="14184" y="2507"/>
                  </a:cubicBezTo>
                  <a:cubicBezTo>
                    <a:pt x="14227" y="5617"/>
                    <a:pt x="9902" y="8101"/>
                    <a:pt x="9717" y="8205"/>
                  </a:cubicBezTo>
                  <a:lnTo>
                    <a:pt x="0" y="13570"/>
                  </a:lnTo>
                  <a:lnTo>
                    <a:pt x="2106" y="20885"/>
                  </a:lnTo>
                  <a:cubicBezTo>
                    <a:pt x="2923" y="21076"/>
                    <a:pt x="5421" y="21600"/>
                    <a:pt x="8303" y="21600"/>
                  </a:cubicBezTo>
                  <a:close/>
                </a:path>
              </a:pathLst>
            </a:custGeom>
            <a:solidFill>
              <a:schemeClr val="accent5"/>
            </a:solidFill>
            <a:ln w="12700">
              <a:miter lim="400000"/>
            </a:ln>
          </p:spPr>
          <p:txBody>
            <a:bodyPr lIns="27104" tIns="27104" rIns="27104" bIns="27104" anchor="ctr"/>
            <a:lstStyle/>
            <a:p>
              <a:pPr marL="0" marR="0" lvl="0" indent="0" algn="ctr" defTabSz="227403" rtl="0" eaLnBrk="1" fontAlgn="auto" latinLnBrk="0" hangingPunct="1">
                <a:lnSpc>
                  <a:spcPct val="100000"/>
                </a:lnSpc>
                <a:spcBef>
                  <a:spcPts val="0"/>
                </a:spcBef>
                <a:spcAft>
                  <a:spcPts val="0"/>
                </a:spcAft>
                <a:buClrTx/>
                <a:buSzTx/>
                <a:buFont typeface="Arial" pitchFamily="34" charset="0"/>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2134" b="0" i="0" u="none" strike="noStrike" kern="0" cap="none" spc="0" normalizeH="0" baseline="0" noProof="0">
                <a:ln>
                  <a:noFill/>
                </a:ln>
                <a:solidFill>
                  <a:prstClr val="white">
                    <a:lumMod val="85000"/>
                  </a:prstClr>
                </a:solidFill>
                <a:effectLst>
                  <a:outerShdw blurRad="38100" dist="12700" dir="5400000" rotWithShape="0">
                    <a:srgbClr val="000000">
                      <a:alpha val="50000"/>
                    </a:srgbClr>
                  </a:outerShdw>
                </a:effectLst>
                <a:uLnTx/>
                <a:uFillTx/>
                <a:latin typeface="微软雅黑" pitchFamily="34" charset="-122"/>
                <a:ea typeface="微软雅黑" pitchFamily="34" charset="-122"/>
                <a:cs typeface="Gill Sans"/>
                <a:sym typeface="Gill Sans"/>
              </a:endParaRPr>
            </a:p>
          </p:txBody>
        </p:sp>
        <p:sp>
          <p:nvSpPr>
            <p:cNvPr id="822" name="Shape 822"/>
            <p:cNvSpPr/>
            <p:nvPr/>
          </p:nvSpPr>
          <p:spPr>
            <a:xfrm>
              <a:off x="13927483" y="8211016"/>
              <a:ext cx="1712952" cy="98211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lvl1pPr defTabSz="647700">
                <a:lnSpc>
                  <a:spcPct val="120000"/>
                </a:lnSpc>
                <a:spcBef>
                  <a:spcPts val="1700"/>
                </a:spcBef>
                <a:defRPr sz="6000">
                  <a:solidFill>
                    <a:srgbClr val="FFFFFF"/>
                  </a:solidFill>
                  <a:latin typeface="Lato Light"/>
                  <a:ea typeface="Lato Light"/>
                  <a:cs typeface="Lato Light"/>
                  <a:sym typeface="Lato Light"/>
                </a:defRPr>
              </a:lvl1pPr>
            </a:lstStyle>
            <a:p>
              <a:pPr marL="0" marR="0" lvl="0" indent="0" algn="ctr" defTabSz="460839" rtl="0" eaLnBrk="1" fontAlgn="auto" latinLnBrk="0" hangingPunct="1">
                <a:lnSpc>
                  <a:spcPct val="100000"/>
                </a:lnSpc>
                <a:spcBef>
                  <a:spcPts val="1210"/>
                </a:spcBef>
                <a:spcAft>
                  <a:spcPts val="0"/>
                </a:spcAft>
                <a:buClrTx/>
                <a:buSzTx/>
                <a:buFont typeface="Arial" pitchFamily="34" charset="0"/>
                <a:buNone/>
                <a:tabLst/>
                <a:defRPr sz="1800">
                  <a:solidFill>
                    <a:srgbClr val="000000"/>
                  </a:solidFill>
                </a:defRPr>
              </a:pPr>
              <a:r>
                <a:rPr kumimoji="0"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Light"/>
                  <a:sym typeface="Lato Light"/>
                </a:rPr>
                <a:t>78%</a:t>
              </a:r>
            </a:p>
          </p:txBody>
        </p:sp>
      </p:grpSp>
      <p:sp>
        <p:nvSpPr>
          <p:cNvPr id="823" name="Shape 823"/>
          <p:cNvSpPr/>
          <p:nvPr/>
        </p:nvSpPr>
        <p:spPr>
          <a:xfrm>
            <a:off x="5549007" y="3381376"/>
            <a:ext cx="985345" cy="983084"/>
          </a:xfrm>
          <a:prstGeom prst="roundRect">
            <a:avLst>
              <a:gd name="adj" fmla="val 50000"/>
            </a:avLst>
          </a:prstGeom>
          <a:solidFill>
            <a:schemeClr val="accent1"/>
          </a:solidFill>
          <a:ln w="12700">
            <a:miter lim="400000"/>
          </a:ln>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3200">
                <a:solidFill>
                  <a:srgbClr val="FFFFFF"/>
                </a:solidFill>
              </a:defRPr>
            </a:pPr>
            <a:endParaRPr kumimoji="0" sz="2276"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grpSp>
        <p:nvGrpSpPr>
          <p:cNvPr id="7" name="组合 6"/>
          <p:cNvGrpSpPr/>
          <p:nvPr/>
        </p:nvGrpSpPr>
        <p:grpSpPr>
          <a:xfrm>
            <a:off x="1252174" y="2275848"/>
            <a:ext cx="2689859" cy="695519"/>
            <a:chOff x="2572187" y="4973968"/>
            <a:chExt cx="5402634" cy="1400175"/>
          </a:xfrm>
        </p:grpSpPr>
        <p:sp>
          <p:nvSpPr>
            <p:cNvPr id="825" name="Shape 825"/>
            <p:cNvSpPr/>
            <p:nvPr/>
          </p:nvSpPr>
          <p:spPr>
            <a:xfrm>
              <a:off x="6786973" y="5019021"/>
              <a:ext cx="1187848" cy="1187848"/>
            </a:xfrm>
            <a:prstGeom prst="roundRect">
              <a:avLst>
                <a:gd name="adj" fmla="val 18176"/>
              </a:avLst>
            </a:prstGeom>
            <a:solidFill>
              <a:schemeClr val="accent1"/>
            </a:solidFill>
            <a:ln w="12700">
              <a:miter lim="400000"/>
            </a:ln>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3200">
                  <a:solidFill>
                    <a:srgbClr val="FFFFFF"/>
                  </a:solidFill>
                </a:defRPr>
              </a:pPr>
              <a:endParaRPr kumimoji="0" sz="2276"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826" name="Shape 826"/>
            <p:cNvSpPr/>
            <p:nvPr/>
          </p:nvSpPr>
          <p:spPr>
            <a:xfrm>
              <a:off x="7086415" y="5169458"/>
              <a:ext cx="566740" cy="823365"/>
            </a:xfrm>
            <a:prstGeom prst="rect">
              <a:avLst/>
            </a:prstGeom>
            <a:ln w="12700">
              <a:miter lim="400000"/>
            </a:ln>
            <a:extLst>
              <a:ext uri="{C572A759-6A51-4108-AA02-DFA0A04FC94B}">
                <ma14:wrappingTextBoxFlag xmlns="" xmlns:ma14="http://schemas.microsoft.com/office/mac/drawingml/2011/main" val="1"/>
              </a:ext>
            </a:extLst>
          </p:spPr>
          <p:txBody>
            <a:bodyPr wrap="none" lIns="50819" tIns="50819" rIns="50819" bIns="50819" anchor="ctr">
              <a:spAutoFit/>
            </a:bodyPr>
            <a:lstStyle>
              <a:lvl1pPr>
                <a:lnSpc>
                  <a:spcPct val="150000"/>
                </a:lnSpc>
                <a:defRPr sz="4000">
                  <a:solidFill>
                    <a:srgbClr val="FFFFFF"/>
                  </a:solidFill>
                  <a:latin typeface="FontAwesome"/>
                  <a:ea typeface="FontAwesome"/>
                  <a:cs typeface="FontAwesome"/>
                  <a:sym typeface="FontAwesome"/>
                </a:defRPr>
              </a:lvl1pP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1800">
                  <a:solidFill>
                    <a:srgbClr val="000000"/>
                  </a:solidFill>
                </a:defRPr>
              </a:pPr>
              <a:r>
                <a:rPr kumimoji="0" lang="en-US"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rPr>
                <a:t>A</a:t>
              </a:r>
              <a:endParaRPr kumimoji="0"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endParaRPr>
            </a:p>
          </p:txBody>
        </p:sp>
        <p:sp>
          <p:nvSpPr>
            <p:cNvPr id="41" name="AutoShape 30"/>
            <p:cNvSpPr>
              <a:spLocks/>
            </p:cNvSpPr>
            <p:nvPr/>
          </p:nvSpPr>
          <p:spPr bwMode="auto">
            <a:xfrm>
              <a:off x="2572187" y="5421643"/>
              <a:ext cx="38481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r" defTabSz="322154" rtl="0" eaLnBrk="1" fontAlgn="auto" latinLnBrk="0" hangingPunct="1">
                <a:lnSpc>
                  <a:spcPct val="120000"/>
                </a:lnSpc>
                <a:spcBef>
                  <a:spcPts val="846"/>
                </a:spcBef>
                <a:spcAft>
                  <a:spcPts val="0"/>
                </a:spcAft>
                <a:buClrTx/>
                <a:buSzTx/>
                <a:buFont typeface="Arial" pitchFamily="34" charset="0"/>
                <a:buNone/>
                <a:tabLst/>
                <a:defRPr/>
              </a:pPr>
              <a:r>
                <a:rPr kumimoji="0" lang="zh-CN" altLang="en-US" sz="1210"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42" name="AutoShape 31"/>
            <p:cNvSpPr>
              <a:spLocks/>
            </p:cNvSpPr>
            <p:nvPr/>
          </p:nvSpPr>
          <p:spPr bwMode="auto">
            <a:xfrm>
              <a:off x="2584887" y="4973968"/>
              <a:ext cx="3848100" cy="35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r"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1423" b="1"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输入标题文字</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12" name="组合 11"/>
          <p:cNvGrpSpPr/>
          <p:nvPr/>
        </p:nvGrpSpPr>
        <p:grpSpPr>
          <a:xfrm>
            <a:off x="1252174" y="4588482"/>
            <a:ext cx="2689859" cy="695519"/>
            <a:chOff x="2572187" y="9629619"/>
            <a:chExt cx="5402634" cy="1400175"/>
          </a:xfrm>
        </p:grpSpPr>
        <p:sp>
          <p:nvSpPr>
            <p:cNvPr id="829" name="Shape 829"/>
            <p:cNvSpPr/>
            <p:nvPr/>
          </p:nvSpPr>
          <p:spPr>
            <a:xfrm>
              <a:off x="6786973" y="9673921"/>
              <a:ext cx="1187848" cy="1187848"/>
            </a:xfrm>
            <a:prstGeom prst="roundRect">
              <a:avLst>
                <a:gd name="adj" fmla="val 18176"/>
              </a:avLst>
            </a:prstGeom>
            <a:solidFill>
              <a:schemeClr val="accent2"/>
            </a:solidFill>
            <a:ln w="12700">
              <a:miter lim="400000"/>
            </a:ln>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3200">
                  <a:solidFill>
                    <a:srgbClr val="FFFFFF"/>
                  </a:solidFill>
                </a:defRPr>
              </a:pPr>
              <a:endParaRPr kumimoji="0" sz="2276"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830" name="Shape 830"/>
            <p:cNvSpPr/>
            <p:nvPr/>
          </p:nvSpPr>
          <p:spPr>
            <a:xfrm>
              <a:off x="7105731" y="9824360"/>
              <a:ext cx="528102" cy="823365"/>
            </a:xfrm>
            <a:prstGeom prst="rect">
              <a:avLst/>
            </a:prstGeom>
            <a:ln w="12700">
              <a:miter lim="400000"/>
            </a:ln>
            <a:extLst>
              <a:ext uri="{C572A759-6A51-4108-AA02-DFA0A04FC94B}">
                <ma14:wrappingTextBoxFlag xmlns="" xmlns:ma14="http://schemas.microsoft.com/office/mac/drawingml/2011/main" val="1"/>
              </a:ext>
            </a:extLst>
          </p:spPr>
          <p:txBody>
            <a:bodyPr wrap="none" lIns="50819" tIns="50819" rIns="50819" bIns="50819" anchor="ctr">
              <a:spAutoFit/>
            </a:bodyPr>
            <a:lstStyle>
              <a:lvl1pPr>
                <a:lnSpc>
                  <a:spcPct val="150000"/>
                </a:lnSpc>
                <a:defRPr sz="4000">
                  <a:solidFill>
                    <a:srgbClr val="FFFFFF"/>
                  </a:solidFill>
                  <a:latin typeface="FontAwesome"/>
                  <a:ea typeface="FontAwesome"/>
                  <a:cs typeface="FontAwesome"/>
                  <a:sym typeface="FontAwesome"/>
                </a:defRPr>
              </a:lvl1pP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1800">
                  <a:solidFill>
                    <a:srgbClr val="000000"/>
                  </a:solidFill>
                </a:defRPr>
              </a:pPr>
              <a:r>
                <a:rPr kumimoji="0" lang="en-US"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rPr>
                <a:t>B</a:t>
              </a:r>
              <a:endParaRPr kumimoji="0"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endParaRPr>
            </a:p>
          </p:txBody>
        </p:sp>
        <p:sp>
          <p:nvSpPr>
            <p:cNvPr id="43" name="AutoShape 30"/>
            <p:cNvSpPr>
              <a:spLocks/>
            </p:cNvSpPr>
            <p:nvPr/>
          </p:nvSpPr>
          <p:spPr bwMode="auto">
            <a:xfrm>
              <a:off x="2572187" y="10077294"/>
              <a:ext cx="38481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r" defTabSz="322154" rtl="0" eaLnBrk="1" fontAlgn="auto" latinLnBrk="0" hangingPunct="1">
                <a:lnSpc>
                  <a:spcPct val="120000"/>
                </a:lnSpc>
                <a:spcBef>
                  <a:spcPts val="846"/>
                </a:spcBef>
                <a:spcAft>
                  <a:spcPts val="0"/>
                </a:spcAft>
                <a:buClrTx/>
                <a:buSzTx/>
                <a:buFont typeface="Arial" pitchFamily="34" charset="0"/>
                <a:buNone/>
                <a:tabLst/>
                <a:defRPr/>
              </a:pPr>
              <a:r>
                <a:rPr kumimoji="0" lang="zh-CN" altLang="en-US" sz="1210"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44" name="AutoShape 31"/>
            <p:cNvSpPr>
              <a:spLocks/>
            </p:cNvSpPr>
            <p:nvPr/>
          </p:nvSpPr>
          <p:spPr bwMode="auto">
            <a:xfrm>
              <a:off x="2584887" y="9629619"/>
              <a:ext cx="3848100" cy="35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r"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1423" b="1"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输入标题文字</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11" name="组合 10"/>
          <p:cNvGrpSpPr/>
          <p:nvPr/>
        </p:nvGrpSpPr>
        <p:grpSpPr>
          <a:xfrm>
            <a:off x="7784679" y="2099778"/>
            <a:ext cx="2728766" cy="695519"/>
            <a:chOff x="15692848" y="4619515"/>
            <a:chExt cx="5480779" cy="1400175"/>
          </a:xfrm>
        </p:grpSpPr>
        <p:sp>
          <p:nvSpPr>
            <p:cNvPr id="833" name="Shape 833"/>
            <p:cNvSpPr/>
            <p:nvPr/>
          </p:nvSpPr>
          <p:spPr>
            <a:xfrm>
              <a:off x="15692848" y="4710699"/>
              <a:ext cx="1187848" cy="1187848"/>
            </a:xfrm>
            <a:prstGeom prst="roundRect">
              <a:avLst>
                <a:gd name="adj" fmla="val 18176"/>
              </a:avLst>
            </a:prstGeom>
            <a:solidFill>
              <a:schemeClr val="accent6"/>
            </a:solidFill>
            <a:ln w="12700">
              <a:miter lim="400000"/>
            </a:ln>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3200">
                  <a:solidFill>
                    <a:srgbClr val="FFFFFF"/>
                  </a:solidFill>
                </a:defRPr>
              </a:pPr>
              <a:endParaRPr kumimoji="0" sz="2276"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834" name="Shape 834"/>
            <p:cNvSpPr/>
            <p:nvPr/>
          </p:nvSpPr>
          <p:spPr>
            <a:xfrm>
              <a:off x="16000338" y="4861136"/>
              <a:ext cx="550640" cy="823365"/>
            </a:xfrm>
            <a:prstGeom prst="rect">
              <a:avLst/>
            </a:prstGeom>
            <a:ln w="12700">
              <a:miter lim="400000"/>
            </a:ln>
            <a:extLst>
              <a:ext uri="{C572A759-6A51-4108-AA02-DFA0A04FC94B}">
                <ma14:wrappingTextBoxFlag xmlns="" xmlns:ma14="http://schemas.microsoft.com/office/mac/drawingml/2011/main" val="1"/>
              </a:ext>
            </a:extLst>
          </p:spPr>
          <p:txBody>
            <a:bodyPr wrap="none" lIns="50819" tIns="50819" rIns="50819" bIns="50819" anchor="ctr">
              <a:spAutoFit/>
            </a:bodyPr>
            <a:lstStyle>
              <a:lvl1pPr>
                <a:lnSpc>
                  <a:spcPct val="150000"/>
                </a:lnSpc>
                <a:defRPr sz="4000">
                  <a:solidFill>
                    <a:srgbClr val="FFFFFF"/>
                  </a:solidFill>
                  <a:latin typeface="FontAwesome"/>
                  <a:ea typeface="FontAwesome"/>
                  <a:cs typeface="FontAwesome"/>
                  <a:sym typeface="FontAwesome"/>
                </a:defRPr>
              </a:lvl1pP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1800">
                  <a:solidFill>
                    <a:srgbClr val="000000"/>
                  </a:solidFill>
                </a:defRPr>
              </a:pPr>
              <a:r>
                <a:rPr kumimoji="0" lang="en-US"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rPr>
                <a:t>C</a:t>
              </a:r>
              <a:endParaRPr kumimoji="0"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endParaRPr>
            </a:p>
          </p:txBody>
        </p:sp>
        <p:sp>
          <p:nvSpPr>
            <p:cNvPr id="45" name="AutoShape 30"/>
            <p:cNvSpPr>
              <a:spLocks/>
            </p:cNvSpPr>
            <p:nvPr/>
          </p:nvSpPr>
          <p:spPr bwMode="auto">
            <a:xfrm>
              <a:off x="17312827" y="5067190"/>
              <a:ext cx="38481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20000"/>
                </a:lnSpc>
                <a:spcBef>
                  <a:spcPts val="846"/>
                </a:spcBef>
                <a:spcAft>
                  <a:spcPts val="0"/>
                </a:spcAft>
                <a:buClrTx/>
                <a:buSzTx/>
                <a:buFont typeface="Arial" pitchFamily="34" charset="0"/>
                <a:buNone/>
                <a:tabLst/>
                <a:defRPr/>
              </a:pPr>
              <a:r>
                <a:rPr kumimoji="0" lang="zh-CN" altLang="en-US" sz="1210"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46" name="AutoShape 31"/>
            <p:cNvSpPr>
              <a:spLocks/>
            </p:cNvSpPr>
            <p:nvPr/>
          </p:nvSpPr>
          <p:spPr bwMode="auto">
            <a:xfrm>
              <a:off x="17325527" y="4619515"/>
              <a:ext cx="3848100" cy="35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1423" b="1"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输入标题文字</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10" name="组合 9"/>
          <p:cNvGrpSpPr/>
          <p:nvPr/>
        </p:nvGrpSpPr>
        <p:grpSpPr>
          <a:xfrm>
            <a:off x="8293160" y="3474388"/>
            <a:ext cx="2658419" cy="695519"/>
            <a:chOff x="16714141" y="7386796"/>
            <a:chExt cx="5339484" cy="1400175"/>
          </a:xfrm>
        </p:grpSpPr>
        <p:sp>
          <p:nvSpPr>
            <p:cNvPr id="841" name="Shape 841"/>
            <p:cNvSpPr/>
            <p:nvPr/>
          </p:nvSpPr>
          <p:spPr>
            <a:xfrm>
              <a:off x="16714141" y="7596640"/>
              <a:ext cx="1187847" cy="1187848"/>
            </a:xfrm>
            <a:prstGeom prst="roundRect">
              <a:avLst>
                <a:gd name="adj" fmla="val 18176"/>
              </a:avLst>
            </a:prstGeom>
            <a:solidFill>
              <a:schemeClr val="accent5"/>
            </a:solidFill>
            <a:ln w="12700">
              <a:miter lim="400000"/>
            </a:ln>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3200">
                  <a:solidFill>
                    <a:srgbClr val="FFFFFF"/>
                  </a:solidFill>
                </a:defRPr>
              </a:pPr>
              <a:endParaRPr kumimoji="0" sz="2276"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842" name="Shape 842"/>
            <p:cNvSpPr/>
            <p:nvPr/>
          </p:nvSpPr>
          <p:spPr>
            <a:xfrm>
              <a:off x="16999096" y="7747077"/>
              <a:ext cx="595715" cy="823365"/>
            </a:xfrm>
            <a:prstGeom prst="rect">
              <a:avLst/>
            </a:prstGeom>
            <a:ln w="12700">
              <a:miter lim="400000"/>
            </a:ln>
            <a:extLst>
              <a:ext uri="{C572A759-6A51-4108-AA02-DFA0A04FC94B}">
                <ma14:wrappingTextBoxFlag xmlns="" xmlns:ma14="http://schemas.microsoft.com/office/mac/drawingml/2011/main" val="1"/>
              </a:ext>
            </a:extLst>
          </p:spPr>
          <p:txBody>
            <a:bodyPr wrap="none" lIns="50819" tIns="50819" rIns="50819" bIns="50819" anchor="ctr">
              <a:spAutoFit/>
            </a:bodyPr>
            <a:lstStyle>
              <a:lvl1pPr>
                <a:lnSpc>
                  <a:spcPct val="150000"/>
                </a:lnSpc>
                <a:defRPr sz="4000">
                  <a:solidFill>
                    <a:srgbClr val="FFFFFF"/>
                  </a:solidFill>
                  <a:latin typeface="FontAwesome"/>
                  <a:ea typeface="FontAwesome"/>
                  <a:cs typeface="FontAwesome"/>
                  <a:sym typeface="FontAwesome"/>
                </a:defRPr>
              </a:lvl1pP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1800">
                  <a:solidFill>
                    <a:srgbClr val="000000"/>
                  </a:solidFill>
                </a:defRPr>
              </a:pPr>
              <a:r>
                <a:rPr kumimoji="0" lang="en-US"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rPr>
                <a:t>D</a:t>
              </a:r>
              <a:endParaRPr kumimoji="0"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endParaRPr>
            </a:p>
          </p:txBody>
        </p:sp>
        <p:sp>
          <p:nvSpPr>
            <p:cNvPr id="47" name="AutoShape 30"/>
            <p:cNvSpPr>
              <a:spLocks/>
            </p:cNvSpPr>
            <p:nvPr/>
          </p:nvSpPr>
          <p:spPr bwMode="auto">
            <a:xfrm>
              <a:off x="18192825" y="7834471"/>
              <a:ext cx="38481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20000"/>
                </a:lnSpc>
                <a:spcBef>
                  <a:spcPts val="846"/>
                </a:spcBef>
                <a:spcAft>
                  <a:spcPts val="0"/>
                </a:spcAft>
                <a:buClrTx/>
                <a:buSzTx/>
                <a:buFont typeface="Arial" pitchFamily="34" charset="0"/>
                <a:buNone/>
                <a:tabLst/>
                <a:defRPr/>
              </a:pPr>
              <a:r>
                <a:rPr kumimoji="0" lang="zh-CN" altLang="en-US" sz="1210"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48" name="AutoShape 31"/>
            <p:cNvSpPr>
              <a:spLocks/>
            </p:cNvSpPr>
            <p:nvPr/>
          </p:nvSpPr>
          <p:spPr bwMode="auto">
            <a:xfrm>
              <a:off x="18205525" y="7386796"/>
              <a:ext cx="3848100" cy="35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1423" b="1"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输入标题文字</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9" name="组合 8"/>
          <p:cNvGrpSpPr/>
          <p:nvPr/>
        </p:nvGrpSpPr>
        <p:grpSpPr>
          <a:xfrm>
            <a:off x="7677715" y="4952215"/>
            <a:ext cx="2651974" cy="695519"/>
            <a:chOff x="15478007" y="10361865"/>
            <a:chExt cx="5326541" cy="1400175"/>
          </a:xfrm>
        </p:grpSpPr>
        <p:sp>
          <p:nvSpPr>
            <p:cNvPr id="835" name="Shape 835"/>
            <p:cNvSpPr/>
            <p:nvPr/>
          </p:nvSpPr>
          <p:spPr>
            <a:xfrm>
              <a:off x="15478007" y="10557280"/>
              <a:ext cx="1187848" cy="1187848"/>
            </a:xfrm>
            <a:prstGeom prst="roundRect">
              <a:avLst>
                <a:gd name="adj" fmla="val 18176"/>
              </a:avLst>
            </a:prstGeom>
            <a:solidFill>
              <a:schemeClr val="accent4"/>
            </a:solidFill>
            <a:ln w="12700">
              <a:miter lim="400000"/>
            </a:ln>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3200">
                  <a:solidFill>
                    <a:srgbClr val="FFFFFF"/>
                  </a:solidFill>
                </a:defRPr>
              </a:pPr>
              <a:endParaRPr kumimoji="0" sz="2276"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836" name="Shape 836"/>
            <p:cNvSpPr/>
            <p:nvPr/>
          </p:nvSpPr>
          <p:spPr>
            <a:xfrm>
              <a:off x="15816087" y="10707718"/>
              <a:ext cx="489466" cy="823365"/>
            </a:xfrm>
            <a:prstGeom prst="rect">
              <a:avLst/>
            </a:prstGeom>
            <a:ln w="12700">
              <a:miter lim="400000"/>
            </a:ln>
            <a:extLst>
              <a:ext uri="{C572A759-6A51-4108-AA02-DFA0A04FC94B}">
                <ma14:wrappingTextBoxFlag xmlns="" xmlns:ma14="http://schemas.microsoft.com/office/mac/drawingml/2011/main" val="1"/>
              </a:ext>
            </a:extLst>
          </p:spPr>
          <p:txBody>
            <a:bodyPr wrap="none" lIns="50819" tIns="50819" rIns="50819" bIns="50819" anchor="ctr">
              <a:spAutoFit/>
            </a:bodyPr>
            <a:lstStyle>
              <a:lvl1pPr>
                <a:lnSpc>
                  <a:spcPct val="150000"/>
                </a:lnSpc>
                <a:defRPr sz="4000">
                  <a:solidFill>
                    <a:srgbClr val="FFFFFF"/>
                  </a:solidFill>
                  <a:latin typeface="FontAwesome"/>
                  <a:ea typeface="FontAwesome"/>
                  <a:cs typeface="FontAwesome"/>
                  <a:sym typeface="FontAwesome"/>
                </a:defRPr>
              </a:lvl1pP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sz="1800">
                  <a:solidFill>
                    <a:srgbClr val="000000"/>
                  </a:solidFill>
                </a:defRPr>
              </a:pPr>
              <a:r>
                <a:rPr kumimoji="0" lang="en-US"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rPr>
                <a:t>E</a:t>
              </a:r>
              <a:endParaRPr kumimoji="0" sz="1991"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sym typeface="FontAwesome"/>
              </a:endParaRPr>
            </a:p>
          </p:txBody>
        </p:sp>
        <p:sp>
          <p:nvSpPr>
            <p:cNvPr id="49" name="AutoShape 30"/>
            <p:cNvSpPr>
              <a:spLocks/>
            </p:cNvSpPr>
            <p:nvPr/>
          </p:nvSpPr>
          <p:spPr bwMode="auto">
            <a:xfrm>
              <a:off x="16943748" y="10809540"/>
              <a:ext cx="38481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20000"/>
                </a:lnSpc>
                <a:spcBef>
                  <a:spcPts val="846"/>
                </a:spcBef>
                <a:spcAft>
                  <a:spcPts val="0"/>
                </a:spcAft>
                <a:buClrTx/>
                <a:buSzTx/>
                <a:buFont typeface="Arial" pitchFamily="34" charset="0"/>
                <a:buNone/>
                <a:tabLst/>
                <a:defRPr/>
              </a:pPr>
              <a:r>
                <a:rPr kumimoji="0" lang="zh-CN" altLang="en-US" sz="1210"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50" name="AutoShape 31"/>
            <p:cNvSpPr>
              <a:spLocks/>
            </p:cNvSpPr>
            <p:nvPr/>
          </p:nvSpPr>
          <p:spPr bwMode="auto">
            <a:xfrm>
              <a:off x="16956448" y="10361865"/>
              <a:ext cx="3848100" cy="35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1423" b="1"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输入标题文字</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sp>
        <p:nvSpPr>
          <p:cNvPr id="51" name="Shape 1435"/>
          <p:cNvSpPr txBox="1">
            <a:spLocks/>
          </p:cNvSpPr>
          <p:nvPr/>
        </p:nvSpPr>
        <p:spPr>
          <a:xfrm>
            <a:off x="11566282" y="6299445"/>
            <a:ext cx="388868" cy="379812"/>
          </a:xfrm>
          <a:prstGeom prst="rect">
            <a:avLst/>
          </a:prstGeom>
          <a:extLst>
            <a:ext uri="{C572A759-6A51-4108-AA02-DFA0A04FC94B}">
              <ma14:wrappingTextBoxFlag xmlns="" xmlns:ma14="http://schemas.microsoft.com/office/mac/drawingml/2011/main" val="1"/>
            </a:ext>
          </a:extLst>
        </p:spPr>
        <p:txBody>
          <a:bodyPr lIns="45482" tIns="22741" rIns="45482" bIns="22741"/>
          <a:lstStyle>
            <a:lvl1pPr algn="ctr" defTabSz="408473">
              <a:defRPr sz="3500">
                <a:latin typeface="+mn-lt"/>
                <a:ea typeface="+mn-ea"/>
                <a:cs typeface="+mn-cs"/>
                <a:sym typeface="Helvetica Light"/>
              </a:defRPr>
            </a:lvl1pPr>
            <a:lvl2pPr indent="159837" algn="ctr" defTabSz="408473">
              <a:defRPr sz="3500">
                <a:latin typeface="+mn-lt"/>
                <a:ea typeface="+mn-ea"/>
                <a:cs typeface="+mn-cs"/>
                <a:sym typeface="Helvetica Light"/>
              </a:defRPr>
            </a:lvl2pPr>
            <a:lvl3pPr indent="319674" algn="ctr" defTabSz="408473">
              <a:defRPr sz="3500">
                <a:latin typeface="+mn-lt"/>
                <a:ea typeface="+mn-ea"/>
                <a:cs typeface="+mn-cs"/>
                <a:sym typeface="Helvetica Light"/>
              </a:defRPr>
            </a:lvl3pPr>
            <a:lvl4pPr indent="479511" algn="ctr" defTabSz="408473">
              <a:defRPr sz="3500">
                <a:latin typeface="+mn-lt"/>
                <a:ea typeface="+mn-ea"/>
                <a:cs typeface="+mn-cs"/>
                <a:sym typeface="Helvetica Light"/>
              </a:defRPr>
            </a:lvl4pPr>
            <a:lvl5pPr indent="639348" algn="ctr" defTabSz="408473">
              <a:defRPr sz="3500">
                <a:latin typeface="+mn-lt"/>
                <a:ea typeface="+mn-ea"/>
                <a:cs typeface="+mn-cs"/>
                <a:sym typeface="Helvetica Light"/>
              </a:defRPr>
            </a:lvl5pPr>
            <a:lvl6pPr indent="799186" algn="ctr" defTabSz="408473">
              <a:defRPr sz="3500">
                <a:latin typeface="+mn-lt"/>
                <a:ea typeface="+mn-ea"/>
                <a:cs typeface="+mn-cs"/>
                <a:sym typeface="Helvetica Light"/>
              </a:defRPr>
            </a:lvl6pPr>
            <a:lvl7pPr indent="959023" algn="ctr" defTabSz="408473">
              <a:defRPr sz="3500">
                <a:latin typeface="+mn-lt"/>
                <a:ea typeface="+mn-ea"/>
                <a:cs typeface="+mn-cs"/>
                <a:sym typeface="Helvetica Light"/>
              </a:defRPr>
            </a:lvl7pPr>
            <a:lvl8pPr indent="1118860" algn="ctr" defTabSz="408473">
              <a:defRPr sz="3500">
                <a:latin typeface="+mn-lt"/>
                <a:ea typeface="+mn-ea"/>
                <a:cs typeface="+mn-cs"/>
                <a:sym typeface="Helvetica Light"/>
              </a:defRPr>
            </a:lvl8pPr>
            <a:lvl9pPr indent="1278697" algn="ctr" defTabSz="408473">
              <a:defRPr sz="3500">
                <a:latin typeface="+mn-lt"/>
                <a:ea typeface="+mn-ea"/>
                <a:cs typeface="+mn-cs"/>
                <a:sym typeface="Helvetica Light"/>
              </a:defRPr>
            </a:lvl9pPr>
          </a:lstStyle>
          <a:p>
            <a:pPr marL="0" marR="0" lvl="0" indent="0" algn="ctr" defTabSz="290629" rtl="0" eaLnBrk="1" fontAlgn="auto" latinLnBrk="0" hangingPunct="1">
              <a:lnSpc>
                <a:spcPct val="100000"/>
              </a:lnSpc>
              <a:spcBef>
                <a:spcPts val="0"/>
              </a:spcBef>
              <a:spcAft>
                <a:spcPts val="0"/>
              </a:spcAft>
              <a:buClrTx/>
              <a:buSzTx/>
              <a:buFont typeface="Arial" pitchFamily="34" charset="0"/>
              <a:buNone/>
              <a:tabLst/>
              <a:defRPr sz="1800">
                <a:solidFill>
                  <a:srgbClr val="000000"/>
                </a:solidFill>
              </a:defRPr>
            </a:pPr>
            <a:fld id="{86CB4B4D-7CA3-9044-876B-883B54F8677D}" type="slidenum">
              <a:rPr kumimoji="0" lang="en-US" altLang="zh-CN" sz="1423"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rPr>
              <a:pPr marL="0" marR="0" lvl="0" indent="0" algn="ctr" defTabSz="290629" rtl="0" eaLnBrk="1" fontAlgn="auto" latinLnBrk="0" hangingPunct="1">
                <a:lnSpc>
                  <a:spcPct val="100000"/>
                </a:lnSpc>
                <a:spcBef>
                  <a:spcPts val="0"/>
                </a:spcBef>
                <a:spcAft>
                  <a:spcPts val="0"/>
                </a:spcAft>
                <a:buClrTx/>
                <a:buSzTx/>
                <a:buFont typeface="Arial" pitchFamily="34" charset="0"/>
                <a:buNone/>
                <a:tabLst/>
                <a:defRPr sz="1800">
                  <a:solidFill>
                    <a:srgbClr val="000000"/>
                  </a:solidFill>
                </a:defRPr>
              </a:pPr>
              <a:t>11</a:t>
            </a:fld>
            <a:endParaRPr kumimoji="0" lang="en-US" altLang="zh-CN" sz="1423"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52" name="文本框 38"/>
          <p:cNvSpPr txBox="1">
            <a:spLocks noChangeArrowheads="1"/>
          </p:cNvSpPr>
          <p:nvPr/>
        </p:nvSpPr>
        <p:spPr bwMode="auto">
          <a:xfrm>
            <a:off x="4075428" y="636797"/>
            <a:ext cx="5660626" cy="646331"/>
          </a:xfrm>
          <a:prstGeom prst="rect">
            <a:avLst/>
          </a:prstGeom>
          <a:noFill/>
          <a:ln w="9525">
            <a:noFill/>
            <a:miter lim="800000"/>
            <a:headEnd/>
            <a:tailEnd/>
          </a:ln>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3600" b="1"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rPr>
              <a:t>点此添加您的标题</a:t>
            </a:r>
          </a:p>
        </p:txBody>
      </p:sp>
      <p:grpSp>
        <p:nvGrpSpPr>
          <p:cNvPr id="53" name="组合 3"/>
          <p:cNvGrpSpPr>
            <a:grpSpLocks/>
          </p:cNvGrpSpPr>
          <p:nvPr/>
        </p:nvGrpSpPr>
        <p:grpSpPr bwMode="auto">
          <a:xfrm>
            <a:off x="196850" y="182563"/>
            <a:ext cx="238125" cy="347662"/>
            <a:chOff x="0" y="0"/>
            <a:chExt cx="569789" cy="829904"/>
          </a:xfrm>
        </p:grpSpPr>
        <p:sp>
          <p:nvSpPr>
            <p:cNvPr id="54" name="菱形 39"/>
            <p:cNvSpPr>
              <a:spLocks noChangeArrowheads="1"/>
            </p:cNvSpPr>
            <p:nvPr/>
          </p:nvSpPr>
          <p:spPr bwMode="auto">
            <a:xfrm>
              <a:off x="0" y="0"/>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sp>
          <p:nvSpPr>
            <p:cNvPr id="55" name="菱形 40"/>
            <p:cNvSpPr>
              <a:spLocks noChangeArrowheads="1"/>
            </p:cNvSpPr>
            <p:nvPr/>
          </p:nvSpPr>
          <p:spPr bwMode="auto">
            <a:xfrm>
              <a:off x="0" y="260114"/>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grpSp>
    </p:spTree>
    <p:extLst>
      <p:ext uri="{BB962C8B-B14F-4D97-AF65-F5344CB8AC3E}">
        <p14:creationId xmlns:p14="http://schemas.microsoft.com/office/powerpoint/2010/main" val="14038066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withEffect">
                                  <p:stCondLst>
                                    <p:cond delay="0"/>
                                  </p:stCondLst>
                                  <p:childTnLst>
                                    <p:set>
                                      <p:cBhvr>
                                        <p:cTn id="6" dur="1" fill="hold">
                                          <p:stCondLst>
                                            <p:cond delay="0"/>
                                          </p:stCondLst>
                                        </p:cTn>
                                        <p:tgtEl>
                                          <p:spTgt spid="823"/>
                                        </p:tgtEl>
                                        <p:attrNameLst>
                                          <p:attrName>style.visibility</p:attrName>
                                        </p:attrNameLst>
                                      </p:cBhvr>
                                      <p:to>
                                        <p:strVal val="visible"/>
                                      </p:to>
                                    </p:set>
                                    <p:animEffect transition="in" filter="wipe(down)">
                                      <p:cBhvr>
                                        <p:cTn id="7" dur="348">
                                          <p:stCondLst>
                                            <p:cond delay="0"/>
                                          </p:stCondLst>
                                        </p:cTn>
                                        <p:tgtEl>
                                          <p:spTgt spid="823"/>
                                        </p:tgtEl>
                                      </p:cBhvr>
                                    </p:animEffect>
                                    <p:anim calcmode="lin" valueType="num">
                                      <p:cBhvr>
                                        <p:cTn id="8" dur="1093" tmFilter="0,0; 0.14,0.36; 0.43,0.73; 0.71,0.91; 1.0,1.0">
                                          <p:stCondLst>
                                            <p:cond delay="0"/>
                                          </p:stCondLst>
                                        </p:cTn>
                                        <p:tgtEl>
                                          <p:spTgt spid="823"/>
                                        </p:tgtEl>
                                        <p:attrNameLst>
                                          <p:attrName>ppt_x</p:attrName>
                                        </p:attrNameLst>
                                      </p:cBhvr>
                                      <p:tavLst>
                                        <p:tav tm="0">
                                          <p:val>
                                            <p:strVal val="#ppt_x-0.25"/>
                                          </p:val>
                                        </p:tav>
                                        <p:tav tm="100000">
                                          <p:val>
                                            <p:strVal val="#ppt_x"/>
                                          </p:val>
                                        </p:tav>
                                      </p:tavLst>
                                    </p:anim>
                                    <p:anim calcmode="lin" valueType="num">
                                      <p:cBhvr>
                                        <p:cTn id="9" dur="398" tmFilter="0.0,0.0; 0.25,0.07; 0.50,0.2; 0.75,0.467; 1.0,1.0">
                                          <p:stCondLst>
                                            <p:cond delay="0"/>
                                          </p:stCondLst>
                                        </p:cTn>
                                        <p:tgtEl>
                                          <p:spTgt spid="823"/>
                                        </p:tgtEl>
                                        <p:attrNameLst>
                                          <p:attrName>ppt_y</p:attrName>
                                        </p:attrNameLst>
                                      </p:cBhvr>
                                      <p:tavLst>
                                        <p:tav tm="0" fmla="#ppt_y-sin(pi*$)/3">
                                          <p:val>
                                            <p:fltVal val="0.5"/>
                                          </p:val>
                                        </p:tav>
                                        <p:tav tm="100000">
                                          <p:val>
                                            <p:fltVal val="1"/>
                                          </p:val>
                                        </p:tav>
                                      </p:tavLst>
                                    </p:anim>
                                    <p:anim calcmode="lin" valueType="num">
                                      <p:cBhvr>
                                        <p:cTn id="10" dur="398" tmFilter="0, 0; 0.125,0.2665; 0.25,0.4; 0.375,0.465; 0.5,0.5;  0.625,0.535; 0.75,0.6; 0.875,0.7335; 1,1">
                                          <p:stCondLst>
                                            <p:cond delay="398"/>
                                          </p:stCondLst>
                                        </p:cTn>
                                        <p:tgtEl>
                                          <p:spTgt spid="823"/>
                                        </p:tgtEl>
                                        <p:attrNameLst>
                                          <p:attrName>ppt_y</p:attrName>
                                        </p:attrNameLst>
                                      </p:cBhvr>
                                      <p:tavLst>
                                        <p:tav tm="0" fmla="#ppt_y-sin(pi*$)/9">
                                          <p:val>
                                            <p:fltVal val="0"/>
                                          </p:val>
                                        </p:tav>
                                        <p:tav tm="100000">
                                          <p:val>
                                            <p:fltVal val="1"/>
                                          </p:val>
                                        </p:tav>
                                      </p:tavLst>
                                    </p:anim>
                                    <p:anim calcmode="lin" valueType="num">
                                      <p:cBhvr>
                                        <p:cTn id="11" dur="199" tmFilter="0, 0; 0.125,0.2665; 0.25,0.4; 0.375,0.465; 0.5,0.5;  0.625,0.535; 0.75,0.6; 0.875,0.7335; 1,1">
                                          <p:stCondLst>
                                            <p:cond delay="794"/>
                                          </p:stCondLst>
                                        </p:cTn>
                                        <p:tgtEl>
                                          <p:spTgt spid="823"/>
                                        </p:tgtEl>
                                        <p:attrNameLst>
                                          <p:attrName>ppt_y</p:attrName>
                                        </p:attrNameLst>
                                      </p:cBhvr>
                                      <p:tavLst>
                                        <p:tav tm="0" fmla="#ppt_y-sin(pi*$)/27">
                                          <p:val>
                                            <p:fltVal val="0"/>
                                          </p:val>
                                        </p:tav>
                                        <p:tav tm="100000">
                                          <p:val>
                                            <p:fltVal val="1"/>
                                          </p:val>
                                        </p:tav>
                                      </p:tavLst>
                                    </p:anim>
                                    <p:anim calcmode="lin" valueType="num">
                                      <p:cBhvr>
                                        <p:cTn id="12" dur="98" tmFilter="0, 0; 0.125,0.2665; 0.25,0.4; 0.375,0.465; 0.5,0.5;  0.625,0.535; 0.75,0.6; 0.875,0.7335; 1,1">
                                          <p:stCondLst>
                                            <p:cond delay="994"/>
                                          </p:stCondLst>
                                        </p:cTn>
                                        <p:tgtEl>
                                          <p:spTgt spid="823"/>
                                        </p:tgtEl>
                                        <p:attrNameLst>
                                          <p:attrName>ppt_y</p:attrName>
                                        </p:attrNameLst>
                                      </p:cBhvr>
                                      <p:tavLst>
                                        <p:tav tm="0" fmla="#ppt_y-sin(pi*$)/81">
                                          <p:val>
                                            <p:fltVal val="0"/>
                                          </p:val>
                                        </p:tav>
                                        <p:tav tm="100000">
                                          <p:val>
                                            <p:fltVal val="1"/>
                                          </p:val>
                                        </p:tav>
                                      </p:tavLst>
                                    </p:anim>
                                    <p:animScale>
                                      <p:cBhvr>
                                        <p:cTn id="13" dur="16">
                                          <p:stCondLst>
                                            <p:cond delay="390"/>
                                          </p:stCondLst>
                                        </p:cTn>
                                        <p:tgtEl>
                                          <p:spTgt spid="823"/>
                                        </p:tgtEl>
                                      </p:cBhvr>
                                      <p:to x="100000" y="60000"/>
                                    </p:animScale>
                                    <p:animScale>
                                      <p:cBhvr>
                                        <p:cTn id="14" dur="100" decel="50000">
                                          <p:stCondLst>
                                            <p:cond delay="406"/>
                                          </p:stCondLst>
                                        </p:cTn>
                                        <p:tgtEl>
                                          <p:spTgt spid="823"/>
                                        </p:tgtEl>
                                      </p:cBhvr>
                                      <p:to x="100000" y="100000"/>
                                    </p:animScale>
                                    <p:animScale>
                                      <p:cBhvr>
                                        <p:cTn id="15" dur="16">
                                          <p:stCondLst>
                                            <p:cond delay="787"/>
                                          </p:stCondLst>
                                        </p:cTn>
                                        <p:tgtEl>
                                          <p:spTgt spid="823"/>
                                        </p:tgtEl>
                                      </p:cBhvr>
                                      <p:to x="100000" y="80000"/>
                                    </p:animScale>
                                    <p:animScale>
                                      <p:cBhvr>
                                        <p:cTn id="16" dur="100" decel="50000">
                                          <p:stCondLst>
                                            <p:cond delay="803"/>
                                          </p:stCondLst>
                                        </p:cTn>
                                        <p:tgtEl>
                                          <p:spTgt spid="823"/>
                                        </p:tgtEl>
                                      </p:cBhvr>
                                      <p:to x="100000" y="100000"/>
                                    </p:animScale>
                                    <p:animScale>
                                      <p:cBhvr>
                                        <p:cTn id="17" dur="16">
                                          <p:stCondLst>
                                            <p:cond delay="985"/>
                                          </p:stCondLst>
                                        </p:cTn>
                                        <p:tgtEl>
                                          <p:spTgt spid="823"/>
                                        </p:tgtEl>
                                      </p:cBhvr>
                                      <p:to x="100000" y="90000"/>
                                    </p:animScale>
                                    <p:animScale>
                                      <p:cBhvr>
                                        <p:cTn id="18" dur="100" decel="50000">
                                          <p:stCondLst>
                                            <p:cond delay="1001"/>
                                          </p:stCondLst>
                                        </p:cTn>
                                        <p:tgtEl>
                                          <p:spTgt spid="823"/>
                                        </p:tgtEl>
                                      </p:cBhvr>
                                      <p:to x="100000" y="100000"/>
                                    </p:animScale>
                                    <p:animScale>
                                      <p:cBhvr>
                                        <p:cTn id="19" dur="16">
                                          <p:stCondLst>
                                            <p:cond delay="1085"/>
                                          </p:stCondLst>
                                        </p:cTn>
                                        <p:tgtEl>
                                          <p:spTgt spid="823"/>
                                        </p:tgtEl>
                                      </p:cBhvr>
                                      <p:to x="100000" y="95000"/>
                                    </p:animScale>
                                    <p:animScale>
                                      <p:cBhvr>
                                        <p:cTn id="20" dur="100" decel="50000">
                                          <p:stCondLst>
                                            <p:cond delay="1100"/>
                                          </p:stCondLst>
                                        </p:cTn>
                                        <p:tgtEl>
                                          <p:spTgt spid="823"/>
                                        </p:tgtEl>
                                      </p:cBhvr>
                                      <p:to x="100000" y="100000"/>
                                    </p:animScale>
                                  </p:childTnLst>
                                </p:cTn>
                              </p:par>
                            </p:childTnLst>
                          </p:cTn>
                        </p:par>
                        <p:par>
                          <p:cTn id="21" fill="hold">
                            <p:stCondLst>
                              <p:cond delay="1200"/>
                            </p:stCondLst>
                            <p:childTnLst>
                              <p:par>
                                <p:cTn id="22" presetID="53" presetClass="entr" presetSubtype="16" fill="hold" nodeType="after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p:cTn id="24" dur="500" fill="hold"/>
                                        <p:tgtEl>
                                          <p:spTgt spid="2"/>
                                        </p:tgtEl>
                                        <p:attrNameLst>
                                          <p:attrName>ppt_w</p:attrName>
                                        </p:attrNameLst>
                                      </p:cBhvr>
                                      <p:tavLst>
                                        <p:tav tm="0">
                                          <p:val>
                                            <p:fltVal val="0"/>
                                          </p:val>
                                        </p:tav>
                                        <p:tav tm="100000">
                                          <p:val>
                                            <p:strVal val="#ppt_w"/>
                                          </p:val>
                                        </p:tav>
                                      </p:tavLst>
                                    </p:anim>
                                    <p:anim calcmode="lin" valueType="num">
                                      <p:cBhvr>
                                        <p:cTn id="25" dur="500" fill="hold"/>
                                        <p:tgtEl>
                                          <p:spTgt spid="2"/>
                                        </p:tgtEl>
                                        <p:attrNameLst>
                                          <p:attrName>ppt_h</p:attrName>
                                        </p:attrNameLst>
                                      </p:cBhvr>
                                      <p:tavLst>
                                        <p:tav tm="0">
                                          <p:val>
                                            <p:fltVal val="0"/>
                                          </p:val>
                                        </p:tav>
                                        <p:tav tm="100000">
                                          <p:val>
                                            <p:strVal val="#ppt_h"/>
                                          </p:val>
                                        </p:tav>
                                      </p:tavLst>
                                    </p:anim>
                                    <p:animEffect transition="in" filter="fade">
                                      <p:cBhvr>
                                        <p:cTn id="26" dur="500"/>
                                        <p:tgtEl>
                                          <p:spTgt spid="2"/>
                                        </p:tgtEl>
                                      </p:cBhvr>
                                    </p:animEffect>
                                  </p:childTnLst>
                                </p:cTn>
                              </p:par>
                              <p:par>
                                <p:cTn id="27" presetID="53" presetClass="entr" presetSubtype="16" fill="hold" nodeType="with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p:cTn id="29" dur="500" fill="hold"/>
                                        <p:tgtEl>
                                          <p:spTgt spid="3"/>
                                        </p:tgtEl>
                                        <p:attrNameLst>
                                          <p:attrName>ppt_w</p:attrName>
                                        </p:attrNameLst>
                                      </p:cBhvr>
                                      <p:tavLst>
                                        <p:tav tm="0">
                                          <p:val>
                                            <p:fltVal val="0"/>
                                          </p:val>
                                        </p:tav>
                                        <p:tav tm="100000">
                                          <p:val>
                                            <p:strVal val="#ppt_w"/>
                                          </p:val>
                                        </p:tav>
                                      </p:tavLst>
                                    </p:anim>
                                    <p:anim calcmode="lin" valueType="num">
                                      <p:cBhvr>
                                        <p:cTn id="30" dur="500" fill="hold"/>
                                        <p:tgtEl>
                                          <p:spTgt spid="3"/>
                                        </p:tgtEl>
                                        <p:attrNameLst>
                                          <p:attrName>ppt_h</p:attrName>
                                        </p:attrNameLst>
                                      </p:cBhvr>
                                      <p:tavLst>
                                        <p:tav tm="0">
                                          <p:val>
                                            <p:fltVal val="0"/>
                                          </p:val>
                                        </p:tav>
                                        <p:tav tm="100000">
                                          <p:val>
                                            <p:strVal val="#ppt_h"/>
                                          </p:val>
                                        </p:tav>
                                      </p:tavLst>
                                    </p:anim>
                                    <p:animEffect transition="in" filter="fade">
                                      <p:cBhvr>
                                        <p:cTn id="31" dur="500"/>
                                        <p:tgtEl>
                                          <p:spTgt spid="3"/>
                                        </p:tgtEl>
                                      </p:cBhvr>
                                    </p:animEffect>
                                  </p:childTnLst>
                                </p:cTn>
                              </p:par>
                              <p:par>
                                <p:cTn id="32" presetID="53" presetClass="entr" presetSubtype="16" fill="hold" nodeType="withEffect">
                                  <p:stCondLst>
                                    <p:cond delay="0"/>
                                  </p:stCondLst>
                                  <p:childTnLst>
                                    <p:set>
                                      <p:cBhvr>
                                        <p:cTn id="33" dur="1" fill="hold">
                                          <p:stCondLst>
                                            <p:cond delay="0"/>
                                          </p:stCondLst>
                                        </p:cTn>
                                        <p:tgtEl>
                                          <p:spTgt spid="4"/>
                                        </p:tgtEl>
                                        <p:attrNameLst>
                                          <p:attrName>style.visibility</p:attrName>
                                        </p:attrNameLst>
                                      </p:cBhvr>
                                      <p:to>
                                        <p:strVal val="visible"/>
                                      </p:to>
                                    </p:set>
                                    <p:anim calcmode="lin" valueType="num">
                                      <p:cBhvr>
                                        <p:cTn id="34" dur="500" fill="hold"/>
                                        <p:tgtEl>
                                          <p:spTgt spid="4"/>
                                        </p:tgtEl>
                                        <p:attrNameLst>
                                          <p:attrName>ppt_w</p:attrName>
                                        </p:attrNameLst>
                                      </p:cBhvr>
                                      <p:tavLst>
                                        <p:tav tm="0">
                                          <p:val>
                                            <p:fltVal val="0"/>
                                          </p:val>
                                        </p:tav>
                                        <p:tav tm="100000">
                                          <p:val>
                                            <p:strVal val="#ppt_w"/>
                                          </p:val>
                                        </p:tav>
                                      </p:tavLst>
                                    </p:anim>
                                    <p:anim calcmode="lin" valueType="num">
                                      <p:cBhvr>
                                        <p:cTn id="35" dur="500" fill="hold"/>
                                        <p:tgtEl>
                                          <p:spTgt spid="4"/>
                                        </p:tgtEl>
                                        <p:attrNameLst>
                                          <p:attrName>ppt_h</p:attrName>
                                        </p:attrNameLst>
                                      </p:cBhvr>
                                      <p:tavLst>
                                        <p:tav tm="0">
                                          <p:val>
                                            <p:fltVal val="0"/>
                                          </p:val>
                                        </p:tav>
                                        <p:tav tm="100000">
                                          <p:val>
                                            <p:strVal val="#ppt_h"/>
                                          </p:val>
                                        </p:tav>
                                      </p:tavLst>
                                    </p:anim>
                                    <p:animEffect transition="in" filter="fade">
                                      <p:cBhvr>
                                        <p:cTn id="36" dur="500"/>
                                        <p:tgtEl>
                                          <p:spTgt spid="4"/>
                                        </p:tgtEl>
                                      </p:cBhvr>
                                    </p:animEffect>
                                  </p:childTnLst>
                                </p:cTn>
                              </p:par>
                              <p:par>
                                <p:cTn id="37" presetID="53" presetClass="entr" presetSubtype="16" fill="hold" nodeType="with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p:cTn id="39" dur="500" fill="hold"/>
                                        <p:tgtEl>
                                          <p:spTgt spid="5"/>
                                        </p:tgtEl>
                                        <p:attrNameLst>
                                          <p:attrName>ppt_w</p:attrName>
                                        </p:attrNameLst>
                                      </p:cBhvr>
                                      <p:tavLst>
                                        <p:tav tm="0">
                                          <p:val>
                                            <p:fltVal val="0"/>
                                          </p:val>
                                        </p:tav>
                                        <p:tav tm="100000">
                                          <p:val>
                                            <p:strVal val="#ppt_w"/>
                                          </p:val>
                                        </p:tav>
                                      </p:tavLst>
                                    </p:anim>
                                    <p:anim calcmode="lin" valueType="num">
                                      <p:cBhvr>
                                        <p:cTn id="40" dur="500" fill="hold"/>
                                        <p:tgtEl>
                                          <p:spTgt spid="5"/>
                                        </p:tgtEl>
                                        <p:attrNameLst>
                                          <p:attrName>ppt_h</p:attrName>
                                        </p:attrNameLst>
                                      </p:cBhvr>
                                      <p:tavLst>
                                        <p:tav tm="0">
                                          <p:val>
                                            <p:fltVal val="0"/>
                                          </p:val>
                                        </p:tav>
                                        <p:tav tm="100000">
                                          <p:val>
                                            <p:strVal val="#ppt_h"/>
                                          </p:val>
                                        </p:tav>
                                      </p:tavLst>
                                    </p:anim>
                                    <p:animEffect transition="in" filter="fade">
                                      <p:cBhvr>
                                        <p:cTn id="41" dur="500"/>
                                        <p:tgtEl>
                                          <p:spTgt spid="5"/>
                                        </p:tgtEl>
                                      </p:cBhvr>
                                    </p:animEffect>
                                  </p:childTnLst>
                                </p:cTn>
                              </p:par>
                              <p:par>
                                <p:cTn id="42" presetID="53" presetClass="entr" presetSubtype="16" fill="hold" nodeType="withEffect">
                                  <p:stCondLst>
                                    <p:cond delay="0"/>
                                  </p:stCondLst>
                                  <p:childTnLst>
                                    <p:set>
                                      <p:cBhvr>
                                        <p:cTn id="43" dur="1" fill="hold">
                                          <p:stCondLst>
                                            <p:cond delay="0"/>
                                          </p:stCondLst>
                                        </p:cTn>
                                        <p:tgtEl>
                                          <p:spTgt spid="6"/>
                                        </p:tgtEl>
                                        <p:attrNameLst>
                                          <p:attrName>style.visibility</p:attrName>
                                        </p:attrNameLst>
                                      </p:cBhvr>
                                      <p:to>
                                        <p:strVal val="visible"/>
                                      </p:to>
                                    </p:set>
                                    <p:anim calcmode="lin" valueType="num">
                                      <p:cBhvr>
                                        <p:cTn id="44" dur="500" fill="hold"/>
                                        <p:tgtEl>
                                          <p:spTgt spid="6"/>
                                        </p:tgtEl>
                                        <p:attrNameLst>
                                          <p:attrName>ppt_w</p:attrName>
                                        </p:attrNameLst>
                                      </p:cBhvr>
                                      <p:tavLst>
                                        <p:tav tm="0">
                                          <p:val>
                                            <p:fltVal val="0"/>
                                          </p:val>
                                        </p:tav>
                                        <p:tav tm="100000">
                                          <p:val>
                                            <p:strVal val="#ppt_w"/>
                                          </p:val>
                                        </p:tav>
                                      </p:tavLst>
                                    </p:anim>
                                    <p:anim calcmode="lin" valueType="num">
                                      <p:cBhvr>
                                        <p:cTn id="45" dur="500" fill="hold"/>
                                        <p:tgtEl>
                                          <p:spTgt spid="6"/>
                                        </p:tgtEl>
                                        <p:attrNameLst>
                                          <p:attrName>ppt_h</p:attrName>
                                        </p:attrNameLst>
                                      </p:cBhvr>
                                      <p:tavLst>
                                        <p:tav tm="0">
                                          <p:val>
                                            <p:fltVal val="0"/>
                                          </p:val>
                                        </p:tav>
                                        <p:tav tm="100000">
                                          <p:val>
                                            <p:strVal val="#ppt_h"/>
                                          </p:val>
                                        </p:tav>
                                      </p:tavLst>
                                    </p:anim>
                                    <p:animEffect transition="in" filter="fade">
                                      <p:cBhvr>
                                        <p:cTn id="46" dur="500"/>
                                        <p:tgtEl>
                                          <p:spTgt spid="6"/>
                                        </p:tgtEl>
                                      </p:cBhvr>
                                    </p:animEffect>
                                  </p:childTnLst>
                                </p:cTn>
                              </p:par>
                            </p:childTnLst>
                          </p:cTn>
                        </p:par>
                        <p:par>
                          <p:cTn id="47" fill="hold">
                            <p:stCondLst>
                              <p:cond delay="1700"/>
                            </p:stCondLst>
                            <p:childTnLst>
                              <p:par>
                                <p:cTn id="48" presetID="2" presetClass="entr" presetSubtype="2" fill="hold" nodeType="afterEffect">
                                  <p:stCondLst>
                                    <p:cond delay="0"/>
                                  </p:stCondLst>
                                  <p:childTnLst>
                                    <p:set>
                                      <p:cBhvr>
                                        <p:cTn id="49" dur="1" fill="hold">
                                          <p:stCondLst>
                                            <p:cond delay="0"/>
                                          </p:stCondLst>
                                        </p:cTn>
                                        <p:tgtEl>
                                          <p:spTgt spid="7"/>
                                        </p:tgtEl>
                                        <p:attrNameLst>
                                          <p:attrName>style.visibility</p:attrName>
                                        </p:attrNameLst>
                                      </p:cBhvr>
                                      <p:to>
                                        <p:strVal val="visible"/>
                                      </p:to>
                                    </p:set>
                                    <p:anim calcmode="lin" valueType="num">
                                      <p:cBhvr additive="base">
                                        <p:cTn id="50" dur="500" fill="hold"/>
                                        <p:tgtEl>
                                          <p:spTgt spid="7"/>
                                        </p:tgtEl>
                                        <p:attrNameLst>
                                          <p:attrName>ppt_x</p:attrName>
                                        </p:attrNameLst>
                                      </p:cBhvr>
                                      <p:tavLst>
                                        <p:tav tm="0">
                                          <p:val>
                                            <p:strVal val="1+#ppt_w/2"/>
                                          </p:val>
                                        </p:tav>
                                        <p:tav tm="100000">
                                          <p:val>
                                            <p:strVal val="#ppt_x"/>
                                          </p:val>
                                        </p:tav>
                                      </p:tavLst>
                                    </p:anim>
                                    <p:anim calcmode="lin" valueType="num">
                                      <p:cBhvr additive="base">
                                        <p:cTn id="51" dur="500" fill="hold"/>
                                        <p:tgtEl>
                                          <p:spTgt spid="7"/>
                                        </p:tgtEl>
                                        <p:attrNameLst>
                                          <p:attrName>ppt_y</p:attrName>
                                        </p:attrNameLst>
                                      </p:cBhvr>
                                      <p:tavLst>
                                        <p:tav tm="0">
                                          <p:val>
                                            <p:strVal val="#ppt_y"/>
                                          </p:val>
                                        </p:tav>
                                        <p:tav tm="100000">
                                          <p:val>
                                            <p:strVal val="#ppt_y"/>
                                          </p:val>
                                        </p:tav>
                                      </p:tavLst>
                                    </p:anim>
                                  </p:childTnLst>
                                </p:cTn>
                              </p:par>
                              <p:par>
                                <p:cTn id="52" presetID="2" presetClass="entr" presetSubtype="2" fill="hold" nodeType="withEffect">
                                  <p:stCondLst>
                                    <p:cond delay="0"/>
                                  </p:stCondLst>
                                  <p:childTnLst>
                                    <p:set>
                                      <p:cBhvr>
                                        <p:cTn id="53" dur="1" fill="hold">
                                          <p:stCondLst>
                                            <p:cond delay="0"/>
                                          </p:stCondLst>
                                        </p:cTn>
                                        <p:tgtEl>
                                          <p:spTgt spid="12"/>
                                        </p:tgtEl>
                                        <p:attrNameLst>
                                          <p:attrName>style.visibility</p:attrName>
                                        </p:attrNameLst>
                                      </p:cBhvr>
                                      <p:to>
                                        <p:strVal val="visible"/>
                                      </p:to>
                                    </p:set>
                                    <p:anim calcmode="lin" valueType="num">
                                      <p:cBhvr additive="base">
                                        <p:cTn id="54" dur="500" fill="hold"/>
                                        <p:tgtEl>
                                          <p:spTgt spid="12"/>
                                        </p:tgtEl>
                                        <p:attrNameLst>
                                          <p:attrName>ppt_x</p:attrName>
                                        </p:attrNameLst>
                                      </p:cBhvr>
                                      <p:tavLst>
                                        <p:tav tm="0">
                                          <p:val>
                                            <p:strVal val="1+#ppt_w/2"/>
                                          </p:val>
                                        </p:tav>
                                        <p:tav tm="100000">
                                          <p:val>
                                            <p:strVal val="#ppt_x"/>
                                          </p:val>
                                        </p:tav>
                                      </p:tavLst>
                                    </p:anim>
                                    <p:anim calcmode="lin" valueType="num">
                                      <p:cBhvr additive="base">
                                        <p:cTn id="55" dur="500" fill="hold"/>
                                        <p:tgtEl>
                                          <p:spTgt spid="12"/>
                                        </p:tgtEl>
                                        <p:attrNameLst>
                                          <p:attrName>ppt_y</p:attrName>
                                        </p:attrNameLst>
                                      </p:cBhvr>
                                      <p:tavLst>
                                        <p:tav tm="0">
                                          <p:val>
                                            <p:strVal val="#ppt_y"/>
                                          </p:val>
                                        </p:tav>
                                        <p:tav tm="100000">
                                          <p:val>
                                            <p:strVal val="#ppt_y"/>
                                          </p:val>
                                        </p:tav>
                                      </p:tavLst>
                                    </p:anim>
                                  </p:childTnLst>
                                </p:cTn>
                              </p:par>
                              <p:par>
                                <p:cTn id="56" presetID="2" presetClass="entr" presetSubtype="8" fill="hold" nodeType="withEffect">
                                  <p:stCondLst>
                                    <p:cond delay="0"/>
                                  </p:stCondLst>
                                  <p:childTnLst>
                                    <p:set>
                                      <p:cBhvr>
                                        <p:cTn id="57" dur="1" fill="hold">
                                          <p:stCondLst>
                                            <p:cond delay="0"/>
                                          </p:stCondLst>
                                        </p:cTn>
                                        <p:tgtEl>
                                          <p:spTgt spid="11"/>
                                        </p:tgtEl>
                                        <p:attrNameLst>
                                          <p:attrName>style.visibility</p:attrName>
                                        </p:attrNameLst>
                                      </p:cBhvr>
                                      <p:to>
                                        <p:strVal val="visible"/>
                                      </p:to>
                                    </p:set>
                                    <p:anim calcmode="lin" valueType="num">
                                      <p:cBhvr additive="base">
                                        <p:cTn id="58" dur="500" fill="hold"/>
                                        <p:tgtEl>
                                          <p:spTgt spid="11"/>
                                        </p:tgtEl>
                                        <p:attrNameLst>
                                          <p:attrName>ppt_x</p:attrName>
                                        </p:attrNameLst>
                                      </p:cBhvr>
                                      <p:tavLst>
                                        <p:tav tm="0">
                                          <p:val>
                                            <p:strVal val="0-#ppt_w/2"/>
                                          </p:val>
                                        </p:tav>
                                        <p:tav tm="100000">
                                          <p:val>
                                            <p:strVal val="#ppt_x"/>
                                          </p:val>
                                        </p:tav>
                                      </p:tavLst>
                                    </p:anim>
                                    <p:anim calcmode="lin" valueType="num">
                                      <p:cBhvr additive="base">
                                        <p:cTn id="59" dur="500" fill="hold"/>
                                        <p:tgtEl>
                                          <p:spTgt spid="11"/>
                                        </p:tgtEl>
                                        <p:attrNameLst>
                                          <p:attrName>ppt_y</p:attrName>
                                        </p:attrNameLst>
                                      </p:cBhvr>
                                      <p:tavLst>
                                        <p:tav tm="0">
                                          <p:val>
                                            <p:strVal val="#ppt_y"/>
                                          </p:val>
                                        </p:tav>
                                        <p:tav tm="100000">
                                          <p:val>
                                            <p:strVal val="#ppt_y"/>
                                          </p:val>
                                        </p:tav>
                                      </p:tavLst>
                                    </p:anim>
                                  </p:childTnLst>
                                </p:cTn>
                              </p:par>
                              <p:par>
                                <p:cTn id="60" presetID="2" presetClass="entr" presetSubtype="8" fill="hold" nodeType="withEffect">
                                  <p:stCondLst>
                                    <p:cond delay="0"/>
                                  </p:stCondLst>
                                  <p:childTnLst>
                                    <p:set>
                                      <p:cBhvr>
                                        <p:cTn id="61" dur="1" fill="hold">
                                          <p:stCondLst>
                                            <p:cond delay="0"/>
                                          </p:stCondLst>
                                        </p:cTn>
                                        <p:tgtEl>
                                          <p:spTgt spid="10"/>
                                        </p:tgtEl>
                                        <p:attrNameLst>
                                          <p:attrName>style.visibility</p:attrName>
                                        </p:attrNameLst>
                                      </p:cBhvr>
                                      <p:to>
                                        <p:strVal val="visible"/>
                                      </p:to>
                                    </p:set>
                                    <p:anim calcmode="lin" valueType="num">
                                      <p:cBhvr additive="base">
                                        <p:cTn id="62" dur="500" fill="hold"/>
                                        <p:tgtEl>
                                          <p:spTgt spid="10"/>
                                        </p:tgtEl>
                                        <p:attrNameLst>
                                          <p:attrName>ppt_x</p:attrName>
                                        </p:attrNameLst>
                                      </p:cBhvr>
                                      <p:tavLst>
                                        <p:tav tm="0">
                                          <p:val>
                                            <p:strVal val="0-#ppt_w/2"/>
                                          </p:val>
                                        </p:tav>
                                        <p:tav tm="100000">
                                          <p:val>
                                            <p:strVal val="#ppt_x"/>
                                          </p:val>
                                        </p:tav>
                                      </p:tavLst>
                                    </p:anim>
                                    <p:anim calcmode="lin" valueType="num">
                                      <p:cBhvr additive="base">
                                        <p:cTn id="63" dur="500" fill="hold"/>
                                        <p:tgtEl>
                                          <p:spTgt spid="10"/>
                                        </p:tgtEl>
                                        <p:attrNameLst>
                                          <p:attrName>ppt_y</p:attrName>
                                        </p:attrNameLst>
                                      </p:cBhvr>
                                      <p:tavLst>
                                        <p:tav tm="0">
                                          <p:val>
                                            <p:strVal val="#ppt_y"/>
                                          </p:val>
                                        </p:tav>
                                        <p:tav tm="100000">
                                          <p:val>
                                            <p:strVal val="#ppt_y"/>
                                          </p:val>
                                        </p:tav>
                                      </p:tavLst>
                                    </p:anim>
                                  </p:childTnLst>
                                </p:cTn>
                              </p:par>
                              <p:par>
                                <p:cTn id="64" presetID="2" presetClass="entr" presetSubtype="8" fill="hold" nodeType="withEffect">
                                  <p:stCondLst>
                                    <p:cond delay="0"/>
                                  </p:stCondLst>
                                  <p:childTnLst>
                                    <p:set>
                                      <p:cBhvr>
                                        <p:cTn id="65" dur="1" fill="hold">
                                          <p:stCondLst>
                                            <p:cond delay="0"/>
                                          </p:stCondLst>
                                        </p:cTn>
                                        <p:tgtEl>
                                          <p:spTgt spid="9"/>
                                        </p:tgtEl>
                                        <p:attrNameLst>
                                          <p:attrName>style.visibility</p:attrName>
                                        </p:attrNameLst>
                                      </p:cBhvr>
                                      <p:to>
                                        <p:strVal val="visible"/>
                                      </p:to>
                                    </p:set>
                                    <p:anim calcmode="lin" valueType="num">
                                      <p:cBhvr additive="base">
                                        <p:cTn id="66" dur="500" fill="hold"/>
                                        <p:tgtEl>
                                          <p:spTgt spid="9"/>
                                        </p:tgtEl>
                                        <p:attrNameLst>
                                          <p:attrName>ppt_x</p:attrName>
                                        </p:attrNameLst>
                                      </p:cBhvr>
                                      <p:tavLst>
                                        <p:tav tm="0">
                                          <p:val>
                                            <p:strVal val="0-#ppt_w/2"/>
                                          </p:val>
                                        </p:tav>
                                        <p:tav tm="100000">
                                          <p:val>
                                            <p:strVal val="#ppt_x"/>
                                          </p:val>
                                        </p:tav>
                                      </p:tavLst>
                                    </p:anim>
                                    <p:anim calcmode="lin" valueType="num">
                                      <p:cBhvr additive="base">
                                        <p:cTn id="67"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文本框 38"/>
          <p:cNvSpPr txBox="1">
            <a:spLocks noChangeArrowheads="1"/>
          </p:cNvSpPr>
          <p:nvPr/>
        </p:nvSpPr>
        <p:spPr bwMode="auto">
          <a:xfrm>
            <a:off x="519113" y="171450"/>
            <a:ext cx="2136775" cy="368300"/>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8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点此添加您的标题</a:t>
            </a:r>
          </a:p>
        </p:txBody>
      </p:sp>
      <p:grpSp>
        <p:nvGrpSpPr>
          <p:cNvPr id="14340" name="组合 3"/>
          <p:cNvGrpSpPr>
            <a:grpSpLocks/>
          </p:cNvGrpSpPr>
          <p:nvPr/>
        </p:nvGrpSpPr>
        <p:grpSpPr bwMode="auto">
          <a:xfrm>
            <a:off x="196850" y="182563"/>
            <a:ext cx="238125" cy="347662"/>
            <a:chOff x="0" y="0"/>
            <a:chExt cx="569789" cy="829904"/>
          </a:xfrm>
        </p:grpSpPr>
        <p:sp>
          <p:nvSpPr>
            <p:cNvPr id="14367" name="菱形 39"/>
            <p:cNvSpPr>
              <a:spLocks noChangeArrowheads="1"/>
            </p:cNvSpPr>
            <p:nvPr/>
          </p:nvSpPr>
          <p:spPr bwMode="auto">
            <a:xfrm>
              <a:off x="0" y="0"/>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sp>
          <p:nvSpPr>
            <p:cNvPr id="14368" name="菱形 40"/>
            <p:cNvSpPr>
              <a:spLocks noChangeArrowheads="1"/>
            </p:cNvSpPr>
            <p:nvPr/>
          </p:nvSpPr>
          <p:spPr bwMode="auto">
            <a:xfrm>
              <a:off x="0" y="260114"/>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grpSp>
      <p:grpSp>
        <p:nvGrpSpPr>
          <p:cNvPr id="110" name="组合 109"/>
          <p:cNvGrpSpPr/>
          <p:nvPr/>
        </p:nvGrpSpPr>
        <p:grpSpPr>
          <a:xfrm>
            <a:off x="2805328" y="1620909"/>
            <a:ext cx="6998171" cy="2638442"/>
            <a:chOff x="4842885" y="3780531"/>
            <a:chExt cx="14055959" cy="5311548"/>
          </a:xfrm>
        </p:grpSpPr>
        <p:cxnSp>
          <p:nvCxnSpPr>
            <p:cNvPr id="111" name="Straight Connector 8"/>
            <p:cNvCxnSpPr>
              <a:stCxn id="166" idx="5"/>
              <a:endCxn id="152" idx="1"/>
            </p:cNvCxnSpPr>
            <p:nvPr/>
          </p:nvCxnSpPr>
          <p:spPr>
            <a:xfrm>
              <a:off x="4842885" y="4538620"/>
              <a:ext cx="2085606" cy="507313"/>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Straight Connector 9"/>
            <p:cNvCxnSpPr>
              <a:stCxn id="152" idx="3"/>
              <a:endCxn id="173" idx="7"/>
            </p:cNvCxnSpPr>
            <p:nvPr/>
          </p:nvCxnSpPr>
          <p:spPr>
            <a:xfrm flipH="1">
              <a:off x="4842885" y="6756766"/>
              <a:ext cx="2085606" cy="1660328"/>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3" name="Straight Connector 10"/>
            <p:cNvCxnSpPr>
              <a:stCxn id="152" idx="5"/>
              <a:endCxn id="124" idx="1"/>
            </p:cNvCxnSpPr>
            <p:nvPr/>
          </p:nvCxnSpPr>
          <p:spPr>
            <a:xfrm>
              <a:off x="8638878" y="6756766"/>
              <a:ext cx="1228241" cy="1723723"/>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4" name="Straight Connector 11"/>
            <p:cNvCxnSpPr>
              <a:stCxn id="152" idx="7"/>
              <a:endCxn id="155" idx="2"/>
            </p:cNvCxnSpPr>
            <p:nvPr/>
          </p:nvCxnSpPr>
          <p:spPr>
            <a:xfrm flipV="1">
              <a:off x="8638878" y="3780531"/>
              <a:ext cx="1228259" cy="1265402"/>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5" name="Straight Connector 12"/>
            <p:cNvCxnSpPr>
              <a:stCxn id="155" idx="6"/>
              <a:endCxn id="146" idx="1"/>
            </p:cNvCxnSpPr>
            <p:nvPr/>
          </p:nvCxnSpPr>
          <p:spPr>
            <a:xfrm>
              <a:off x="10990857" y="3780531"/>
              <a:ext cx="4160866" cy="1210830"/>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6" name="Straight Connector 13"/>
            <p:cNvCxnSpPr>
              <a:stCxn id="124" idx="6"/>
              <a:endCxn id="182" idx="3"/>
            </p:cNvCxnSpPr>
            <p:nvPr/>
          </p:nvCxnSpPr>
          <p:spPr>
            <a:xfrm flipV="1">
              <a:off x="11343240" y="8686232"/>
              <a:ext cx="2511185" cy="405847"/>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7" name="Straight Connector 20"/>
            <p:cNvCxnSpPr>
              <a:stCxn id="182" idx="6"/>
              <a:endCxn id="146" idx="3"/>
            </p:cNvCxnSpPr>
            <p:nvPr/>
          </p:nvCxnSpPr>
          <p:spPr>
            <a:xfrm flipV="1">
              <a:off x="14589235" y="6702194"/>
              <a:ext cx="562488" cy="1679591"/>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8" name="Straight Connector 25"/>
            <p:cNvCxnSpPr>
              <a:stCxn id="146" idx="5"/>
              <a:endCxn id="176" idx="1"/>
            </p:cNvCxnSpPr>
            <p:nvPr/>
          </p:nvCxnSpPr>
          <p:spPr>
            <a:xfrm>
              <a:off x="16862109" y="6702194"/>
              <a:ext cx="2036735" cy="1679589"/>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9" name="Straight Connector 26"/>
            <p:cNvCxnSpPr>
              <a:stCxn id="146" idx="7"/>
              <a:endCxn id="179" idx="2"/>
            </p:cNvCxnSpPr>
            <p:nvPr/>
          </p:nvCxnSpPr>
          <p:spPr>
            <a:xfrm flipV="1">
              <a:off x="16862109" y="4050966"/>
              <a:ext cx="1769328" cy="940395"/>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0" name="Straight Connector 27"/>
            <p:cNvCxnSpPr>
              <a:stCxn id="152" idx="6"/>
              <a:endCxn id="149" idx="2"/>
            </p:cNvCxnSpPr>
            <p:nvPr/>
          </p:nvCxnSpPr>
          <p:spPr>
            <a:xfrm flipV="1">
              <a:off x="8993110" y="5845491"/>
              <a:ext cx="1580335" cy="55859"/>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1" name="Straight Connector 28"/>
            <p:cNvCxnSpPr>
              <a:stCxn id="149" idx="6"/>
              <a:endCxn id="146" idx="2"/>
            </p:cNvCxnSpPr>
            <p:nvPr/>
          </p:nvCxnSpPr>
          <p:spPr>
            <a:xfrm>
              <a:off x="12992296" y="5845491"/>
              <a:ext cx="1805194" cy="1286"/>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2" name="Straight Connector 29"/>
            <p:cNvCxnSpPr>
              <a:stCxn id="149" idx="4"/>
              <a:endCxn id="124" idx="7"/>
            </p:cNvCxnSpPr>
            <p:nvPr/>
          </p:nvCxnSpPr>
          <p:spPr>
            <a:xfrm flipH="1">
              <a:off x="11089977" y="7055232"/>
              <a:ext cx="692893" cy="1425257"/>
            </a:xfrm>
            <a:prstGeom prst="line">
              <a:avLst/>
            </a:prstGeom>
            <a:ln w="9525"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23" name="组合 122"/>
          <p:cNvGrpSpPr/>
          <p:nvPr/>
        </p:nvGrpSpPr>
        <p:grpSpPr>
          <a:xfrm>
            <a:off x="5180696" y="3829714"/>
            <a:ext cx="861024" cy="859273"/>
            <a:chOff x="9613856" y="8227161"/>
            <a:chExt cx="1729384" cy="1729835"/>
          </a:xfrm>
        </p:grpSpPr>
        <p:sp>
          <p:nvSpPr>
            <p:cNvPr id="124" name="Oval 16"/>
            <p:cNvSpPr/>
            <p:nvPr/>
          </p:nvSpPr>
          <p:spPr bwMode="auto">
            <a:xfrm>
              <a:off x="9613856" y="8227161"/>
              <a:ext cx="1729384" cy="1729835"/>
            </a:xfrm>
            <a:prstGeom prst="ellipse">
              <a:avLst/>
            </a:prstGeom>
            <a:solidFill>
              <a:schemeClr val="accent3"/>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grpSp>
          <p:nvGrpSpPr>
            <p:cNvPr id="125" name="Group 4689"/>
            <p:cNvGrpSpPr>
              <a:grpSpLocks/>
            </p:cNvGrpSpPr>
            <p:nvPr/>
          </p:nvGrpSpPr>
          <p:grpSpPr bwMode="auto">
            <a:xfrm rot="10800000">
              <a:off x="10035190" y="8732641"/>
              <a:ext cx="861001" cy="734377"/>
              <a:chOff x="6337300" y="2947987"/>
              <a:chExt cx="614363" cy="523875"/>
            </a:xfrm>
            <a:solidFill>
              <a:schemeClr val="bg1"/>
            </a:solidFill>
          </p:grpSpPr>
          <p:sp>
            <p:nvSpPr>
              <p:cNvPr id="126" name="Freeform 302"/>
              <p:cNvSpPr>
                <a:spLocks noChangeArrowheads="1"/>
              </p:cNvSpPr>
              <p:nvPr/>
            </p:nvSpPr>
            <p:spPr bwMode="auto">
              <a:xfrm>
                <a:off x="6515100" y="3128962"/>
                <a:ext cx="77788" cy="76200"/>
              </a:xfrm>
              <a:custGeom>
                <a:avLst/>
                <a:gdLst>
                  <a:gd name="T0" fmla="*/ 109 w 218"/>
                  <a:gd name="T1" fmla="*/ 209 h 210"/>
                  <a:gd name="T2" fmla="*/ 217 w 218"/>
                  <a:gd name="T3" fmla="*/ 100 h 210"/>
                  <a:gd name="T4" fmla="*/ 109 w 218"/>
                  <a:gd name="T5" fmla="*/ 0 h 210"/>
                  <a:gd name="T6" fmla="*/ 0 w 218"/>
                  <a:gd name="T7" fmla="*/ 100 h 210"/>
                  <a:gd name="T8" fmla="*/ 109 w 218"/>
                  <a:gd name="T9" fmla="*/ 209 h 210"/>
                  <a:gd name="T10" fmla="*/ 109 w 218"/>
                  <a:gd name="T11" fmla="*/ 209 h 210"/>
                  <a:gd name="T12" fmla="*/ 109 w 218"/>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109" y="209"/>
                    </a:moveTo>
                    <a:cubicBezTo>
                      <a:pt x="167" y="209"/>
                      <a:pt x="217" y="167"/>
                      <a:pt x="217" y="100"/>
                    </a:cubicBezTo>
                    <a:cubicBezTo>
                      <a:pt x="217" y="41"/>
                      <a:pt x="167" y="0"/>
                      <a:pt x="109" y="0"/>
                    </a:cubicBezTo>
                    <a:cubicBezTo>
                      <a:pt x="50" y="0"/>
                      <a:pt x="0" y="41"/>
                      <a:pt x="0" y="100"/>
                    </a:cubicBezTo>
                    <a:cubicBezTo>
                      <a:pt x="0" y="167"/>
                      <a:pt x="50" y="209"/>
                      <a:pt x="109" y="209"/>
                    </a:cubicBezTo>
                    <a:close/>
                    <a:moveTo>
                      <a:pt x="109" y="209"/>
                    </a:moveTo>
                    <a:lnTo>
                      <a:pt x="109"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27" name="Freeform 303"/>
              <p:cNvSpPr>
                <a:spLocks noChangeArrowheads="1"/>
              </p:cNvSpPr>
              <p:nvPr/>
            </p:nvSpPr>
            <p:spPr bwMode="auto">
              <a:xfrm>
                <a:off x="6605588" y="3395662"/>
                <a:ext cx="77787" cy="76200"/>
              </a:xfrm>
              <a:custGeom>
                <a:avLst/>
                <a:gdLst>
                  <a:gd name="T0" fmla="*/ 108 w 218"/>
                  <a:gd name="T1" fmla="*/ 209 h 210"/>
                  <a:gd name="T2" fmla="*/ 217 w 218"/>
                  <a:gd name="T3" fmla="*/ 108 h 210"/>
                  <a:gd name="T4" fmla="*/ 108 w 218"/>
                  <a:gd name="T5" fmla="*/ 0 h 210"/>
                  <a:gd name="T6" fmla="*/ 0 w 218"/>
                  <a:gd name="T7" fmla="*/ 108 h 210"/>
                  <a:gd name="T8" fmla="*/ 108 w 218"/>
                  <a:gd name="T9" fmla="*/ 209 h 210"/>
                  <a:gd name="T10" fmla="*/ 108 w 218"/>
                  <a:gd name="T11" fmla="*/ 209 h 210"/>
                  <a:gd name="T12" fmla="*/ 108 w 218"/>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108" y="209"/>
                    </a:moveTo>
                    <a:cubicBezTo>
                      <a:pt x="167" y="209"/>
                      <a:pt x="217" y="167"/>
                      <a:pt x="217" y="108"/>
                    </a:cubicBezTo>
                    <a:cubicBezTo>
                      <a:pt x="217" y="50"/>
                      <a:pt x="167" y="0"/>
                      <a:pt x="108" y="0"/>
                    </a:cubicBezTo>
                    <a:cubicBezTo>
                      <a:pt x="50" y="0"/>
                      <a:pt x="0" y="50"/>
                      <a:pt x="0" y="108"/>
                    </a:cubicBezTo>
                    <a:cubicBezTo>
                      <a:pt x="0" y="167"/>
                      <a:pt x="50" y="209"/>
                      <a:pt x="108" y="209"/>
                    </a:cubicBezTo>
                    <a:close/>
                    <a:moveTo>
                      <a:pt x="108" y="209"/>
                    </a:moveTo>
                    <a:lnTo>
                      <a:pt x="108"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28" name="Freeform 304"/>
              <p:cNvSpPr>
                <a:spLocks noChangeArrowheads="1"/>
              </p:cNvSpPr>
              <p:nvPr/>
            </p:nvSpPr>
            <p:spPr bwMode="auto">
              <a:xfrm>
                <a:off x="6515100" y="3038474"/>
                <a:ext cx="77788" cy="77788"/>
              </a:xfrm>
              <a:custGeom>
                <a:avLst/>
                <a:gdLst>
                  <a:gd name="T0" fmla="*/ 109 w 218"/>
                  <a:gd name="T1" fmla="*/ 217 h 218"/>
                  <a:gd name="T2" fmla="*/ 217 w 218"/>
                  <a:gd name="T3" fmla="*/ 108 h 218"/>
                  <a:gd name="T4" fmla="*/ 109 w 218"/>
                  <a:gd name="T5" fmla="*/ 0 h 218"/>
                  <a:gd name="T6" fmla="*/ 0 w 218"/>
                  <a:gd name="T7" fmla="*/ 108 h 218"/>
                  <a:gd name="T8" fmla="*/ 109 w 218"/>
                  <a:gd name="T9" fmla="*/ 217 h 218"/>
                  <a:gd name="T10" fmla="*/ 109 w 218"/>
                  <a:gd name="T11" fmla="*/ 217 h 218"/>
                  <a:gd name="T12" fmla="*/ 109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9" y="217"/>
                    </a:moveTo>
                    <a:cubicBezTo>
                      <a:pt x="167" y="217"/>
                      <a:pt x="217" y="167"/>
                      <a:pt x="217" y="108"/>
                    </a:cubicBezTo>
                    <a:cubicBezTo>
                      <a:pt x="217" y="50"/>
                      <a:pt x="167" y="0"/>
                      <a:pt x="109" y="0"/>
                    </a:cubicBezTo>
                    <a:cubicBezTo>
                      <a:pt x="50" y="0"/>
                      <a:pt x="0" y="50"/>
                      <a:pt x="0" y="108"/>
                    </a:cubicBezTo>
                    <a:cubicBezTo>
                      <a:pt x="0" y="167"/>
                      <a:pt x="50" y="217"/>
                      <a:pt x="109" y="217"/>
                    </a:cubicBezTo>
                    <a:close/>
                    <a:moveTo>
                      <a:pt x="109" y="217"/>
                    </a:moveTo>
                    <a:lnTo>
                      <a:pt x="109"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29" name="Freeform 305"/>
              <p:cNvSpPr>
                <a:spLocks noChangeArrowheads="1"/>
              </p:cNvSpPr>
              <p:nvPr/>
            </p:nvSpPr>
            <p:spPr bwMode="auto">
              <a:xfrm>
                <a:off x="6515100" y="3216274"/>
                <a:ext cx="77788" cy="77788"/>
              </a:xfrm>
              <a:custGeom>
                <a:avLst/>
                <a:gdLst>
                  <a:gd name="T0" fmla="*/ 109 w 218"/>
                  <a:gd name="T1" fmla="*/ 217 h 218"/>
                  <a:gd name="T2" fmla="*/ 217 w 218"/>
                  <a:gd name="T3" fmla="*/ 109 h 218"/>
                  <a:gd name="T4" fmla="*/ 109 w 218"/>
                  <a:gd name="T5" fmla="*/ 0 h 218"/>
                  <a:gd name="T6" fmla="*/ 0 w 218"/>
                  <a:gd name="T7" fmla="*/ 109 h 218"/>
                  <a:gd name="T8" fmla="*/ 109 w 218"/>
                  <a:gd name="T9" fmla="*/ 217 h 218"/>
                  <a:gd name="T10" fmla="*/ 109 w 218"/>
                  <a:gd name="T11" fmla="*/ 217 h 218"/>
                  <a:gd name="T12" fmla="*/ 109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9" y="217"/>
                    </a:moveTo>
                    <a:cubicBezTo>
                      <a:pt x="167" y="217"/>
                      <a:pt x="217" y="167"/>
                      <a:pt x="217" y="109"/>
                    </a:cubicBezTo>
                    <a:cubicBezTo>
                      <a:pt x="217" y="50"/>
                      <a:pt x="167" y="0"/>
                      <a:pt x="109" y="0"/>
                    </a:cubicBezTo>
                    <a:cubicBezTo>
                      <a:pt x="50" y="0"/>
                      <a:pt x="0" y="50"/>
                      <a:pt x="0" y="109"/>
                    </a:cubicBezTo>
                    <a:cubicBezTo>
                      <a:pt x="0" y="167"/>
                      <a:pt x="50" y="217"/>
                      <a:pt x="109" y="217"/>
                    </a:cubicBezTo>
                    <a:close/>
                    <a:moveTo>
                      <a:pt x="109" y="217"/>
                    </a:moveTo>
                    <a:lnTo>
                      <a:pt x="109"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0" name="Freeform 306"/>
              <p:cNvSpPr>
                <a:spLocks noChangeArrowheads="1"/>
              </p:cNvSpPr>
              <p:nvPr/>
            </p:nvSpPr>
            <p:spPr bwMode="auto">
              <a:xfrm>
                <a:off x="6515100" y="3305174"/>
                <a:ext cx="77788" cy="77788"/>
              </a:xfrm>
              <a:custGeom>
                <a:avLst/>
                <a:gdLst>
                  <a:gd name="T0" fmla="*/ 109 w 218"/>
                  <a:gd name="T1" fmla="*/ 217 h 218"/>
                  <a:gd name="T2" fmla="*/ 217 w 218"/>
                  <a:gd name="T3" fmla="*/ 109 h 218"/>
                  <a:gd name="T4" fmla="*/ 109 w 218"/>
                  <a:gd name="T5" fmla="*/ 0 h 218"/>
                  <a:gd name="T6" fmla="*/ 0 w 218"/>
                  <a:gd name="T7" fmla="*/ 109 h 218"/>
                  <a:gd name="T8" fmla="*/ 109 w 218"/>
                  <a:gd name="T9" fmla="*/ 217 h 218"/>
                  <a:gd name="T10" fmla="*/ 109 w 218"/>
                  <a:gd name="T11" fmla="*/ 217 h 218"/>
                  <a:gd name="T12" fmla="*/ 109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9" y="217"/>
                    </a:moveTo>
                    <a:cubicBezTo>
                      <a:pt x="167" y="217"/>
                      <a:pt x="217" y="167"/>
                      <a:pt x="217" y="109"/>
                    </a:cubicBezTo>
                    <a:cubicBezTo>
                      <a:pt x="217" y="50"/>
                      <a:pt x="167" y="0"/>
                      <a:pt x="109" y="0"/>
                    </a:cubicBezTo>
                    <a:cubicBezTo>
                      <a:pt x="50" y="0"/>
                      <a:pt x="0" y="50"/>
                      <a:pt x="0" y="109"/>
                    </a:cubicBezTo>
                    <a:cubicBezTo>
                      <a:pt x="0" y="167"/>
                      <a:pt x="50" y="217"/>
                      <a:pt x="109" y="217"/>
                    </a:cubicBezTo>
                    <a:close/>
                    <a:moveTo>
                      <a:pt x="109" y="217"/>
                    </a:moveTo>
                    <a:lnTo>
                      <a:pt x="109"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1" name="Freeform 307"/>
              <p:cNvSpPr>
                <a:spLocks noChangeArrowheads="1"/>
              </p:cNvSpPr>
              <p:nvPr/>
            </p:nvSpPr>
            <p:spPr bwMode="auto">
              <a:xfrm>
                <a:off x="6873875" y="3128962"/>
                <a:ext cx="77788" cy="76200"/>
              </a:xfrm>
              <a:custGeom>
                <a:avLst/>
                <a:gdLst>
                  <a:gd name="T0" fmla="*/ 0 w 218"/>
                  <a:gd name="T1" fmla="*/ 100 h 210"/>
                  <a:gd name="T2" fmla="*/ 109 w 218"/>
                  <a:gd name="T3" fmla="*/ 209 h 210"/>
                  <a:gd name="T4" fmla="*/ 217 w 218"/>
                  <a:gd name="T5" fmla="*/ 100 h 210"/>
                  <a:gd name="T6" fmla="*/ 109 w 218"/>
                  <a:gd name="T7" fmla="*/ 0 h 210"/>
                  <a:gd name="T8" fmla="*/ 0 w 218"/>
                  <a:gd name="T9" fmla="*/ 100 h 210"/>
                  <a:gd name="T10" fmla="*/ 0 w 218"/>
                  <a:gd name="T11" fmla="*/ 100 h 210"/>
                  <a:gd name="T12" fmla="*/ 0 w 218"/>
                  <a:gd name="T13" fmla="*/ 100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0" y="100"/>
                    </a:moveTo>
                    <a:cubicBezTo>
                      <a:pt x="0" y="167"/>
                      <a:pt x="50" y="209"/>
                      <a:pt x="109" y="209"/>
                    </a:cubicBezTo>
                    <a:cubicBezTo>
                      <a:pt x="167" y="209"/>
                      <a:pt x="217" y="167"/>
                      <a:pt x="217" y="100"/>
                    </a:cubicBezTo>
                    <a:cubicBezTo>
                      <a:pt x="217" y="41"/>
                      <a:pt x="167" y="0"/>
                      <a:pt x="109" y="0"/>
                    </a:cubicBezTo>
                    <a:cubicBezTo>
                      <a:pt x="50" y="0"/>
                      <a:pt x="0" y="41"/>
                      <a:pt x="0" y="100"/>
                    </a:cubicBezTo>
                    <a:close/>
                    <a:moveTo>
                      <a:pt x="0" y="100"/>
                    </a:moveTo>
                    <a:lnTo>
                      <a:pt x="0" y="10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2" name="Freeform 308"/>
              <p:cNvSpPr>
                <a:spLocks noChangeArrowheads="1"/>
              </p:cNvSpPr>
              <p:nvPr/>
            </p:nvSpPr>
            <p:spPr bwMode="auto">
              <a:xfrm>
                <a:off x="6605588" y="3305174"/>
                <a:ext cx="77787" cy="77788"/>
              </a:xfrm>
              <a:custGeom>
                <a:avLst/>
                <a:gdLst>
                  <a:gd name="T0" fmla="*/ 108 w 218"/>
                  <a:gd name="T1" fmla="*/ 217 h 218"/>
                  <a:gd name="T2" fmla="*/ 217 w 218"/>
                  <a:gd name="T3" fmla="*/ 109 h 218"/>
                  <a:gd name="T4" fmla="*/ 108 w 218"/>
                  <a:gd name="T5" fmla="*/ 0 h 218"/>
                  <a:gd name="T6" fmla="*/ 0 w 218"/>
                  <a:gd name="T7" fmla="*/ 109 h 218"/>
                  <a:gd name="T8" fmla="*/ 108 w 218"/>
                  <a:gd name="T9" fmla="*/ 217 h 218"/>
                  <a:gd name="T10" fmla="*/ 108 w 218"/>
                  <a:gd name="T11" fmla="*/ 217 h 218"/>
                  <a:gd name="T12" fmla="*/ 108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8" y="217"/>
                    </a:moveTo>
                    <a:cubicBezTo>
                      <a:pt x="167" y="217"/>
                      <a:pt x="217" y="167"/>
                      <a:pt x="217" y="109"/>
                    </a:cubicBezTo>
                    <a:cubicBezTo>
                      <a:pt x="217" y="50"/>
                      <a:pt x="167" y="0"/>
                      <a:pt x="108" y="0"/>
                    </a:cubicBezTo>
                    <a:cubicBezTo>
                      <a:pt x="50" y="0"/>
                      <a:pt x="0" y="50"/>
                      <a:pt x="0" y="109"/>
                    </a:cubicBezTo>
                    <a:cubicBezTo>
                      <a:pt x="0" y="167"/>
                      <a:pt x="50" y="217"/>
                      <a:pt x="108" y="217"/>
                    </a:cubicBezTo>
                    <a:close/>
                    <a:moveTo>
                      <a:pt x="108" y="217"/>
                    </a:moveTo>
                    <a:lnTo>
                      <a:pt x="108"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3" name="Freeform 309"/>
              <p:cNvSpPr>
                <a:spLocks noChangeArrowheads="1"/>
              </p:cNvSpPr>
              <p:nvPr/>
            </p:nvSpPr>
            <p:spPr bwMode="auto">
              <a:xfrm>
                <a:off x="6337300" y="3173412"/>
                <a:ext cx="76200" cy="76200"/>
              </a:xfrm>
              <a:custGeom>
                <a:avLst/>
                <a:gdLst>
                  <a:gd name="T0" fmla="*/ 108 w 210"/>
                  <a:gd name="T1" fmla="*/ 209 h 210"/>
                  <a:gd name="T2" fmla="*/ 209 w 210"/>
                  <a:gd name="T3" fmla="*/ 100 h 210"/>
                  <a:gd name="T4" fmla="*/ 108 w 210"/>
                  <a:gd name="T5" fmla="*/ 0 h 210"/>
                  <a:gd name="T6" fmla="*/ 0 w 210"/>
                  <a:gd name="T7" fmla="*/ 100 h 210"/>
                  <a:gd name="T8" fmla="*/ 108 w 210"/>
                  <a:gd name="T9" fmla="*/ 209 h 210"/>
                  <a:gd name="T10" fmla="*/ 108 w 210"/>
                  <a:gd name="T11" fmla="*/ 209 h 210"/>
                  <a:gd name="T12" fmla="*/ 108 w 210"/>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0" h="210">
                    <a:moveTo>
                      <a:pt x="108" y="209"/>
                    </a:moveTo>
                    <a:cubicBezTo>
                      <a:pt x="167" y="209"/>
                      <a:pt x="209" y="159"/>
                      <a:pt x="209" y="100"/>
                    </a:cubicBezTo>
                    <a:cubicBezTo>
                      <a:pt x="209" y="42"/>
                      <a:pt x="167" y="0"/>
                      <a:pt x="108" y="0"/>
                    </a:cubicBezTo>
                    <a:cubicBezTo>
                      <a:pt x="50" y="0"/>
                      <a:pt x="0" y="42"/>
                      <a:pt x="0" y="100"/>
                    </a:cubicBezTo>
                    <a:cubicBezTo>
                      <a:pt x="0" y="159"/>
                      <a:pt x="50" y="209"/>
                      <a:pt x="108" y="209"/>
                    </a:cubicBezTo>
                    <a:close/>
                    <a:moveTo>
                      <a:pt x="108" y="209"/>
                    </a:moveTo>
                    <a:lnTo>
                      <a:pt x="108"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4" name="Freeform 310"/>
              <p:cNvSpPr>
                <a:spLocks noChangeArrowheads="1"/>
              </p:cNvSpPr>
              <p:nvPr/>
            </p:nvSpPr>
            <p:spPr bwMode="auto">
              <a:xfrm>
                <a:off x="6427788" y="3128962"/>
                <a:ext cx="76200" cy="76200"/>
              </a:xfrm>
              <a:custGeom>
                <a:avLst/>
                <a:gdLst>
                  <a:gd name="T0" fmla="*/ 101 w 210"/>
                  <a:gd name="T1" fmla="*/ 209 h 210"/>
                  <a:gd name="T2" fmla="*/ 209 w 210"/>
                  <a:gd name="T3" fmla="*/ 100 h 210"/>
                  <a:gd name="T4" fmla="*/ 101 w 210"/>
                  <a:gd name="T5" fmla="*/ 0 h 210"/>
                  <a:gd name="T6" fmla="*/ 0 w 210"/>
                  <a:gd name="T7" fmla="*/ 100 h 210"/>
                  <a:gd name="T8" fmla="*/ 101 w 210"/>
                  <a:gd name="T9" fmla="*/ 209 h 210"/>
                  <a:gd name="T10" fmla="*/ 101 w 210"/>
                  <a:gd name="T11" fmla="*/ 209 h 210"/>
                  <a:gd name="T12" fmla="*/ 101 w 210"/>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0" h="210">
                    <a:moveTo>
                      <a:pt x="101" y="209"/>
                    </a:moveTo>
                    <a:cubicBezTo>
                      <a:pt x="159" y="209"/>
                      <a:pt x="209" y="167"/>
                      <a:pt x="209" y="100"/>
                    </a:cubicBezTo>
                    <a:cubicBezTo>
                      <a:pt x="209" y="41"/>
                      <a:pt x="159" y="0"/>
                      <a:pt x="101" y="0"/>
                    </a:cubicBezTo>
                    <a:cubicBezTo>
                      <a:pt x="42" y="0"/>
                      <a:pt x="0" y="41"/>
                      <a:pt x="0" y="100"/>
                    </a:cubicBezTo>
                    <a:cubicBezTo>
                      <a:pt x="0" y="167"/>
                      <a:pt x="42" y="209"/>
                      <a:pt x="101" y="209"/>
                    </a:cubicBezTo>
                    <a:close/>
                    <a:moveTo>
                      <a:pt x="101" y="209"/>
                    </a:moveTo>
                    <a:lnTo>
                      <a:pt x="101"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5" name="Freeform 311"/>
              <p:cNvSpPr>
                <a:spLocks noChangeArrowheads="1"/>
              </p:cNvSpPr>
              <p:nvPr/>
            </p:nvSpPr>
            <p:spPr bwMode="auto">
              <a:xfrm>
                <a:off x="6427788" y="3216274"/>
                <a:ext cx="76200" cy="77788"/>
              </a:xfrm>
              <a:custGeom>
                <a:avLst/>
                <a:gdLst>
                  <a:gd name="T0" fmla="*/ 101 w 210"/>
                  <a:gd name="T1" fmla="*/ 217 h 218"/>
                  <a:gd name="T2" fmla="*/ 209 w 210"/>
                  <a:gd name="T3" fmla="*/ 109 h 218"/>
                  <a:gd name="T4" fmla="*/ 101 w 210"/>
                  <a:gd name="T5" fmla="*/ 0 h 218"/>
                  <a:gd name="T6" fmla="*/ 0 w 210"/>
                  <a:gd name="T7" fmla="*/ 109 h 218"/>
                  <a:gd name="T8" fmla="*/ 101 w 210"/>
                  <a:gd name="T9" fmla="*/ 217 h 218"/>
                  <a:gd name="T10" fmla="*/ 101 w 210"/>
                  <a:gd name="T11" fmla="*/ 217 h 218"/>
                  <a:gd name="T12" fmla="*/ 101 w 210"/>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0" h="218">
                    <a:moveTo>
                      <a:pt x="101" y="217"/>
                    </a:moveTo>
                    <a:cubicBezTo>
                      <a:pt x="159" y="217"/>
                      <a:pt x="209" y="167"/>
                      <a:pt x="209" y="109"/>
                    </a:cubicBezTo>
                    <a:cubicBezTo>
                      <a:pt x="209" y="50"/>
                      <a:pt x="159" y="0"/>
                      <a:pt x="101" y="0"/>
                    </a:cubicBezTo>
                    <a:cubicBezTo>
                      <a:pt x="42" y="0"/>
                      <a:pt x="0" y="50"/>
                      <a:pt x="0" y="109"/>
                    </a:cubicBezTo>
                    <a:cubicBezTo>
                      <a:pt x="0" y="167"/>
                      <a:pt x="42" y="217"/>
                      <a:pt x="101" y="217"/>
                    </a:cubicBezTo>
                    <a:close/>
                    <a:moveTo>
                      <a:pt x="101" y="217"/>
                    </a:moveTo>
                    <a:lnTo>
                      <a:pt x="101"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6" name="Freeform 312"/>
              <p:cNvSpPr>
                <a:spLocks noChangeArrowheads="1"/>
              </p:cNvSpPr>
              <p:nvPr/>
            </p:nvSpPr>
            <p:spPr bwMode="auto">
              <a:xfrm>
                <a:off x="6783388" y="3128962"/>
                <a:ext cx="77787" cy="76200"/>
              </a:xfrm>
              <a:custGeom>
                <a:avLst/>
                <a:gdLst>
                  <a:gd name="T0" fmla="*/ 109 w 218"/>
                  <a:gd name="T1" fmla="*/ 209 h 210"/>
                  <a:gd name="T2" fmla="*/ 217 w 218"/>
                  <a:gd name="T3" fmla="*/ 100 h 210"/>
                  <a:gd name="T4" fmla="*/ 109 w 218"/>
                  <a:gd name="T5" fmla="*/ 0 h 210"/>
                  <a:gd name="T6" fmla="*/ 0 w 218"/>
                  <a:gd name="T7" fmla="*/ 100 h 210"/>
                  <a:gd name="T8" fmla="*/ 109 w 218"/>
                  <a:gd name="T9" fmla="*/ 209 h 210"/>
                  <a:gd name="T10" fmla="*/ 109 w 218"/>
                  <a:gd name="T11" fmla="*/ 209 h 210"/>
                  <a:gd name="T12" fmla="*/ 109 w 218"/>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109" y="209"/>
                    </a:moveTo>
                    <a:cubicBezTo>
                      <a:pt x="167" y="209"/>
                      <a:pt x="217" y="167"/>
                      <a:pt x="217" y="100"/>
                    </a:cubicBezTo>
                    <a:cubicBezTo>
                      <a:pt x="217" y="41"/>
                      <a:pt x="167" y="0"/>
                      <a:pt x="109" y="0"/>
                    </a:cubicBezTo>
                    <a:cubicBezTo>
                      <a:pt x="50" y="0"/>
                      <a:pt x="0" y="41"/>
                      <a:pt x="0" y="100"/>
                    </a:cubicBezTo>
                    <a:cubicBezTo>
                      <a:pt x="0" y="167"/>
                      <a:pt x="50" y="209"/>
                      <a:pt x="109" y="209"/>
                    </a:cubicBezTo>
                    <a:close/>
                    <a:moveTo>
                      <a:pt x="109" y="209"/>
                    </a:moveTo>
                    <a:lnTo>
                      <a:pt x="109"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7" name="Freeform 313"/>
              <p:cNvSpPr>
                <a:spLocks noChangeArrowheads="1"/>
              </p:cNvSpPr>
              <p:nvPr/>
            </p:nvSpPr>
            <p:spPr bwMode="auto">
              <a:xfrm>
                <a:off x="6696075" y="3128962"/>
                <a:ext cx="74613" cy="76200"/>
              </a:xfrm>
              <a:custGeom>
                <a:avLst/>
                <a:gdLst>
                  <a:gd name="T0" fmla="*/ 100 w 209"/>
                  <a:gd name="T1" fmla="*/ 209 h 210"/>
                  <a:gd name="T2" fmla="*/ 208 w 209"/>
                  <a:gd name="T3" fmla="*/ 100 h 210"/>
                  <a:gd name="T4" fmla="*/ 100 w 209"/>
                  <a:gd name="T5" fmla="*/ 0 h 210"/>
                  <a:gd name="T6" fmla="*/ 0 w 209"/>
                  <a:gd name="T7" fmla="*/ 100 h 210"/>
                  <a:gd name="T8" fmla="*/ 100 w 209"/>
                  <a:gd name="T9" fmla="*/ 209 h 210"/>
                  <a:gd name="T10" fmla="*/ 100 w 209"/>
                  <a:gd name="T11" fmla="*/ 209 h 210"/>
                  <a:gd name="T12" fmla="*/ 100 w 209"/>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09" h="210">
                    <a:moveTo>
                      <a:pt x="100" y="209"/>
                    </a:moveTo>
                    <a:cubicBezTo>
                      <a:pt x="167" y="209"/>
                      <a:pt x="208" y="167"/>
                      <a:pt x="208" y="100"/>
                    </a:cubicBezTo>
                    <a:cubicBezTo>
                      <a:pt x="208" y="41"/>
                      <a:pt x="167" y="0"/>
                      <a:pt x="100" y="0"/>
                    </a:cubicBezTo>
                    <a:cubicBezTo>
                      <a:pt x="41" y="0"/>
                      <a:pt x="0" y="41"/>
                      <a:pt x="0" y="100"/>
                    </a:cubicBezTo>
                    <a:cubicBezTo>
                      <a:pt x="0" y="167"/>
                      <a:pt x="41" y="209"/>
                      <a:pt x="100" y="209"/>
                    </a:cubicBezTo>
                    <a:close/>
                    <a:moveTo>
                      <a:pt x="100" y="209"/>
                    </a:moveTo>
                    <a:lnTo>
                      <a:pt x="100"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8" name="Freeform 314"/>
              <p:cNvSpPr>
                <a:spLocks noChangeArrowheads="1"/>
              </p:cNvSpPr>
              <p:nvPr/>
            </p:nvSpPr>
            <p:spPr bwMode="auto">
              <a:xfrm>
                <a:off x="6783388" y="3216274"/>
                <a:ext cx="77787" cy="77788"/>
              </a:xfrm>
              <a:custGeom>
                <a:avLst/>
                <a:gdLst>
                  <a:gd name="T0" fmla="*/ 217 w 218"/>
                  <a:gd name="T1" fmla="*/ 109 h 218"/>
                  <a:gd name="T2" fmla="*/ 109 w 218"/>
                  <a:gd name="T3" fmla="*/ 0 h 218"/>
                  <a:gd name="T4" fmla="*/ 0 w 218"/>
                  <a:gd name="T5" fmla="*/ 109 h 218"/>
                  <a:gd name="T6" fmla="*/ 109 w 218"/>
                  <a:gd name="T7" fmla="*/ 217 h 218"/>
                  <a:gd name="T8" fmla="*/ 217 w 218"/>
                  <a:gd name="T9" fmla="*/ 109 h 218"/>
                  <a:gd name="T10" fmla="*/ 217 w 218"/>
                  <a:gd name="T11" fmla="*/ 109 h 218"/>
                  <a:gd name="T12" fmla="*/ 217 w 218"/>
                  <a:gd name="T13" fmla="*/ 109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217" y="109"/>
                    </a:moveTo>
                    <a:cubicBezTo>
                      <a:pt x="217" y="50"/>
                      <a:pt x="167" y="0"/>
                      <a:pt x="109" y="0"/>
                    </a:cubicBezTo>
                    <a:cubicBezTo>
                      <a:pt x="50" y="0"/>
                      <a:pt x="0" y="50"/>
                      <a:pt x="0" y="109"/>
                    </a:cubicBezTo>
                    <a:cubicBezTo>
                      <a:pt x="0" y="167"/>
                      <a:pt x="50" y="217"/>
                      <a:pt x="109" y="217"/>
                    </a:cubicBezTo>
                    <a:cubicBezTo>
                      <a:pt x="167" y="217"/>
                      <a:pt x="217" y="167"/>
                      <a:pt x="217" y="109"/>
                    </a:cubicBezTo>
                    <a:close/>
                    <a:moveTo>
                      <a:pt x="217" y="109"/>
                    </a:moveTo>
                    <a:lnTo>
                      <a:pt x="217"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39" name="Freeform 315"/>
              <p:cNvSpPr>
                <a:spLocks noChangeArrowheads="1"/>
              </p:cNvSpPr>
              <p:nvPr/>
            </p:nvSpPr>
            <p:spPr bwMode="auto">
              <a:xfrm>
                <a:off x="6605588" y="3216274"/>
                <a:ext cx="77787" cy="77788"/>
              </a:xfrm>
              <a:custGeom>
                <a:avLst/>
                <a:gdLst>
                  <a:gd name="T0" fmla="*/ 108 w 218"/>
                  <a:gd name="T1" fmla="*/ 217 h 218"/>
                  <a:gd name="T2" fmla="*/ 217 w 218"/>
                  <a:gd name="T3" fmla="*/ 109 h 218"/>
                  <a:gd name="T4" fmla="*/ 108 w 218"/>
                  <a:gd name="T5" fmla="*/ 0 h 218"/>
                  <a:gd name="T6" fmla="*/ 0 w 218"/>
                  <a:gd name="T7" fmla="*/ 109 h 218"/>
                  <a:gd name="T8" fmla="*/ 108 w 218"/>
                  <a:gd name="T9" fmla="*/ 217 h 218"/>
                  <a:gd name="T10" fmla="*/ 108 w 218"/>
                  <a:gd name="T11" fmla="*/ 217 h 218"/>
                  <a:gd name="T12" fmla="*/ 108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8" y="217"/>
                    </a:moveTo>
                    <a:cubicBezTo>
                      <a:pt x="167" y="217"/>
                      <a:pt x="217" y="167"/>
                      <a:pt x="217" y="109"/>
                    </a:cubicBezTo>
                    <a:cubicBezTo>
                      <a:pt x="217" y="50"/>
                      <a:pt x="167" y="0"/>
                      <a:pt x="108" y="0"/>
                    </a:cubicBezTo>
                    <a:cubicBezTo>
                      <a:pt x="50" y="0"/>
                      <a:pt x="0" y="50"/>
                      <a:pt x="0" y="109"/>
                    </a:cubicBezTo>
                    <a:cubicBezTo>
                      <a:pt x="0" y="167"/>
                      <a:pt x="50" y="217"/>
                      <a:pt x="108" y="217"/>
                    </a:cubicBezTo>
                    <a:close/>
                    <a:moveTo>
                      <a:pt x="108" y="217"/>
                    </a:moveTo>
                    <a:lnTo>
                      <a:pt x="108"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40" name="Freeform 316"/>
              <p:cNvSpPr>
                <a:spLocks noChangeArrowheads="1"/>
              </p:cNvSpPr>
              <p:nvPr/>
            </p:nvSpPr>
            <p:spPr bwMode="auto">
              <a:xfrm>
                <a:off x="6873875" y="3216274"/>
                <a:ext cx="77788" cy="77788"/>
              </a:xfrm>
              <a:custGeom>
                <a:avLst/>
                <a:gdLst>
                  <a:gd name="T0" fmla="*/ 109 w 218"/>
                  <a:gd name="T1" fmla="*/ 0 h 218"/>
                  <a:gd name="T2" fmla="*/ 0 w 218"/>
                  <a:gd name="T3" fmla="*/ 109 h 218"/>
                  <a:gd name="T4" fmla="*/ 109 w 218"/>
                  <a:gd name="T5" fmla="*/ 217 h 218"/>
                  <a:gd name="T6" fmla="*/ 217 w 218"/>
                  <a:gd name="T7" fmla="*/ 109 h 218"/>
                  <a:gd name="T8" fmla="*/ 109 w 218"/>
                  <a:gd name="T9" fmla="*/ 0 h 218"/>
                  <a:gd name="T10" fmla="*/ 109 w 218"/>
                  <a:gd name="T11" fmla="*/ 0 h 218"/>
                  <a:gd name="T12" fmla="*/ 109 w 218"/>
                  <a:gd name="T13" fmla="*/ 0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9" y="0"/>
                    </a:moveTo>
                    <a:cubicBezTo>
                      <a:pt x="50" y="0"/>
                      <a:pt x="0" y="50"/>
                      <a:pt x="0" y="109"/>
                    </a:cubicBezTo>
                    <a:cubicBezTo>
                      <a:pt x="0" y="167"/>
                      <a:pt x="50" y="217"/>
                      <a:pt x="109" y="217"/>
                    </a:cubicBezTo>
                    <a:cubicBezTo>
                      <a:pt x="167" y="217"/>
                      <a:pt x="217" y="167"/>
                      <a:pt x="217" y="109"/>
                    </a:cubicBezTo>
                    <a:cubicBezTo>
                      <a:pt x="217" y="50"/>
                      <a:pt x="167" y="0"/>
                      <a:pt x="109" y="0"/>
                    </a:cubicBezTo>
                    <a:close/>
                    <a:moveTo>
                      <a:pt x="109" y="0"/>
                    </a:moveTo>
                    <a:lnTo>
                      <a:pt x="109" y="0"/>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41" name="Freeform 317"/>
              <p:cNvSpPr>
                <a:spLocks noChangeArrowheads="1"/>
              </p:cNvSpPr>
              <p:nvPr/>
            </p:nvSpPr>
            <p:spPr bwMode="auto">
              <a:xfrm>
                <a:off x="6605588" y="3128962"/>
                <a:ext cx="77787" cy="76200"/>
              </a:xfrm>
              <a:custGeom>
                <a:avLst/>
                <a:gdLst>
                  <a:gd name="T0" fmla="*/ 108 w 218"/>
                  <a:gd name="T1" fmla="*/ 209 h 210"/>
                  <a:gd name="T2" fmla="*/ 217 w 218"/>
                  <a:gd name="T3" fmla="*/ 100 h 210"/>
                  <a:gd name="T4" fmla="*/ 108 w 218"/>
                  <a:gd name="T5" fmla="*/ 0 h 210"/>
                  <a:gd name="T6" fmla="*/ 0 w 218"/>
                  <a:gd name="T7" fmla="*/ 100 h 210"/>
                  <a:gd name="T8" fmla="*/ 108 w 218"/>
                  <a:gd name="T9" fmla="*/ 209 h 210"/>
                  <a:gd name="T10" fmla="*/ 108 w 218"/>
                  <a:gd name="T11" fmla="*/ 209 h 210"/>
                  <a:gd name="T12" fmla="*/ 108 w 218"/>
                  <a:gd name="T13" fmla="*/ 209 h 210"/>
                </a:gdLst>
                <a:ahLst/>
                <a:cxnLst>
                  <a:cxn ang="0">
                    <a:pos x="T0" y="T1"/>
                  </a:cxn>
                  <a:cxn ang="0">
                    <a:pos x="T2" y="T3"/>
                  </a:cxn>
                  <a:cxn ang="0">
                    <a:pos x="T4" y="T5"/>
                  </a:cxn>
                  <a:cxn ang="0">
                    <a:pos x="T6" y="T7"/>
                  </a:cxn>
                  <a:cxn ang="0">
                    <a:pos x="T8" y="T9"/>
                  </a:cxn>
                  <a:cxn ang="0">
                    <a:pos x="T10" y="T11"/>
                  </a:cxn>
                  <a:cxn ang="0">
                    <a:pos x="T12" y="T13"/>
                  </a:cxn>
                </a:cxnLst>
                <a:rect l="0" t="0" r="r" b="b"/>
                <a:pathLst>
                  <a:path w="218" h="210">
                    <a:moveTo>
                      <a:pt x="108" y="209"/>
                    </a:moveTo>
                    <a:cubicBezTo>
                      <a:pt x="167" y="209"/>
                      <a:pt x="217" y="167"/>
                      <a:pt x="217" y="100"/>
                    </a:cubicBezTo>
                    <a:cubicBezTo>
                      <a:pt x="217" y="41"/>
                      <a:pt x="167" y="0"/>
                      <a:pt x="108" y="0"/>
                    </a:cubicBezTo>
                    <a:cubicBezTo>
                      <a:pt x="50" y="0"/>
                      <a:pt x="0" y="41"/>
                      <a:pt x="0" y="100"/>
                    </a:cubicBezTo>
                    <a:cubicBezTo>
                      <a:pt x="0" y="167"/>
                      <a:pt x="50" y="209"/>
                      <a:pt x="108" y="209"/>
                    </a:cubicBezTo>
                    <a:close/>
                    <a:moveTo>
                      <a:pt x="108" y="209"/>
                    </a:moveTo>
                    <a:lnTo>
                      <a:pt x="108" y="2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42" name="Freeform 318"/>
              <p:cNvSpPr>
                <a:spLocks noChangeArrowheads="1"/>
              </p:cNvSpPr>
              <p:nvPr/>
            </p:nvSpPr>
            <p:spPr bwMode="auto">
              <a:xfrm>
                <a:off x="6605588" y="3038474"/>
                <a:ext cx="77787" cy="77788"/>
              </a:xfrm>
              <a:custGeom>
                <a:avLst/>
                <a:gdLst>
                  <a:gd name="T0" fmla="*/ 108 w 218"/>
                  <a:gd name="T1" fmla="*/ 217 h 218"/>
                  <a:gd name="T2" fmla="*/ 217 w 218"/>
                  <a:gd name="T3" fmla="*/ 108 h 218"/>
                  <a:gd name="T4" fmla="*/ 108 w 218"/>
                  <a:gd name="T5" fmla="*/ 0 h 218"/>
                  <a:gd name="T6" fmla="*/ 0 w 218"/>
                  <a:gd name="T7" fmla="*/ 108 h 218"/>
                  <a:gd name="T8" fmla="*/ 108 w 218"/>
                  <a:gd name="T9" fmla="*/ 217 h 218"/>
                  <a:gd name="T10" fmla="*/ 108 w 218"/>
                  <a:gd name="T11" fmla="*/ 217 h 218"/>
                  <a:gd name="T12" fmla="*/ 108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8" y="217"/>
                    </a:moveTo>
                    <a:cubicBezTo>
                      <a:pt x="167" y="217"/>
                      <a:pt x="217" y="167"/>
                      <a:pt x="217" y="108"/>
                    </a:cubicBezTo>
                    <a:cubicBezTo>
                      <a:pt x="217" y="50"/>
                      <a:pt x="167" y="0"/>
                      <a:pt x="108" y="0"/>
                    </a:cubicBezTo>
                    <a:cubicBezTo>
                      <a:pt x="50" y="0"/>
                      <a:pt x="0" y="50"/>
                      <a:pt x="0" y="108"/>
                    </a:cubicBezTo>
                    <a:cubicBezTo>
                      <a:pt x="0" y="167"/>
                      <a:pt x="50" y="217"/>
                      <a:pt x="108" y="217"/>
                    </a:cubicBezTo>
                    <a:close/>
                    <a:moveTo>
                      <a:pt x="108" y="217"/>
                    </a:moveTo>
                    <a:lnTo>
                      <a:pt x="108"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43" name="Freeform 319"/>
              <p:cNvSpPr>
                <a:spLocks noChangeArrowheads="1"/>
              </p:cNvSpPr>
              <p:nvPr/>
            </p:nvSpPr>
            <p:spPr bwMode="auto">
              <a:xfrm>
                <a:off x="6605588" y="2947987"/>
                <a:ext cx="77787" cy="77787"/>
              </a:xfrm>
              <a:custGeom>
                <a:avLst/>
                <a:gdLst>
                  <a:gd name="T0" fmla="*/ 108 w 218"/>
                  <a:gd name="T1" fmla="*/ 217 h 218"/>
                  <a:gd name="T2" fmla="*/ 217 w 218"/>
                  <a:gd name="T3" fmla="*/ 109 h 218"/>
                  <a:gd name="T4" fmla="*/ 108 w 218"/>
                  <a:gd name="T5" fmla="*/ 0 h 218"/>
                  <a:gd name="T6" fmla="*/ 0 w 218"/>
                  <a:gd name="T7" fmla="*/ 109 h 218"/>
                  <a:gd name="T8" fmla="*/ 108 w 218"/>
                  <a:gd name="T9" fmla="*/ 217 h 218"/>
                  <a:gd name="T10" fmla="*/ 108 w 218"/>
                  <a:gd name="T11" fmla="*/ 217 h 218"/>
                  <a:gd name="T12" fmla="*/ 108 w 218"/>
                  <a:gd name="T13" fmla="*/ 217 h 218"/>
                </a:gdLst>
                <a:ahLst/>
                <a:cxnLst>
                  <a:cxn ang="0">
                    <a:pos x="T0" y="T1"/>
                  </a:cxn>
                  <a:cxn ang="0">
                    <a:pos x="T2" y="T3"/>
                  </a:cxn>
                  <a:cxn ang="0">
                    <a:pos x="T4" y="T5"/>
                  </a:cxn>
                  <a:cxn ang="0">
                    <a:pos x="T6" y="T7"/>
                  </a:cxn>
                  <a:cxn ang="0">
                    <a:pos x="T8" y="T9"/>
                  </a:cxn>
                  <a:cxn ang="0">
                    <a:pos x="T10" y="T11"/>
                  </a:cxn>
                  <a:cxn ang="0">
                    <a:pos x="T12" y="T13"/>
                  </a:cxn>
                </a:cxnLst>
                <a:rect l="0" t="0" r="r" b="b"/>
                <a:pathLst>
                  <a:path w="218" h="218">
                    <a:moveTo>
                      <a:pt x="108" y="217"/>
                    </a:moveTo>
                    <a:cubicBezTo>
                      <a:pt x="167" y="217"/>
                      <a:pt x="217" y="167"/>
                      <a:pt x="217" y="109"/>
                    </a:cubicBezTo>
                    <a:cubicBezTo>
                      <a:pt x="217" y="50"/>
                      <a:pt x="167" y="0"/>
                      <a:pt x="108" y="0"/>
                    </a:cubicBezTo>
                    <a:cubicBezTo>
                      <a:pt x="50" y="0"/>
                      <a:pt x="0" y="50"/>
                      <a:pt x="0" y="109"/>
                    </a:cubicBezTo>
                    <a:cubicBezTo>
                      <a:pt x="0" y="167"/>
                      <a:pt x="50" y="217"/>
                      <a:pt x="108" y="217"/>
                    </a:cubicBezTo>
                    <a:close/>
                    <a:moveTo>
                      <a:pt x="108" y="217"/>
                    </a:moveTo>
                    <a:lnTo>
                      <a:pt x="108" y="217"/>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44" name="Freeform 320"/>
              <p:cNvSpPr>
                <a:spLocks noChangeArrowheads="1"/>
              </p:cNvSpPr>
              <p:nvPr/>
            </p:nvSpPr>
            <p:spPr bwMode="auto">
              <a:xfrm>
                <a:off x="6696075" y="3216274"/>
                <a:ext cx="74613" cy="77788"/>
              </a:xfrm>
              <a:custGeom>
                <a:avLst/>
                <a:gdLst>
                  <a:gd name="T0" fmla="*/ 208 w 209"/>
                  <a:gd name="T1" fmla="*/ 109 h 218"/>
                  <a:gd name="T2" fmla="*/ 100 w 209"/>
                  <a:gd name="T3" fmla="*/ 0 h 218"/>
                  <a:gd name="T4" fmla="*/ 0 w 209"/>
                  <a:gd name="T5" fmla="*/ 109 h 218"/>
                  <a:gd name="T6" fmla="*/ 100 w 209"/>
                  <a:gd name="T7" fmla="*/ 217 h 218"/>
                  <a:gd name="T8" fmla="*/ 208 w 209"/>
                  <a:gd name="T9" fmla="*/ 109 h 218"/>
                  <a:gd name="T10" fmla="*/ 208 w 209"/>
                  <a:gd name="T11" fmla="*/ 109 h 218"/>
                  <a:gd name="T12" fmla="*/ 208 w 209"/>
                  <a:gd name="T13" fmla="*/ 109 h 218"/>
                </a:gdLst>
                <a:ahLst/>
                <a:cxnLst>
                  <a:cxn ang="0">
                    <a:pos x="T0" y="T1"/>
                  </a:cxn>
                  <a:cxn ang="0">
                    <a:pos x="T2" y="T3"/>
                  </a:cxn>
                  <a:cxn ang="0">
                    <a:pos x="T4" y="T5"/>
                  </a:cxn>
                  <a:cxn ang="0">
                    <a:pos x="T6" y="T7"/>
                  </a:cxn>
                  <a:cxn ang="0">
                    <a:pos x="T8" y="T9"/>
                  </a:cxn>
                  <a:cxn ang="0">
                    <a:pos x="T10" y="T11"/>
                  </a:cxn>
                  <a:cxn ang="0">
                    <a:pos x="T12" y="T13"/>
                  </a:cxn>
                </a:cxnLst>
                <a:rect l="0" t="0" r="r" b="b"/>
                <a:pathLst>
                  <a:path w="209" h="218">
                    <a:moveTo>
                      <a:pt x="208" y="109"/>
                    </a:moveTo>
                    <a:cubicBezTo>
                      <a:pt x="208" y="50"/>
                      <a:pt x="167" y="0"/>
                      <a:pt x="100" y="0"/>
                    </a:cubicBezTo>
                    <a:cubicBezTo>
                      <a:pt x="41" y="0"/>
                      <a:pt x="0" y="50"/>
                      <a:pt x="0" y="109"/>
                    </a:cubicBezTo>
                    <a:cubicBezTo>
                      <a:pt x="0" y="167"/>
                      <a:pt x="41" y="217"/>
                      <a:pt x="100" y="217"/>
                    </a:cubicBezTo>
                    <a:cubicBezTo>
                      <a:pt x="167" y="217"/>
                      <a:pt x="208" y="167"/>
                      <a:pt x="208" y="109"/>
                    </a:cubicBezTo>
                    <a:close/>
                    <a:moveTo>
                      <a:pt x="208" y="109"/>
                    </a:moveTo>
                    <a:lnTo>
                      <a:pt x="208" y="109"/>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grpSp>
        <p:nvGrpSpPr>
          <p:cNvPr id="145" name="组合 144"/>
          <p:cNvGrpSpPr/>
          <p:nvPr/>
        </p:nvGrpSpPr>
        <p:grpSpPr>
          <a:xfrm>
            <a:off x="7761520" y="2046367"/>
            <a:ext cx="1204296" cy="1201846"/>
            <a:chOff x="14797489" y="4637037"/>
            <a:chExt cx="2418853" cy="2419482"/>
          </a:xfrm>
        </p:grpSpPr>
        <p:sp>
          <p:nvSpPr>
            <p:cNvPr id="146" name="Oval 22"/>
            <p:cNvSpPr/>
            <p:nvPr/>
          </p:nvSpPr>
          <p:spPr bwMode="auto">
            <a:xfrm>
              <a:off x="14797489" y="4637037"/>
              <a:ext cx="2418853" cy="2419482"/>
            </a:xfrm>
            <a:prstGeom prst="ellipse">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sp>
          <p:nvSpPr>
            <p:cNvPr id="147" name="Freeform 328"/>
            <p:cNvSpPr>
              <a:spLocks noChangeArrowheads="1"/>
            </p:cNvSpPr>
            <p:nvPr/>
          </p:nvSpPr>
          <p:spPr bwMode="auto">
            <a:xfrm>
              <a:off x="15308333" y="5474095"/>
              <a:ext cx="1379652" cy="769695"/>
            </a:xfrm>
            <a:custGeom>
              <a:avLst/>
              <a:gdLst>
                <a:gd name="T0" fmla="*/ 585 w 1564"/>
                <a:gd name="T1" fmla="*/ 610 h 871"/>
                <a:gd name="T2" fmla="*/ 451 w 1564"/>
                <a:gd name="T3" fmla="*/ 744 h 871"/>
                <a:gd name="T4" fmla="*/ 585 w 1564"/>
                <a:gd name="T5" fmla="*/ 870 h 871"/>
                <a:gd name="T6" fmla="*/ 710 w 1564"/>
                <a:gd name="T7" fmla="*/ 744 h 871"/>
                <a:gd name="T8" fmla="*/ 585 w 1564"/>
                <a:gd name="T9" fmla="*/ 610 h 871"/>
                <a:gd name="T10" fmla="*/ 585 w 1564"/>
                <a:gd name="T11" fmla="*/ 811 h 871"/>
                <a:gd name="T12" fmla="*/ 518 w 1564"/>
                <a:gd name="T13" fmla="*/ 744 h 871"/>
                <a:gd name="T14" fmla="*/ 585 w 1564"/>
                <a:gd name="T15" fmla="*/ 677 h 871"/>
                <a:gd name="T16" fmla="*/ 643 w 1564"/>
                <a:gd name="T17" fmla="*/ 744 h 871"/>
                <a:gd name="T18" fmla="*/ 585 w 1564"/>
                <a:gd name="T19" fmla="*/ 811 h 871"/>
                <a:gd name="T20" fmla="*/ 1563 w 1564"/>
                <a:gd name="T21" fmla="*/ 519 h 871"/>
                <a:gd name="T22" fmla="*/ 1563 w 1564"/>
                <a:gd name="T23" fmla="*/ 652 h 871"/>
                <a:gd name="T24" fmla="*/ 1505 w 1564"/>
                <a:gd name="T25" fmla="*/ 719 h 871"/>
                <a:gd name="T26" fmla="*/ 1429 w 1564"/>
                <a:gd name="T27" fmla="*/ 719 h 871"/>
                <a:gd name="T28" fmla="*/ 1262 w 1564"/>
                <a:gd name="T29" fmla="*/ 569 h 871"/>
                <a:gd name="T30" fmla="*/ 1095 w 1564"/>
                <a:gd name="T31" fmla="*/ 719 h 871"/>
                <a:gd name="T32" fmla="*/ 752 w 1564"/>
                <a:gd name="T33" fmla="*/ 719 h 871"/>
                <a:gd name="T34" fmla="*/ 585 w 1564"/>
                <a:gd name="T35" fmla="*/ 569 h 871"/>
                <a:gd name="T36" fmla="*/ 409 w 1564"/>
                <a:gd name="T37" fmla="*/ 719 h 871"/>
                <a:gd name="T38" fmla="*/ 326 w 1564"/>
                <a:gd name="T39" fmla="*/ 719 h 871"/>
                <a:gd name="T40" fmla="*/ 267 w 1564"/>
                <a:gd name="T41" fmla="*/ 652 h 871"/>
                <a:gd name="T42" fmla="*/ 267 w 1564"/>
                <a:gd name="T43" fmla="*/ 519 h 871"/>
                <a:gd name="T44" fmla="*/ 1563 w 1564"/>
                <a:gd name="T45" fmla="*/ 519 h 871"/>
                <a:gd name="T46" fmla="*/ 1262 w 1564"/>
                <a:gd name="T47" fmla="*/ 610 h 871"/>
                <a:gd name="T48" fmla="*/ 1128 w 1564"/>
                <a:gd name="T49" fmla="*/ 744 h 871"/>
                <a:gd name="T50" fmla="*/ 1262 w 1564"/>
                <a:gd name="T51" fmla="*/ 870 h 871"/>
                <a:gd name="T52" fmla="*/ 1396 w 1564"/>
                <a:gd name="T53" fmla="*/ 744 h 871"/>
                <a:gd name="T54" fmla="*/ 1262 w 1564"/>
                <a:gd name="T55" fmla="*/ 610 h 871"/>
                <a:gd name="T56" fmla="*/ 1262 w 1564"/>
                <a:gd name="T57" fmla="*/ 811 h 871"/>
                <a:gd name="T58" fmla="*/ 1195 w 1564"/>
                <a:gd name="T59" fmla="*/ 744 h 871"/>
                <a:gd name="T60" fmla="*/ 1262 w 1564"/>
                <a:gd name="T61" fmla="*/ 677 h 871"/>
                <a:gd name="T62" fmla="*/ 1329 w 1564"/>
                <a:gd name="T63" fmla="*/ 744 h 871"/>
                <a:gd name="T64" fmla="*/ 1262 w 1564"/>
                <a:gd name="T65" fmla="*/ 811 h 871"/>
                <a:gd name="T66" fmla="*/ 1538 w 1564"/>
                <a:gd name="T67" fmla="*/ 376 h 871"/>
                <a:gd name="T68" fmla="*/ 1295 w 1564"/>
                <a:gd name="T69" fmla="*/ 134 h 871"/>
                <a:gd name="T70" fmla="*/ 1229 w 1564"/>
                <a:gd name="T71" fmla="*/ 109 h 871"/>
                <a:gd name="T72" fmla="*/ 1112 w 1564"/>
                <a:gd name="T73" fmla="*/ 109 h 871"/>
                <a:gd name="T74" fmla="*/ 1112 w 1564"/>
                <a:gd name="T75" fmla="*/ 59 h 871"/>
                <a:gd name="T76" fmla="*/ 1045 w 1564"/>
                <a:gd name="T77" fmla="*/ 0 h 871"/>
                <a:gd name="T78" fmla="*/ 326 w 1564"/>
                <a:gd name="T79" fmla="*/ 0 h 871"/>
                <a:gd name="T80" fmla="*/ 267 w 1564"/>
                <a:gd name="T81" fmla="*/ 59 h 871"/>
                <a:gd name="T82" fmla="*/ 267 w 1564"/>
                <a:gd name="T83" fmla="*/ 75 h 871"/>
                <a:gd name="T84" fmla="*/ 8 w 1564"/>
                <a:gd name="T85" fmla="*/ 101 h 871"/>
                <a:gd name="T86" fmla="*/ 459 w 1564"/>
                <a:gd name="T87" fmla="*/ 159 h 871"/>
                <a:gd name="T88" fmla="*/ 0 w 1564"/>
                <a:gd name="T89" fmla="*/ 209 h 871"/>
                <a:gd name="T90" fmla="*/ 459 w 1564"/>
                <a:gd name="T91" fmla="*/ 268 h 871"/>
                <a:gd name="T92" fmla="*/ 0 w 1564"/>
                <a:gd name="T93" fmla="*/ 309 h 871"/>
                <a:gd name="T94" fmla="*/ 267 w 1564"/>
                <a:gd name="T95" fmla="*/ 360 h 871"/>
                <a:gd name="T96" fmla="*/ 267 w 1564"/>
                <a:gd name="T97" fmla="*/ 485 h 871"/>
                <a:gd name="T98" fmla="*/ 1563 w 1564"/>
                <a:gd name="T99" fmla="*/ 485 h 871"/>
                <a:gd name="T100" fmla="*/ 1563 w 1564"/>
                <a:gd name="T101" fmla="*/ 435 h 871"/>
                <a:gd name="T102" fmla="*/ 1538 w 1564"/>
                <a:gd name="T103" fmla="*/ 376 h 871"/>
                <a:gd name="T104" fmla="*/ 1429 w 1564"/>
                <a:gd name="T105" fmla="*/ 385 h 871"/>
                <a:gd name="T106" fmla="*/ 1195 w 1564"/>
                <a:gd name="T107" fmla="*/ 385 h 871"/>
                <a:gd name="T108" fmla="*/ 1178 w 1564"/>
                <a:gd name="T109" fmla="*/ 376 h 871"/>
                <a:gd name="T110" fmla="*/ 1178 w 1564"/>
                <a:gd name="T111" fmla="*/ 193 h 871"/>
                <a:gd name="T112" fmla="*/ 1195 w 1564"/>
                <a:gd name="T113" fmla="*/ 184 h 871"/>
                <a:gd name="T114" fmla="*/ 1237 w 1564"/>
                <a:gd name="T115" fmla="*/ 184 h 871"/>
                <a:gd name="T116" fmla="*/ 1245 w 1564"/>
                <a:gd name="T117" fmla="*/ 184 h 871"/>
                <a:gd name="T118" fmla="*/ 1438 w 1564"/>
                <a:gd name="T119" fmla="*/ 368 h 871"/>
                <a:gd name="T120" fmla="*/ 1429 w 1564"/>
                <a:gd name="T121" fmla="*/ 385 h 871"/>
                <a:gd name="T122" fmla="*/ 1429 w 1564"/>
                <a:gd name="T123" fmla="*/ 385 h 871"/>
                <a:gd name="T124" fmla="*/ 1429 w 1564"/>
                <a:gd name="T125" fmla="*/ 385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4" h="871">
                  <a:moveTo>
                    <a:pt x="585" y="610"/>
                  </a:moveTo>
                  <a:cubicBezTo>
                    <a:pt x="510" y="610"/>
                    <a:pt x="451" y="669"/>
                    <a:pt x="451" y="744"/>
                  </a:cubicBezTo>
                  <a:cubicBezTo>
                    <a:pt x="451" y="820"/>
                    <a:pt x="510" y="870"/>
                    <a:pt x="585" y="870"/>
                  </a:cubicBezTo>
                  <a:cubicBezTo>
                    <a:pt x="652" y="870"/>
                    <a:pt x="710" y="820"/>
                    <a:pt x="710" y="744"/>
                  </a:cubicBezTo>
                  <a:cubicBezTo>
                    <a:pt x="710" y="669"/>
                    <a:pt x="652" y="610"/>
                    <a:pt x="585" y="610"/>
                  </a:cubicBezTo>
                  <a:close/>
                  <a:moveTo>
                    <a:pt x="585" y="811"/>
                  </a:moveTo>
                  <a:cubicBezTo>
                    <a:pt x="543" y="811"/>
                    <a:pt x="518" y="778"/>
                    <a:pt x="518" y="744"/>
                  </a:cubicBezTo>
                  <a:cubicBezTo>
                    <a:pt x="518" y="711"/>
                    <a:pt x="543" y="677"/>
                    <a:pt x="585" y="677"/>
                  </a:cubicBezTo>
                  <a:cubicBezTo>
                    <a:pt x="618" y="677"/>
                    <a:pt x="643" y="711"/>
                    <a:pt x="643" y="744"/>
                  </a:cubicBezTo>
                  <a:cubicBezTo>
                    <a:pt x="643" y="778"/>
                    <a:pt x="618" y="811"/>
                    <a:pt x="585" y="811"/>
                  </a:cubicBezTo>
                  <a:close/>
                  <a:moveTo>
                    <a:pt x="1563" y="519"/>
                  </a:moveTo>
                  <a:cubicBezTo>
                    <a:pt x="1563" y="652"/>
                    <a:pt x="1563" y="652"/>
                    <a:pt x="1563" y="652"/>
                  </a:cubicBezTo>
                  <a:cubicBezTo>
                    <a:pt x="1563" y="694"/>
                    <a:pt x="1538" y="719"/>
                    <a:pt x="1505" y="719"/>
                  </a:cubicBezTo>
                  <a:cubicBezTo>
                    <a:pt x="1429" y="719"/>
                    <a:pt x="1429" y="719"/>
                    <a:pt x="1429" y="719"/>
                  </a:cubicBezTo>
                  <a:cubicBezTo>
                    <a:pt x="1421" y="636"/>
                    <a:pt x="1346" y="569"/>
                    <a:pt x="1262" y="569"/>
                  </a:cubicBezTo>
                  <a:cubicBezTo>
                    <a:pt x="1178" y="569"/>
                    <a:pt x="1103" y="636"/>
                    <a:pt x="1095" y="719"/>
                  </a:cubicBezTo>
                  <a:cubicBezTo>
                    <a:pt x="752" y="719"/>
                    <a:pt x="752" y="719"/>
                    <a:pt x="752" y="719"/>
                  </a:cubicBezTo>
                  <a:cubicBezTo>
                    <a:pt x="735" y="636"/>
                    <a:pt x="669" y="569"/>
                    <a:pt x="585" y="569"/>
                  </a:cubicBezTo>
                  <a:cubicBezTo>
                    <a:pt x="493" y="569"/>
                    <a:pt x="426" y="636"/>
                    <a:pt x="409" y="719"/>
                  </a:cubicBezTo>
                  <a:cubicBezTo>
                    <a:pt x="326" y="719"/>
                    <a:pt x="326" y="719"/>
                    <a:pt x="326" y="719"/>
                  </a:cubicBezTo>
                  <a:cubicBezTo>
                    <a:pt x="292" y="719"/>
                    <a:pt x="267" y="694"/>
                    <a:pt x="267" y="652"/>
                  </a:cubicBezTo>
                  <a:cubicBezTo>
                    <a:pt x="267" y="519"/>
                    <a:pt x="267" y="519"/>
                    <a:pt x="267" y="519"/>
                  </a:cubicBezTo>
                  <a:lnTo>
                    <a:pt x="1563" y="519"/>
                  </a:lnTo>
                  <a:close/>
                  <a:moveTo>
                    <a:pt x="1262" y="610"/>
                  </a:moveTo>
                  <a:cubicBezTo>
                    <a:pt x="1187" y="610"/>
                    <a:pt x="1128" y="669"/>
                    <a:pt x="1128" y="744"/>
                  </a:cubicBezTo>
                  <a:cubicBezTo>
                    <a:pt x="1128" y="820"/>
                    <a:pt x="1187" y="870"/>
                    <a:pt x="1262" y="870"/>
                  </a:cubicBezTo>
                  <a:cubicBezTo>
                    <a:pt x="1337" y="870"/>
                    <a:pt x="1396" y="820"/>
                    <a:pt x="1396" y="744"/>
                  </a:cubicBezTo>
                  <a:cubicBezTo>
                    <a:pt x="1396" y="669"/>
                    <a:pt x="1337" y="610"/>
                    <a:pt x="1262" y="610"/>
                  </a:cubicBezTo>
                  <a:close/>
                  <a:moveTo>
                    <a:pt x="1262" y="811"/>
                  </a:moveTo>
                  <a:cubicBezTo>
                    <a:pt x="1229" y="811"/>
                    <a:pt x="1195" y="778"/>
                    <a:pt x="1195" y="744"/>
                  </a:cubicBezTo>
                  <a:cubicBezTo>
                    <a:pt x="1195" y="711"/>
                    <a:pt x="1229" y="677"/>
                    <a:pt x="1262" y="677"/>
                  </a:cubicBezTo>
                  <a:cubicBezTo>
                    <a:pt x="1295" y="677"/>
                    <a:pt x="1329" y="711"/>
                    <a:pt x="1329" y="744"/>
                  </a:cubicBezTo>
                  <a:cubicBezTo>
                    <a:pt x="1329" y="778"/>
                    <a:pt x="1295" y="811"/>
                    <a:pt x="1262" y="811"/>
                  </a:cubicBezTo>
                  <a:close/>
                  <a:moveTo>
                    <a:pt x="1538" y="376"/>
                  </a:moveTo>
                  <a:cubicBezTo>
                    <a:pt x="1295" y="134"/>
                    <a:pt x="1295" y="134"/>
                    <a:pt x="1295" y="134"/>
                  </a:cubicBezTo>
                  <a:cubicBezTo>
                    <a:pt x="1279" y="117"/>
                    <a:pt x="1254" y="109"/>
                    <a:pt x="1229" y="109"/>
                  </a:cubicBezTo>
                  <a:cubicBezTo>
                    <a:pt x="1112" y="109"/>
                    <a:pt x="1112" y="109"/>
                    <a:pt x="1112" y="109"/>
                  </a:cubicBezTo>
                  <a:cubicBezTo>
                    <a:pt x="1112" y="59"/>
                    <a:pt x="1112" y="59"/>
                    <a:pt x="1112" y="59"/>
                  </a:cubicBezTo>
                  <a:cubicBezTo>
                    <a:pt x="1112" y="25"/>
                    <a:pt x="1078" y="0"/>
                    <a:pt x="1045" y="0"/>
                  </a:cubicBezTo>
                  <a:cubicBezTo>
                    <a:pt x="326" y="0"/>
                    <a:pt x="326" y="0"/>
                    <a:pt x="326" y="0"/>
                  </a:cubicBezTo>
                  <a:cubicBezTo>
                    <a:pt x="292" y="0"/>
                    <a:pt x="267" y="25"/>
                    <a:pt x="267" y="59"/>
                  </a:cubicBezTo>
                  <a:cubicBezTo>
                    <a:pt x="267" y="75"/>
                    <a:pt x="267" y="75"/>
                    <a:pt x="267" y="75"/>
                  </a:cubicBezTo>
                  <a:cubicBezTo>
                    <a:pt x="8" y="101"/>
                    <a:pt x="8" y="101"/>
                    <a:pt x="8" y="101"/>
                  </a:cubicBezTo>
                  <a:cubicBezTo>
                    <a:pt x="459" y="159"/>
                    <a:pt x="459" y="159"/>
                    <a:pt x="459" y="159"/>
                  </a:cubicBezTo>
                  <a:cubicBezTo>
                    <a:pt x="0" y="209"/>
                    <a:pt x="0" y="209"/>
                    <a:pt x="0" y="209"/>
                  </a:cubicBezTo>
                  <a:cubicBezTo>
                    <a:pt x="459" y="268"/>
                    <a:pt x="459" y="268"/>
                    <a:pt x="459" y="268"/>
                  </a:cubicBezTo>
                  <a:cubicBezTo>
                    <a:pt x="0" y="309"/>
                    <a:pt x="0" y="309"/>
                    <a:pt x="0" y="309"/>
                  </a:cubicBezTo>
                  <a:cubicBezTo>
                    <a:pt x="267" y="360"/>
                    <a:pt x="267" y="360"/>
                    <a:pt x="267" y="360"/>
                  </a:cubicBezTo>
                  <a:cubicBezTo>
                    <a:pt x="267" y="485"/>
                    <a:pt x="267" y="485"/>
                    <a:pt x="267" y="485"/>
                  </a:cubicBezTo>
                  <a:cubicBezTo>
                    <a:pt x="1563" y="485"/>
                    <a:pt x="1563" y="485"/>
                    <a:pt x="1563" y="485"/>
                  </a:cubicBezTo>
                  <a:cubicBezTo>
                    <a:pt x="1563" y="435"/>
                    <a:pt x="1563" y="435"/>
                    <a:pt x="1563" y="435"/>
                  </a:cubicBezTo>
                  <a:cubicBezTo>
                    <a:pt x="1563" y="410"/>
                    <a:pt x="1555" y="393"/>
                    <a:pt x="1538" y="376"/>
                  </a:cubicBezTo>
                  <a:close/>
                  <a:moveTo>
                    <a:pt x="1429" y="385"/>
                  </a:moveTo>
                  <a:cubicBezTo>
                    <a:pt x="1195" y="385"/>
                    <a:pt x="1195" y="385"/>
                    <a:pt x="1195" y="385"/>
                  </a:cubicBezTo>
                  <a:cubicBezTo>
                    <a:pt x="1187" y="385"/>
                    <a:pt x="1178" y="376"/>
                    <a:pt x="1178" y="376"/>
                  </a:cubicBezTo>
                  <a:cubicBezTo>
                    <a:pt x="1178" y="193"/>
                    <a:pt x="1178" y="193"/>
                    <a:pt x="1178" y="193"/>
                  </a:cubicBezTo>
                  <a:cubicBezTo>
                    <a:pt x="1178" y="184"/>
                    <a:pt x="1187" y="184"/>
                    <a:pt x="1195" y="184"/>
                  </a:cubicBezTo>
                  <a:cubicBezTo>
                    <a:pt x="1237" y="184"/>
                    <a:pt x="1237" y="184"/>
                    <a:pt x="1237" y="184"/>
                  </a:cubicBezTo>
                  <a:lnTo>
                    <a:pt x="1245" y="184"/>
                  </a:lnTo>
                  <a:cubicBezTo>
                    <a:pt x="1438" y="368"/>
                    <a:pt x="1438" y="368"/>
                    <a:pt x="1438" y="368"/>
                  </a:cubicBezTo>
                  <a:cubicBezTo>
                    <a:pt x="1446" y="376"/>
                    <a:pt x="1438" y="385"/>
                    <a:pt x="1429" y="385"/>
                  </a:cubicBezTo>
                  <a:close/>
                  <a:moveTo>
                    <a:pt x="1429" y="385"/>
                  </a:moveTo>
                  <a:lnTo>
                    <a:pt x="1429" y="385"/>
                  </a:lnTo>
                  <a:close/>
                </a:path>
              </a:pathLst>
            </a:custGeom>
            <a:solidFill>
              <a:schemeClr val="bg1"/>
            </a:solidFill>
            <a:ln>
              <a:noFill/>
            </a:ln>
            <a:effectLst/>
            <a:extLst/>
          </p:spPr>
          <p:txBody>
            <a:bodyPr wrap="none"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nvGrpSpPr>
          <p:cNvPr id="148" name="组合 147"/>
          <p:cNvGrpSpPr/>
          <p:nvPr/>
        </p:nvGrpSpPr>
        <p:grpSpPr>
          <a:xfrm>
            <a:off x="5658455" y="2045728"/>
            <a:ext cx="1204296" cy="1201846"/>
            <a:chOff x="10573442" y="4635752"/>
            <a:chExt cx="2418853" cy="2419482"/>
          </a:xfrm>
        </p:grpSpPr>
        <p:sp>
          <p:nvSpPr>
            <p:cNvPr id="149" name="Oval 21"/>
            <p:cNvSpPr/>
            <p:nvPr/>
          </p:nvSpPr>
          <p:spPr bwMode="auto">
            <a:xfrm>
              <a:off x="10573442" y="4635752"/>
              <a:ext cx="2418853" cy="2419482"/>
            </a:xfrm>
            <a:prstGeom prst="ellipse">
              <a:avLst/>
            </a:prstGeom>
            <a:solidFill>
              <a:schemeClr val="accent3"/>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sp>
          <p:nvSpPr>
            <p:cNvPr id="150" name="Freeform 544"/>
            <p:cNvSpPr>
              <a:spLocks noChangeArrowheads="1"/>
            </p:cNvSpPr>
            <p:nvPr/>
          </p:nvSpPr>
          <p:spPr bwMode="auto">
            <a:xfrm>
              <a:off x="11233297" y="5223021"/>
              <a:ext cx="1099151" cy="1163571"/>
            </a:xfrm>
            <a:custGeom>
              <a:avLst/>
              <a:gdLst>
                <a:gd name="T0" fmla="*/ 995 w 1588"/>
                <a:gd name="T1" fmla="*/ 870 h 1682"/>
                <a:gd name="T2" fmla="*/ 1078 w 1588"/>
                <a:gd name="T3" fmla="*/ 753 h 1682"/>
                <a:gd name="T4" fmla="*/ 1463 w 1588"/>
                <a:gd name="T5" fmla="*/ 661 h 1682"/>
                <a:gd name="T6" fmla="*/ 1546 w 1588"/>
                <a:gd name="T7" fmla="*/ 352 h 1682"/>
                <a:gd name="T8" fmla="*/ 1346 w 1588"/>
                <a:gd name="T9" fmla="*/ 527 h 1682"/>
                <a:gd name="T10" fmla="*/ 1120 w 1588"/>
                <a:gd name="T11" fmla="*/ 310 h 1682"/>
                <a:gd name="T12" fmla="*/ 1296 w 1588"/>
                <a:gd name="T13" fmla="*/ 101 h 1682"/>
                <a:gd name="T14" fmla="*/ 995 w 1588"/>
                <a:gd name="T15" fmla="*/ 184 h 1682"/>
                <a:gd name="T16" fmla="*/ 894 w 1588"/>
                <a:gd name="T17" fmla="*/ 577 h 1682"/>
                <a:gd name="T18" fmla="*/ 501 w 1588"/>
                <a:gd name="T19" fmla="*/ 452 h 1682"/>
                <a:gd name="T20" fmla="*/ 501 w 1588"/>
                <a:gd name="T21" fmla="*/ 427 h 1682"/>
                <a:gd name="T22" fmla="*/ 493 w 1588"/>
                <a:gd name="T23" fmla="*/ 0 h 1682"/>
                <a:gd name="T24" fmla="*/ 250 w 1588"/>
                <a:gd name="T25" fmla="*/ 285 h 1682"/>
                <a:gd name="T26" fmla="*/ 175 w 1588"/>
                <a:gd name="T27" fmla="*/ 393 h 1682"/>
                <a:gd name="T28" fmla="*/ 150 w 1588"/>
                <a:gd name="T29" fmla="*/ 427 h 1682"/>
                <a:gd name="T30" fmla="*/ 117 w 1588"/>
                <a:gd name="T31" fmla="*/ 477 h 1682"/>
                <a:gd name="T32" fmla="*/ 100 w 1588"/>
                <a:gd name="T33" fmla="*/ 502 h 1682"/>
                <a:gd name="T34" fmla="*/ 66 w 1588"/>
                <a:gd name="T35" fmla="*/ 586 h 1682"/>
                <a:gd name="T36" fmla="*/ 58 w 1588"/>
                <a:gd name="T37" fmla="*/ 611 h 1682"/>
                <a:gd name="T38" fmla="*/ 50 w 1588"/>
                <a:gd name="T39" fmla="*/ 678 h 1682"/>
                <a:gd name="T40" fmla="*/ 41 w 1588"/>
                <a:gd name="T41" fmla="*/ 728 h 1682"/>
                <a:gd name="T42" fmla="*/ 41 w 1588"/>
                <a:gd name="T43" fmla="*/ 744 h 1682"/>
                <a:gd name="T44" fmla="*/ 50 w 1588"/>
                <a:gd name="T45" fmla="*/ 778 h 1682"/>
                <a:gd name="T46" fmla="*/ 58 w 1588"/>
                <a:gd name="T47" fmla="*/ 811 h 1682"/>
                <a:gd name="T48" fmla="*/ 100 w 1588"/>
                <a:gd name="T49" fmla="*/ 878 h 1682"/>
                <a:gd name="T50" fmla="*/ 125 w 1588"/>
                <a:gd name="T51" fmla="*/ 853 h 1682"/>
                <a:gd name="T52" fmla="*/ 133 w 1588"/>
                <a:gd name="T53" fmla="*/ 795 h 1682"/>
                <a:gd name="T54" fmla="*/ 142 w 1588"/>
                <a:gd name="T55" fmla="*/ 770 h 1682"/>
                <a:gd name="T56" fmla="*/ 150 w 1588"/>
                <a:gd name="T57" fmla="*/ 753 h 1682"/>
                <a:gd name="T58" fmla="*/ 167 w 1588"/>
                <a:gd name="T59" fmla="*/ 720 h 1682"/>
                <a:gd name="T60" fmla="*/ 183 w 1588"/>
                <a:gd name="T61" fmla="*/ 694 h 1682"/>
                <a:gd name="T62" fmla="*/ 200 w 1588"/>
                <a:gd name="T63" fmla="*/ 669 h 1682"/>
                <a:gd name="T64" fmla="*/ 225 w 1588"/>
                <a:gd name="T65" fmla="*/ 644 h 1682"/>
                <a:gd name="T66" fmla="*/ 250 w 1588"/>
                <a:gd name="T67" fmla="*/ 619 h 1682"/>
                <a:gd name="T68" fmla="*/ 267 w 1588"/>
                <a:gd name="T69" fmla="*/ 611 h 1682"/>
                <a:gd name="T70" fmla="*/ 301 w 1588"/>
                <a:gd name="T71" fmla="*/ 594 h 1682"/>
                <a:gd name="T72" fmla="*/ 326 w 1588"/>
                <a:gd name="T73" fmla="*/ 577 h 1682"/>
                <a:gd name="T74" fmla="*/ 342 w 1588"/>
                <a:gd name="T75" fmla="*/ 569 h 1682"/>
                <a:gd name="T76" fmla="*/ 359 w 1588"/>
                <a:gd name="T77" fmla="*/ 586 h 1682"/>
                <a:gd name="T78" fmla="*/ 75 w 1588"/>
                <a:gd name="T79" fmla="*/ 1363 h 1682"/>
                <a:gd name="T80" fmla="*/ 292 w 1588"/>
                <a:gd name="T81" fmla="*/ 1581 h 1682"/>
                <a:gd name="T82" fmla="*/ 777 w 1588"/>
                <a:gd name="T83" fmla="*/ 1087 h 1682"/>
                <a:gd name="T84" fmla="*/ 1530 w 1588"/>
                <a:gd name="T85" fmla="*/ 1623 h 1682"/>
                <a:gd name="T86" fmla="*/ 217 w 1588"/>
                <a:gd name="T87" fmla="*/ 1522 h 1682"/>
                <a:gd name="T88" fmla="*/ 133 w 1588"/>
                <a:gd name="T89" fmla="*/ 1438 h 1682"/>
                <a:gd name="T90" fmla="*/ 217 w 1588"/>
                <a:gd name="T91" fmla="*/ 1522 h 1682"/>
                <a:gd name="T92" fmla="*/ 217 w 1588"/>
                <a:gd name="T93" fmla="*/ 1522 h 1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88" h="1682">
                  <a:moveTo>
                    <a:pt x="1530" y="1405"/>
                  </a:moveTo>
                  <a:cubicBezTo>
                    <a:pt x="995" y="870"/>
                    <a:pt x="995" y="870"/>
                    <a:pt x="995" y="870"/>
                  </a:cubicBezTo>
                  <a:cubicBezTo>
                    <a:pt x="995" y="862"/>
                    <a:pt x="986" y="862"/>
                    <a:pt x="978" y="853"/>
                  </a:cubicBezTo>
                  <a:cubicBezTo>
                    <a:pt x="1078" y="753"/>
                    <a:pt x="1078" y="753"/>
                    <a:pt x="1078" y="753"/>
                  </a:cubicBezTo>
                  <a:cubicBezTo>
                    <a:pt x="1078" y="753"/>
                    <a:pt x="1086" y="744"/>
                    <a:pt x="1086" y="736"/>
                  </a:cubicBezTo>
                  <a:cubicBezTo>
                    <a:pt x="1212" y="786"/>
                    <a:pt x="1362" y="761"/>
                    <a:pt x="1463" y="661"/>
                  </a:cubicBezTo>
                  <a:cubicBezTo>
                    <a:pt x="1538" y="586"/>
                    <a:pt x="1570" y="485"/>
                    <a:pt x="1562" y="377"/>
                  </a:cubicBezTo>
                  <a:cubicBezTo>
                    <a:pt x="1562" y="368"/>
                    <a:pt x="1554" y="352"/>
                    <a:pt x="1546" y="352"/>
                  </a:cubicBezTo>
                  <a:cubicBezTo>
                    <a:pt x="1538" y="352"/>
                    <a:pt x="1521" y="352"/>
                    <a:pt x="1513" y="360"/>
                  </a:cubicBezTo>
                  <a:cubicBezTo>
                    <a:pt x="1346" y="527"/>
                    <a:pt x="1346" y="527"/>
                    <a:pt x="1346" y="527"/>
                  </a:cubicBezTo>
                  <a:cubicBezTo>
                    <a:pt x="1170" y="485"/>
                    <a:pt x="1170" y="485"/>
                    <a:pt x="1170" y="485"/>
                  </a:cubicBezTo>
                  <a:cubicBezTo>
                    <a:pt x="1120" y="310"/>
                    <a:pt x="1120" y="310"/>
                    <a:pt x="1120" y="310"/>
                  </a:cubicBezTo>
                  <a:cubicBezTo>
                    <a:pt x="1287" y="134"/>
                    <a:pt x="1287" y="134"/>
                    <a:pt x="1287" y="134"/>
                  </a:cubicBezTo>
                  <a:cubicBezTo>
                    <a:pt x="1296" y="126"/>
                    <a:pt x="1304" y="118"/>
                    <a:pt x="1296" y="101"/>
                  </a:cubicBezTo>
                  <a:cubicBezTo>
                    <a:pt x="1296" y="92"/>
                    <a:pt x="1287" y="84"/>
                    <a:pt x="1270" y="84"/>
                  </a:cubicBezTo>
                  <a:cubicBezTo>
                    <a:pt x="1170" y="76"/>
                    <a:pt x="1061" y="109"/>
                    <a:pt x="995" y="184"/>
                  </a:cubicBezTo>
                  <a:cubicBezTo>
                    <a:pt x="886" y="285"/>
                    <a:pt x="861" y="435"/>
                    <a:pt x="911" y="561"/>
                  </a:cubicBezTo>
                  <a:cubicBezTo>
                    <a:pt x="903" y="569"/>
                    <a:pt x="903" y="569"/>
                    <a:pt x="894" y="577"/>
                  </a:cubicBezTo>
                  <a:cubicBezTo>
                    <a:pt x="752" y="711"/>
                    <a:pt x="752" y="711"/>
                    <a:pt x="752" y="711"/>
                  </a:cubicBezTo>
                  <a:cubicBezTo>
                    <a:pt x="501" y="452"/>
                    <a:pt x="501" y="452"/>
                    <a:pt x="501" y="452"/>
                  </a:cubicBezTo>
                  <a:cubicBezTo>
                    <a:pt x="493" y="452"/>
                    <a:pt x="493" y="443"/>
                    <a:pt x="484" y="443"/>
                  </a:cubicBezTo>
                  <a:cubicBezTo>
                    <a:pt x="493" y="435"/>
                    <a:pt x="493" y="435"/>
                    <a:pt x="501" y="427"/>
                  </a:cubicBezTo>
                  <a:cubicBezTo>
                    <a:pt x="551" y="435"/>
                    <a:pt x="652" y="335"/>
                    <a:pt x="735" y="251"/>
                  </a:cubicBezTo>
                  <a:cubicBezTo>
                    <a:pt x="493" y="0"/>
                    <a:pt x="493" y="0"/>
                    <a:pt x="493" y="0"/>
                  </a:cubicBezTo>
                  <a:cubicBezTo>
                    <a:pt x="376" y="109"/>
                    <a:pt x="301" y="184"/>
                    <a:pt x="309" y="243"/>
                  </a:cubicBezTo>
                  <a:cubicBezTo>
                    <a:pt x="284" y="251"/>
                    <a:pt x="259" y="268"/>
                    <a:pt x="250" y="285"/>
                  </a:cubicBezTo>
                  <a:cubicBezTo>
                    <a:pt x="209" y="318"/>
                    <a:pt x="209" y="318"/>
                    <a:pt x="209" y="318"/>
                  </a:cubicBezTo>
                  <a:cubicBezTo>
                    <a:pt x="192" y="343"/>
                    <a:pt x="175" y="368"/>
                    <a:pt x="175" y="393"/>
                  </a:cubicBezTo>
                  <a:cubicBezTo>
                    <a:pt x="167" y="402"/>
                    <a:pt x="167" y="402"/>
                    <a:pt x="159" y="410"/>
                  </a:cubicBezTo>
                  <a:cubicBezTo>
                    <a:pt x="150" y="427"/>
                    <a:pt x="150" y="427"/>
                    <a:pt x="150" y="427"/>
                  </a:cubicBezTo>
                  <a:cubicBezTo>
                    <a:pt x="133" y="443"/>
                    <a:pt x="133" y="443"/>
                    <a:pt x="133" y="443"/>
                  </a:cubicBezTo>
                  <a:cubicBezTo>
                    <a:pt x="125" y="452"/>
                    <a:pt x="125" y="469"/>
                    <a:pt x="117" y="477"/>
                  </a:cubicBezTo>
                  <a:lnTo>
                    <a:pt x="108" y="485"/>
                  </a:lnTo>
                  <a:cubicBezTo>
                    <a:pt x="100" y="502"/>
                    <a:pt x="100" y="502"/>
                    <a:pt x="100" y="502"/>
                  </a:cubicBezTo>
                  <a:cubicBezTo>
                    <a:pt x="100" y="510"/>
                    <a:pt x="91" y="519"/>
                    <a:pt x="83" y="536"/>
                  </a:cubicBezTo>
                  <a:cubicBezTo>
                    <a:pt x="75" y="552"/>
                    <a:pt x="66" y="569"/>
                    <a:pt x="66" y="586"/>
                  </a:cubicBezTo>
                  <a:cubicBezTo>
                    <a:pt x="66" y="594"/>
                    <a:pt x="66" y="594"/>
                    <a:pt x="66" y="594"/>
                  </a:cubicBezTo>
                  <a:cubicBezTo>
                    <a:pt x="58" y="602"/>
                    <a:pt x="58" y="602"/>
                    <a:pt x="58" y="611"/>
                  </a:cubicBezTo>
                  <a:cubicBezTo>
                    <a:pt x="50" y="636"/>
                    <a:pt x="50" y="636"/>
                    <a:pt x="50" y="636"/>
                  </a:cubicBezTo>
                  <a:cubicBezTo>
                    <a:pt x="50" y="653"/>
                    <a:pt x="50" y="669"/>
                    <a:pt x="50" y="678"/>
                  </a:cubicBezTo>
                  <a:cubicBezTo>
                    <a:pt x="50" y="686"/>
                    <a:pt x="50" y="686"/>
                    <a:pt x="50" y="686"/>
                  </a:cubicBezTo>
                  <a:cubicBezTo>
                    <a:pt x="41" y="703"/>
                    <a:pt x="41" y="711"/>
                    <a:pt x="41" y="728"/>
                  </a:cubicBezTo>
                  <a:lnTo>
                    <a:pt x="41" y="736"/>
                  </a:lnTo>
                  <a:lnTo>
                    <a:pt x="41" y="744"/>
                  </a:lnTo>
                  <a:cubicBezTo>
                    <a:pt x="50" y="744"/>
                    <a:pt x="50" y="753"/>
                    <a:pt x="50" y="761"/>
                  </a:cubicBezTo>
                  <a:cubicBezTo>
                    <a:pt x="50" y="778"/>
                    <a:pt x="50" y="778"/>
                    <a:pt x="50" y="778"/>
                  </a:cubicBezTo>
                  <a:cubicBezTo>
                    <a:pt x="50" y="786"/>
                    <a:pt x="50" y="786"/>
                    <a:pt x="50" y="786"/>
                  </a:cubicBezTo>
                  <a:cubicBezTo>
                    <a:pt x="50" y="795"/>
                    <a:pt x="50" y="803"/>
                    <a:pt x="58" y="811"/>
                  </a:cubicBezTo>
                  <a:cubicBezTo>
                    <a:pt x="66" y="853"/>
                    <a:pt x="66" y="853"/>
                    <a:pt x="66" y="853"/>
                  </a:cubicBezTo>
                  <a:cubicBezTo>
                    <a:pt x="75" y="870"/>
                    <a:pt x="83" y="878"/>
                    <a:pt x="100" y="878"/>
                  </a:cubicBezTo>
                  <a:cubicBezTo>
                    <a:pt x="108" y="878"/>
                    <a:pt x="117" y="870"/>
                    <a:pt x="117" y="870"/>
                  </a:cubicBezTo>
                  <a:cubicBezTo>
                    <a:pt x="125" y="862"/>
                    <a:pt x="125" y="862"/>
                    <a:pt x="125" y="853"/>
                  </a:cubicBezTo>
                  <a:cubicBezTo>
                    <a:pt x="133" y="811"/>
                    <a:pt x="133" y="811"/>
                    <a:pt x="133" y="811"/>
                  </a:cubicBezTo>
                  <a:cubicBezTo>
                    <a:pt x="133" y="803"/>
                    <a:pt x="133" y="803"/>
                    <a:pt x="133" y="795"/>
                  </a:cubicBezTo>
                  <a:cubicBezTo>
                    <a:pt x="133" y="786"/>
                    <a:pt x="142" y="786"/>
                    <a:pt x="142" y="786"/>
                  </a:cubicBezTo>
                  <a:cubicBezTo>
                    <a:pt x="142" y="770"/>
                    <a:pt x="142" y="770"/>
                    <a:pt x="142" y="770"/>
                  </a:cubicBezTo>
                  <a:cubicBezTo>
                    <a:pt x="142" y="761"/>
                    <a:pt x="142" y="761"/>
                    <a:pt x="150" y="761"/>
                  </a:cubicBezTo>
                  <a:lnTo>
                    <a:pt x="150" y="753"/>
                  </a:lnTo>
                  <a:lnTo>
                    <a:pt x="150" y="744"/>
                  </a:lnTo>
                  <a:cubicBezTo>
                    <a:pt x="159" y="736"/>
                    <a:pt x="159" y="728"/>
                    <a:pt x="167" y="720"/>
                  </a:cubicBezTo>
                  <a:lnTo>
                    <a:pt x="167" y="711"/>
                  </a:lnTo>
                  <a:cubicBezTo>
                    <a:pt x="175" y="703"/>
                    <a:pt x="175" y="703"/>
                    <a:pt x="183" y="694"/>
                  </a:cubicBezTo>
                  <a:cubicBezTo>
                    <a:pt x="192" y="678"/>
                    <a:pt x="192" y="678"/>
                    <a:pt x="192" y="678"/>
                  </a:cubicBezTo>
                  <a:lnTo>
                    <a:pt x="200" y="669"/>
                  </a:lnTo>
                  <a:cubicBezTo>
                    <a:pt x="200" y="669"/>
                    <a:pt x="200" y="661"/>
                    <a:pt x="209" y="661"/>
                  </a:cubicBezTo>
                  <a:cubicBezTo>
                    <a:pt x="209" y="653"/>
                    <a:pt x="217" y="644"/>
                    <a:pt x="225" y="644"/>
                  </a:cubicBezTo>
                  <a:cubicBezTo>
                    <a:pt x="234" y="636"/>
                    <a:pt x="234" y="636"/>
                    <a:pt x="234" y="636"/>
                  </a:cubicBezTo>
                  <a:cubicBezTo>
                    <a:pt x="234" y="636"/>
                    <a:pt x="242" y="628"/>
                    <a:pt x="250" y="619"/>
                  </a:cubicBezTo>
                  <a:lnTo>
                    <a:pt x="259" y="619"/>
                  </a:lnTo>
                  <a:cubicBezTo>
                    <a:pt x="259" y="611"/>
                    <a:pt x="267" y="611"/>
                    <a:pt x="267" y="611"/>
                  </a:cubicBezTo>
                  <a:cubicBezTo>
                    <a:pt x="275" y="602"/>
                    <a:pt x="275" y="602"/>
                    <a:pt x="284" y="602"/>
                  </a:cubicBezTo>
                  <a:cubicBezTo>
                    <a:pt x="301" y="594"/>
                    <a:pt x="301" y="594"/>
                    <a:pt x="301" y="594"/>
                  </a:cubicBezTo>
                  <a:cubicBezTo>
                    <a:pt x="309" y="586"/>
                    <a:pt x="309" y="586"/>
                    <a:pt x="309" y="586"/>
                  </a:cubicBezTo>
                  <a:cubicBezTo>
                    <a:pt x="317" y="586"/>
                    <a:pt x="317" y="586"/>
                    <a:pt x="326" y="577"/>
                  </a:cubicBezTo>
                  <a:lnTo>
                    <a:pt x="334" y="577"/>
                  </a:lnTo>
                  <a:cubicBezTo>
                    <a:pt x="342" y="577"/>
                    <a:pt x="342" y="569"/>
                    <a:pt x="342" y="569"/>
                  </a:cubicBezTo>
                  <a:cubicBezTo>
                    <a:pt x="351" y="569"/>
                    <a:pt x="351" y="569"/>
                    <a:pt x="351" y="569"/>
                  </a:cubicBezTo>
                  <a:cubicBezTo>
                    <a:pt x="351" y="577"/>
                    <a:pt x="359" y="586"/>
                    <a:pt x="359" y="586"/>
                  </a:cubicBezTo>
                  <a:cubicBezTo>
                    <a:pt x="618" y="845"/>
                    <a:pt x="618" y="845"/>
                    <a:pt x="618" y="845"/>
                  </a:cubicBezTo>
                  <a:cubicBezTo>
                    <a:pt x="75" y="1363"/>
                    <a:pt x="75" y="1363"/>
                    <a:pt x="75" y="1363"/>
                  </a:cubicBezTo>
                  <a:cubicBezTo>
                    <a:pt x="8" y="1430"/>
                    <a:pt x="0" y="1531"/>
                    <a:pt x="66" y="1597"/>
                  </a:cubicBezTo>
                  <a:cubicBezTo>
                    <a:pt x="133" y="1664"/>
                    <a:pt x="225" y="1647"/>
                    <a:pt x="292" y="1581"/>
                  </a:cubicBezTo>
                  <a:cubicBezTo>
                    <a:pt x="769" y="1079"/>
                    <a:pt x="769" y="1079"/>
                    <a:pt x="769" y="1079"/>
                  </a:cubicBezTo>
                  <a:cubicBezTo>
                    <a:pt x="769" y="1079"/>
                    <a:pt x="777" y="1079"/>
                    <a:pt x="777" y="1087"/>
                  </a:cubicBezTo>
                  <a:cubicBezTo>
                    <a:pt x="1312" y="1623"/>
                    <a:pt x="1312" y="1623"/>
                    <a:pt x="1312" y="1623"/>
                  </a:cubicBezTo>
                  <a:cubicBezTo>
                    <a:pt x="1371" y="1681"/>
                    <a:pt x="1471" y="1681"/>
                    <a:pt x="1530" y="1623"/>
                  </a:cubicBezTo>
                  <a:cubicBezTo>
                    <a:pt x="1587" y="1564"/>
                    <a:pt x="1587" y="1464"/>
                    <a:pt x="1530" y="1405"/>
                  </a:cubicBezTo>
                  <a:close/>
                  <a:moveTo>
                    <a:pt x="217" y="1522"/>
                  </a:moveTo>
                  <a:cubicBezTo>
                    <a:pt x="192" y="1547"/>
                    <a:pt x="159" y="1547"/>
                    <a:pt x="133" y="1522"/>
                  </a:cubicBezTo>
                  <a:cubicBezTo>
                    <a:pt x="108" y="1497"/>
                    <a:pt x="108" y="1455"/>
                    <a:pt x="133" y="1438"/>
                  </a:cubicBezTo>
                  <a:cubicBezTo>
                    <a:pt x="159" y="1413"/>
                    <a:pt x="192" y="1413"/>
                    <a:pt x="217" y="1438"/>
                  </a:cubicBezTo>
                  <a:cubicBezTo>
                    <a:pt x="242" y="1455"/>
                    <a:pt x="242" y="1497"/>
                    <a:pt x="217" y="1522"/>
                  </a:cubicBezTo>
                  <a:close/>
                  <a:moveTo>
                    <a:pt x="217" y="1522"/>
                  </a:moveTo>
                  <a:lnTo>
                    <a:pt x="217" y="1522"/>
                  </a:lnTo>
                  <a:close/>
                </a:path>
              </a:pathLst>
            </a:custGeom>
            <a:solidFill>
              <a:schemeClr val="bg1"/>
            </a:solidFill>
            <a:ln>
              <a:noFill/>
            </a:ln>
            <a:effectLst/>
            <a:extLst/>
          </p:spPr>
          <p:txBody>
            <a:bodyPr wrap="none"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nvGrpSpPr>
          <p:cNvPr id="151" name="组合 150"/>
          <p:cNvGrpSpPr/>
          <p:nvPr/>
        </p:nvGrpSpPr>
        <p:grpSpPr>
          <a:xfrm>
            <a:off x="3667343" y="2073475"/>
            <a:ext cx="1204296" cy="1201846"/>
            <a:chOff x="6574255" y="4691612"/>
            <a:chExt cx="2418853" cy="2419482"/>
          </a:xfrm>
        </p:grpSpPr>
        <p:sp>
          <p:nvSpPr>
            <p:cNvPr id="152" name="Oval 15"/>
            <p:cNvSpPr/>
            <p:nvPr/>
          </p:nvSpPr>
          <p:spPr bwMode="auto">
            <a:xfrm>
              <a:off x="6574255" y="4691612"/>
              <a:ext cx="2418853" cy="2419482"/>
            </a:xfrm>
            <a:prstGeom prst="ellipse">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sp>
          <p:nvSpPr>
            <p:cNvPr id="153" name="Freeform 325"/>
            <p:cNvSpPr>
              <a:spLocks noChangeArrowheads="1"/>
            </p:cNvSpPr>
            <p:nvPr/>
          </p:nvSpPr>
          <p:spPr bwMode="auto">
            <a:xfrm>
              <a:off x="7289996" y="5218809"/>
              <a:ext cx="948656" cy="1277215"/>
            </a:xfrm>
            <a:custGeom>
              <a:avLst/>
              <a:gdLst>
                <a:gd name="T0" fmla="*/ 694 w 1046"/>
                <a:gd name="T1" fmla="*/ 1053 h 1405"/>
                <a:gd name="T2" fmla="*/ 176 w 1046"/>
                <a:gd name="T3" fmla="*/ 526 h 1405"/>
                <a:gd name="T4" fmla="*/ 870 w 1046"/>
                <a:gd name="T5" fmla="*/ 526 h 1405"/>
                <a:gd name="T6" fmla="*/ 393 w 1046"/>
                <a:gd name="T7" fmla="*/ 1229 h 1405"/>
                <a:gd name="T8" fmla="*/ 393 w 1046"/>
                <a:gd name="T9" fmla="*/ 1321 h 1405"/>
                <a:gd name="T10" fmla="*/ 519 w 1046"/>
                <a:gd name="T11" fmla="*/ 1404 h 1405"/>
                <a:gd name="T12" fmla="*/ 652 w 1046"/>
                <a:gd name="T13" fmla="*/ 1321 h 1405"/>
                <a:gd name="T14" fmla="*/ 652 w 1046"/>
                <a:gd name="T15" fmla="*/ 1229 h 1405"/>
                <a:gd name="T16" fmla="*/ 393 w 1046"/>
                <a:gd name="T17" fmla="*/ 1095 h 1405"/>
                <a:gd name="T18" fmla="*/ 393 w 1046"/>
                <a:gd name="T19" fmla="*/ 1187 h 1405"/>
                <a:gd name="T20" fmla="*/ 694 w 1046"/>
                <a:gd name="T21" fmla="*/ 1145 h 1405"/>
                <a:gd name="T22" fmla="*/ 42 w 1046"/>
                <a:gd name="T23" fmla="*/ 301 h 1405"/>
                <a:gd name="T24" fmla="*/ 168 w 1046"/>
                <a:gd name="T25" fmla="*/ 275 h 1405"/>
                <a:gd name="T26" fmla="*/ 42 w 1046"/>
                <a:gd name="T27" fmla="*/ 301 h 1405"/>
                <a:gd name="T28" fmla="*/ 569 w 1046"/>
                <a:gd name="T29" fmla="*/ 0 h 1405"/>
                <a:gd name="T30" fmla="*/ 477 w 1046"/>
                <a:gd name="T31" fmla="*/ 92 h 1405"/>
                <a:gd name="T32" fmla="*/ 569 w 1046"/>
                <a:gd name="T33" fmla="*/ 92 h 1405"/>
                <a:gd name="T34" fmla="*/ 301 w 1046"/>
                <a:gd name="T35" fmla="*/ 50 h 1405"/>
                <a:gd name="T36" fmla="*/ 268 w 1046"/>
                <a:gd name="T37" fmla="*/ 175 h 1405"/>
                <a:gd name="T38" fmla="*/ 1004 w 1046"/>
                <a:gd name="T39" fmla="*/ 301 h 1405"/>
                <a:gd name="T40" fmla="*/ 878 w 1046"/>
                <a:gd name="T41" fmla="*/ 275 h 1405"/>
                <a:gd name="T42" fmla="*/ 1004 w 1046"/>
                <a:gd name="T43" fmla="*/ 301 h 1405"/>
                <a:gd name="T44" fmla="*/ 744 w 1046"/>
                <a:gd name="T45" fmla="*/ 50 h 1405"/>
                <a:gd name="T46" fmla="*/ 778 w 1046"/>
                <a:gd name="T47" fmla="*/ 175 h 1405"/>
                <a:gd name="T48" fmla="*/ 84 w 1046"/>
                <a:gd name="T49" fmla="*/ 526 h 1405"/>
                <a:gd name="T50" fmla="*/ 0 w 1046"/>
                <a:gd name="T51" fmla="*/ 485 h 1405"/>
                <a:gd name="T52" fmla="*/ 92 w 1046"/>
                <a:gd name="T53" fmla="*/ 568 h 1405"/>
                <a:gd name="T54" fmla="*/ 953 w 1046"/>
                <a:gd name="T55" fmla="*/ 485 h 1405"/>
                <a:gd name="T56" fmla="*/ 953 w 1046"/>
                <a:gd name="T57" fmla="*/ 568 h 1405"/>
                <a:gd name="T58" fmla="*/ 1045 w 1046"/>
                <a:gd name="T59" fmla="*/ 485 h 1405"/>
                <a:gd name="T60" fmla="*/ 886 w 1046"/>
                <a:gd name="T61" fmla="*/ 786 h 1405"/>
                <a:gd name="T62" fmla="*/ 1004 w 1046"/>
                <a:gd name="T63" fmla="*/ 752 h 1405"/>
                <a:gd name="T64" fmla="*/ 886 w 1046"/>
                <a:gd name="T65" fmla="*/ 786 h 1405"/>
                <a:gd name="T66" fmla="*/ 92 w 1046"/>
                <a:gd name="T67" fmla="*/ 827 h 1405"/>
                <a:gd name="T68" fmla="*/ 126 w 1046"/>
                <a:gd name="T69" fmla="*/ 710 h 1405"/>
                <a:gd name="T70" fmla="*/ 42 w 1046"/>
                <a:gd name="T71" fmla="*/ 752 h 1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46" h="1405">
                  <a:moveTo>
                    <a:pt x="870" y="526"/>
                  </a:moveTo>
                  <a:cubicBezTo>
                    <a:pt x="870" y="702"/>
                    <a:pt x="694" y="877"/>
                    <a:pt x="694" y="1053"/>
                  </a:cubicBezTo>
                  <a:cubicBezTo>
                    <a:pt x="343" y="1053"/>
                    <a:pt x="343" y="1053"/>
                    <a:pt x="343" y="1053"/>
                  </a:cubicBezTo>
                  <a:cubicBezTo>
                    <a:pt x="343" y="877"/>
                    <a:pt x="176" y="702"/>
                    <a:pt x="176" y="526"/>
                  </a:cubicBezTo>
                  <a:cubicBezTo>
                    <a:pt x="176" y="334"/>
                    <a:pt x="326" y="175"/>
                    <a:pt x="519" y="175"/>
                  </a:cubicBezTo>
                  <a:cubicBezTo>
                    <a:pt x="719" y="175"/>
                    <a:pt x="870" y="334"/>
                    <a:pt x="870" y="526"/>
                  </a:cubicBezTo>
                  <a:close/>
                  <a:moveTo>
                    <a:pt x="652" y="1229"/>
                  </a:moveTo>
                  <a:cubicBezTo>
                    <a:pt x="393" y="1229"/>
                    <a:pt x="393" y="1229"/>
                    <a:pt x="393" y="1229"/>
                  </a:cubicBezTo>
                  <a:cubicBezTo>
                    <a:pt x="368" y="1229"/>
                    <a:pt x="343" y="1245"/>
                    <a:pt x="343" y="1270"/>
                  </a:cubicBezTo>
                  <a:cubicBezTo>
                    <a:pt x="343" y="1296"/>
                    <a:pt x="368" y="1321"/>
                    <a:pt x="393" y="1321"/>
                  </a:cubicBezTo>
                  <a:cubicBezTo>
                    <a:pt x="402" y="1321"/>
                    <a:pt x="402" y="1321"/>
                    <a:pt x="402" y="1321"/>
                  </a:cubicBezTo>
                  <a:cubicBezTo>
                    <a:pt x="418" y="1371"/>
                    <a:pt x="469" y="1404"/>
                    <a:pt x="519" y="1404"/>
                  </a:cubicBezTo>
                  <a:cubicBezTo>
                    <a:pt x="577" y="1404"/>
                    <a:pt x="627" y="1371"/>
                    <a:pt x="644" y="1321"/>
                  </a:cubicBezTo>
                  <a:cubicBezTo>
                    <a:pt x="652" y="1321"/>
                    <a:pt x="652" y="1321"/>
                    <a:pt x="652" y="1321"/>
                  </a:cubicBezTo>
                  <a:cubicBezTo>
                    <a:pt x="677" y="1321"/>
                    <a:pt x="694" y="1296"/>
                    <a:pt x="694" y="1270"/>
                  </a:cubicBezTo>
                  <a:cubicBezTo>
                    <a:pt x="694" y="1245"/>
                    <a:pt x="677" y="1229"/>
                    <a:pt x="652" y="1229"/>
                  </a:cubicBezTo>
                  <a:close/>
                  <a:moveTo>
                    <a:pt x="652" y="1095"/>
                  </a:moveTo>
                  <a:cubicBezTo>
                    <a:pt x="393" y="1095"/>
                    <a:pt x="393" y="1095"/>
                    <a:pt x="393" y="1095"/>
                  </a:cubicBezTo>
                  <a:cubicBezTo>
                    <a:pt x="368" y="1095"/>
                    <a:pt x="343" y="1120"/>
                    <a:pt x="343" y="1145"/>
                  </a:cubicBezTo>
                  <a:cubicBezTo>
                    <a:pt x="343" y="1162"/>
                    <a:pt x="368" y="1187"/>
                    <a:pt x="393" y="1187"/>
                  </a:cubicBezTo>
                  <a:cubicBezTo>
                    <a:pt x="652" y="1187"/>
                    <a:pt x="652" y="1187"/>
                    <a:pt x="652" y="1187"/>
                  </a:cubicBezTo>
                  <a:cubicBezTo>
                    <a:pt x="677" y="1187"/>
                    <a:pt x="694" y="1162"/>
                    <a:pt x="694" y="1145"/>
                  </a:cubicBezTo>
                  <a:cubicBezTo>
                    <a:pt x="694" y="1120"/>
                    <a:pt x="677" y="1095"/>
                    <a:pt x="652" y="1095"/>
                  </a:cubicBezTo>
                  <a:close/>
                  <a:moveTo>
                    <a:pt x="42" y="301"/>
                  </a:moveTo>
                  <a:cubicBezTo>
                    <a:pt x="126" y="351"/>
                    <a:pt x="126" y="351"/>
                    <a:pt x="126" y="351"/>
                  </a:cubicBezTo>
                  <a:cubicBezTo>
                    <a:pt x="134" y="326"/>
                    <a:pt x="151" y="301"/>
                    <a:pt x="168" y="275"/>
                  </a:cubicBezTo>
                  <a:cubicBezTo>
                    <a:pt x="92" y="225"/>
                    <a:pt x="92" y="225"/>
                    <a:pt x="92" y="225"/>
                  </a:cubicBezTo>
                  <a:lnTo>
                    <a:pt x="42" y="301"/>
                  </a:lnTo>
                  <a:close/>
                  <a:moveTo>
                    <a:pt x="569" y="92"/>
                  </a:moveTo>
                  <a:cubicBezTo>
                    <a:pt x="569" y="0"/>
                    <a:pt x="569" y="0"/>
                    <a:pt x="569" y="0"/>
                  </a:cubicBezTo>
                  <a:cubicBezTo>
                    <a:pt x="477" y="0"/>
                    <a:pt x="477" y="0"/>
                    <a:pt x="477" y="0"/>
                  </a:cubicBezTo>
                  <a:cubicBezTo>
                    <a:pt x="477" y="92"/>
                    <a:pt x="477" y="92"/>
                    <a:pt x="477" y="92"/>
                  </a:cubicBezTo>
                  <a:cubicBezTo>
                    <a:pt x="493" y="92"/>
                    <a:pt x="510" y="92"/>
                    <a:pt x="519" y="92"/>
                  </a:cubicBezTo>
                  <a:cubicBezTo>
                    <a:pt x="535" y="92"/>
                    <a:pt x="552" y="92"/>
                    <a:pt x="569" y="92"/>
                  </a:cubicBezTo>
                  <a:close/>
                  <a:moveTo>
                    <a:pt x="343" y="133"/>
                  </a:moveTo>
                  <a:cubicBezTo>
                    <a:pt x="301" y="50"/>
                    <a:pt x="301" y="50"/>
                    <a:pt x="301" y="50"/>
                  </a:cubicBezTo>
                  <a:cubicBezTo>
                    <a:pt x="218" y="92"/>
                    <a:pt x="218" y="92"/>
                    <a:pt x="218" y="92"/>
                  </a:cubicBezTo>
                  <a:cubicBezTo>
                    <a:pt x="268" y="175"/>
                    <a:pt x="268" y="175"/>
                    <a:pt x="268" y="175"/>
                  </a:cubicBezTo>
                  <a:cubicBezTo>
                    <a:pt x="293" y="159"/>
                    <a:pt x="318" y="142"/>
                    <a:pt x="343" y="133"/>
                  </a:cubicBezTo>
                  <a:close/>
                  <a:moveTo>
                    <a:pt x="1004" y="301"/>
                  </a:moveTo>
                  <a:cubicBezTo>
                    <a:pt x="953" y="225"/>
                    <a:pt x="953" y="225"/>
                    <a:pt x="953" y="225"/>
                  </a:cubicBezTo>
                  <a:cubicBezTo>
                    <a:pt x="878" y="275"/>
                    <a:pt x="878" y="275"/>
                    <a:pt x="878" y="275"/>
                  </a:cubicBezTo>
                  <a:cubicBezTo>
                    <a:pt x="895" y="301"/>
                    <a:pt x="912" y="326"/>
                    <a:pt x="920" y="351"/>
                  </a:cubicBezTo>
                  <a:lnTo>
                    <a:pt x="1004" y="301"/>
                  </a:lnTo>
                  <a:close/>
                  <a:moveTo>
                    <a:pt x="820" y="92"/>
                  </a:moveTo>
                  <a:cubicBezTo>
                    <a:pt x="744" y="50"/>
                    <a:pt x="744" y="50"/>
                    <a:pt x="744" y="50"/>
                  </a:cubicBezTo>
                  <a:cubicBezTo>
                    <a:pt x="702" y="133"/>
                    <a:pt x="702" y="133"/>
                    <a:pt x="702" y="133"/>
                  </a:cubicBezTo>
                  <a:cubicBezTo>
                    <a:pt x="727" y="142"/>
                    <a:pt x="753" y="159"/>
                    <a:pt x="778" y="175"/>
                  </a:cubicBezTo>
                  <a:lnTo>
                    <a:pt x="820" y="92"/>
                  </a:lnTo>
                  <a:close/>
                  <a:moveTo>
                    <a:pt x="84" y="526"/>
                  </a:moveTo>
                  <a:cubicBezTo>
                    <a:pt x="84" y="510"/>
                    <a:pt x="84" y="501"/>
                    <a:pt x="92" y="485"/>
                  </a:cubicBezTo>
                  <a:cubicBezTo>
                    <a:pt x="0" y="485"/>
                    <a:pt x="0" y="485"/>
                    <a:pt x="0" y="485"/>
                  </a:cubicBezTo>
                  <a:cubicBezTo>
                    <a:pt x="0" y="568"/>
                    <a:pt x="0" y="568"/>
                    <a:pt x="0" y="568"/>
                  </a:cubicBezTo>
                  <a:cubicBezTo>
                    <a:pt x="92" y="568"/>
                    <a:pt x="92" y="568"/>
                    <a:pt x="92" y="568"/>
                  </a:cubicBezTo>
                  <a:cubicBezTo>
                    <a:pt x="84" y="560"/>
                    <a:pt x="84" y="543"/>
                    <a:pt x="84" y="526"/>
                  </a:cubicBezTo>
                  <a:close/>
                  <a:moveTo>
                    <a:pt x="953" y="485"/>
                  </a:moveTo>
                  <a:cubicBezTo>
                    <a:pt x="953" y="501"/>
                    <a:pt x="962" y="510"/>
                    <a:pt x="962" y="526"/>
                  </a:cubicBezTo>
                  <a:cubicBezTo>
                    <a:pt x="962" y="543"/>
                    <a:pt x="953" y="560"/>
                    <a:pt x="953" y="568"/>
                  </a:cubicBezTo>
                  <a:cubicBezTo>
                    <a:pt x="1045" y="568"/>
                    <a:pt x="1045" y="568"/>
                    <a:pt x="1045" y="568"/>
                  </a:cubicBezTo>
                  <a:cubicBezTo>
                    <a:pt x="1045" y="485"/>
                    <a:pt x="1045" y="485"/>
                    <a:pt x="1045" y="485"/>
                  </a:cubicBezTo>
                  <a:lnTo>
                    <a:pt x="953" y="485"/>
                  </a:lnTo>
                  <a:close/>
                  <a:moveTo>
                    <a:pt x="886" y="786"/>
                  </a:moveTo>
                  <a:cubicBezTo>
                    <a:pt x="953" y="827"/>
                    <a:pt x="953" y="827"/>
                    <a:pt x="953" y="827"/>
                  </a:cubicBezTo>
                  <a:cubicBezTo>
                    <a:pt x="1004" y="752"/>
                    <a:pt x="1004" y="752"/>
                    <a:pt x="1004" y="752"/>
                  </a:cubicBezTo>
                  <a:cubicBezTo>
                    <a:pt x="920" y="710"/>
                    <a:pt x="920" y="710"/>
                    <a:pt x="920" y="710"/>
                  </a:cubicBezTo>
                  <a:cubicBezTo>
                    <a:pt x="912" y="735"/>
                    <a:pt x="895" y="761"/>
                    <a:pt x="886" y="786"/>
                  </a:cubicBezTo>
                  <a:close/>
                  <a:moveTo>
                    <a:pt x="42" y="752"/>
                  </a:moveTo>
                  <a:cubicBezTo>
                    <a:pt x="92" y="827"/>
                    <a:pt x="92" y="827"/>
                    <a:pt x="92" y="827"/>
                  </a:cubicBezTo>
                  <a:cubicBezTo>
                    <a:pt x="159" y="786"/>
                    <a:pt x="159" y="786"/>
                    <a:pt x="159" y="786"/>
                  </a:cubicBezTo>
                  <a:cubicBezTo>
                    <a:pt x="151" y="761"/>
                    <a:pt x="134" y="735"/>
                    <a:pt x="126" y="710"/>
                  </a:cubicBezTo>
                  <a:lnTo>
                    <a:pt x="42" y="752"/>
                  </a:lnTo>
                  <a:close/>
                  <a:moveTo>
                    <a:pt x="42" y="752"/>
                  </a:moveTo>
                  <a:lnTo>
                    <a:pt x="42" y="752"/>
                  </a:lnTo>
                  <a:close/>
                </a:path>
              </a:pathLst>
            </a:custGeom>
            <a:solidFill>
              <a:schemeClr val="bg1"/>
            </a:solidFill>
            <a:ln>
              <a:noFill/>
            </a:ln>
            <a:effectLst/>
            <a:extLst/>
          </p:spPr>
          <p:txBody>
            <a:bodyPr wrap="none"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nvGrpSpPr>
          <p:cNvPr id="154" name="组合 153"/>
          <p:cNvGrpSpPr/>
          <p:nvPr/>
        </p:nvGrpSpPr>
        <p:grpSpPr>
          <a:xfrm>
            <a:off x="5306799" y="1341740"/>
            <a:ext cx="559477" cy="558338"/>
            <a:chOff x="9867135" y="3218527"/>
            <a:chExt cx="1123720" cy="1124012"/>
          </a:xfrm>
        </p:grpSpPr>
        <p:sp>
          <p:nvSpPr>
            <p:cNvPr id="155" name="Oval 18"/>
            <p:cNvSpPr/>
            <p:nvPr/>
          </p:nvSpPr>
          <p:spPr bwMode="auto">
            <a:xfrm>
              <a:off x="9867135" y="3218527"/>
              <a:ext cx="1123720" cy="1124012"/>
            </a:xfrm>
            <a:prstGeom prst="ellipse">
              <a:avLst/>
            </a:prstGeom>
            <a:solidFill>
              <a:schemeClr val="accent2"/>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grpSp>
          <p:nvGrpSpPr>
            <p:cNvPr id="156" name="Group 581"/>
            <p:cNvGrpSpPr>
              <a:grpSpLocks/>
            </p:cNvGrpSpPr>
            <p:nvPr/>
          </p:nvGrpSpPr>
          <p:grpSpPr bwMode="auto">
            <a:xfrm>
              <a:off x="10052151" y="3459159"/>
              <a:ext cx="750408" cy="495295"/>
              <a:chOff x="3763963" y="5216524"/>
              <a:chExt cx="466725" cy="307975"/>
            </a:xfrm>
            <a:solidFill>
              <a:schemeClr val="bg1"/>
            </a:solidFill>
          </p:grpSpPr>
          <p:sp>
            <p:nvSpPr>
              <p:cNvPr id="157" name="Freeform 496"/>
              <p:cNvSpPr>
                <a:spLocks noChangeArrowheads="1"/>
              </p:cNvSpPr>
              <p:nvPr/>
            </p:nvSpPr>
            <p:spPr bwMode="auto">
              <a:xfrm>
                <a:off x="4130675" y="5421312"/>
                <a:ext cx="100013" cy="103187"/>
              </a:xfrm>
              <a:custGeom>
                <a:avLst/>
                <a:gdLst>
                  <a:gd name="T0" fmla="*/ 276 w 277"/>
                  <a:gd name="T1" fmla="*/ 218 h 286"/>
                  <a:gd name="T2" fmla="*/ 276 w 277"/>
                  <a:gd name="T3" fmla="*/ 209 h 286"/>
                  <a:gd name="T4" fmla="*/ 276 w 277"/>
                  <a:gd name="T5" fmla="*/ 201 h 286"/>
                  <a:gd name="T6" fmla="*/ 276 w 277"/>
                  <a:gd name="T7" fmla="*/ 193 h 286"/>
                  <a:gd name="T8" fmla="*/ 268 w 277"/>
                  <a:gd name="T9" fmla="*/ 176 h 286"/>
                  <a:gd name="T10" fmla="*/ 268 w 277"/>
                  <a:gd name="T11" fmla="*/ 168 h 286"/>
                  <a:gd name="T12" fmla="*/ 268 w 277"/>
                  <a:gd name="T13" fmla="*/ 159 h 286"/>
                  <a:gd name="T14" fmla="*/ 268 w 277"/>
                  <a:gd name="T15" fmla="*/ 151 h 286"/>
                  <a:gd name="T16" fmla="*/ 268 w 277"/>
                  <a:gd name="T17" fmla="*/ 143 h 286"/>
                  <a:gd name="T18" fmla="*/ 259 w 277"/>
                  <a:gd name="T19" fmla="*/ 109 h 286"/>
                  <a:gd name="T20" fmla="*/ 259 w 277"/>
                  <a:gd name="T21" fmla="*/ 92 h 286"/>
                  <a:gd name="T22" fmla="*/ 259 w 277"/>
                  <a:gd name="T23" fmla="*/ 84 h 286"/>
                  <a:gd name="T24" fmla="*/ 251 w 277"/>
                  <a:gd name="T25" fmla="*/ 51 h 286"/>
                  <a:gd name="T26" fmla="*/ 251 w 277"/>
                  <a:gd name="T27" fmla="*/ 42 h 286"/>
                  <a:gd name="T28" fmla="*/ 242 w 277"/>
                  <a:gd name="T29" fmla="*/ 34 h 286"/>
                  <a:gd name="T30" fmla="*/ 242 w 277"/>
                  <a:gd name="T31" fmla="*/ 17 h 286"/>
                  <a:gd name="T32" fmla="*/ 234 w 277"/>
                  <a:gd name="T33" fmla="*/ 0 h 286"/>
                  <a:gd name="T34" fmla="*/ 226 w 277"/>
                  <a:gd name="T35" fmla="*/ 0 h 286"/>
                  <a:gd name="T36" fmla="*/ 8 w 277"/>
                  <a:gd name="T37" fmla="*/ 59 h 286"/>
                  <a:gd name="T38" fmla="*/ 8 w 277"/>
                  <a:gd name="T39" fmla="*/ 67 h 286"/>
                  <a:gd name="T40" fmla="*/ 8 w 277"/>
                  <a:gd name="T41" fmla="*/ 76 h 286"/>
                  <a:gd name="T42" fmla="*/ 8 w 277"/>
                  <a:gd name="T43" fmla="*/ 84 h 286"/>
                  <a:gd name="T44" fmla="*/ 8 w 277"/>
                  <a:gd name="T45" fmla="*/ 92 h 286"/>
                  <a:gd name="T46" fmla="*/ 8 w 277"/>
                  <a:gd name="T47" fmla="*/ 101 h 286"/>
                  <a:gd name="T48" fmla="*/ 8 w 277"/>
                  <a:gd name="T49" fmla="*/ 118 h 286"/>
                  <a:gd name="T50" fmla="*/ 8 w 277"/>
                  <a:gd name="T51" fmla="*/ 134 h 286"/>
                  <a:gd name="T52" fmla="*/ 17 w 277"/>
                  <a:gd name="T53" fmla="*/ 143 h 286"/>
                  <a:gd name="T54" fmla="*/ 17 w 277"/>
                  <a:gd name="T55" fmla="*/ 159 h 286"/>
                  <a:gd name="T56" fmla="*/ 17 w 277"/>
                  <a:gd name="T57" fmla="*/ 168 h 286"/>
                  <a:gd name="T58" fmla="*/ 17 w 277"/>
                  <a:gd name="T59" fmla="*/ 176 h 286"/>
                  <a:gd name="T60" fmla="*/ 17 w 277"/>
                  <a:gd name="T61" fmla="*/ 185 h 286"/>
                  <a:gd name="T62" fmla="*/ 8 w 277"/>
                  <a:gd name="T63" fmla="*/ 201 h 286"/>
                  <a:gd name="T64" fmla="*/ 8 w 277"/>
                  <a:gd name="T65" fmla="*/ 209 h 286"/>
                  <a:gd name="T66" fmla="*/ 8 w 277"/>
                  <a:gd name="T67" fmla="*/ 218 h 286"/>
                  <a:gd name="T68" fmla="*/ 8 w 277"/>
                  <a:gd name="T69" fmla="*/ 226 h 286"/>
                  <a:gd name="T70" fmla="*/ 8 w 277"/>
                  <a:gd name="T71" fmla="*/ 243 h 286"/>
                  <a:gd name="T72" fmla="*/ 8 w 277"/>
                  <a:gd name="T73" fmla="*/ 251 h 286"/>
                  <a:gd name="T74" fmla="*/ 0 w 277"/>
                  <a:gd name="T75" fmla="*/ 260 h 286"/>
                  <a:gd name="T76" fmla="*/ 0 w 277"/>
                  <a:gd name="T77" fmla="*/ 268 h 286"/>
                  <a:gd name="T78" fmla="*/ 0 w 277"/>
                  <a:gd name="T79" fmla="*/ 276 h 286"/>
                  <a:gd name="T80" fmla="*/ 0 w 277"/>
                  <a:gd name="T81" fmla="*/ 285 h 286"/>
                  <a:gd name="T82" fmla="*/ 268 w 277"/>
                  <a:gd name="T83" fmla="*/ 285 h 286"/>
                  <a:gd name="T84" fmla="*/ 276 w 277"/>
                  <a:gd name="T85" fmla="*/ 276 h 286"/>
                  <a:gd name="T86" fmla="*/ 276 w 277"/>
                  <a:gd name="T87" fmla="*/ 260 h 286"/>
                  <a:gd name="T88" fmla="*/ 276 w 277"/>
                  <a:gd name="T89" fmla="*/ 243 h 286"/>
                  <a:gd name="T90" fmla="*/ 276 w 277"/>
                  <a:gd name="T91" fmla="*/ 226 h 286"/>
                  <a:gd name="T92" fmla="*/ 276 w 277"/>
                  <a:gd name="T93" fmla="*/ 218 h 286"/>
                  <a:gd name="T94" fmla="*/ 276 w 277"/>
                  <a:gd name="T95" fmla="*/ 218 h 286"/>
                  <a:gd name="T96" fmla="*/ 276 w 277"/>
                  <a:gd name="T97" fmla="*/ 218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7" h="286">
                    <a:moveTo>
                      <a:pt x="276" y="218"/>
                    </a:moveTo>
                    <a:lnTo>
                      <a:pt x="276" y="209"/>
                    </a:lnTo>
                    <a:lnTo>
                      <a:pt x="276" y="201"/>
                    </a:lnTo>
                    <a:cubicBezTo>
                      <a:pt x="276" y="193"/>
                      <a:pt x="276" y="193"/>
                      <a:pt x="276" y="193"/>
                    </a:cubicBezTo>
                    <a:cubicBezTo>
                      <a:pt x="276" y="193"/>
                      <a:pt x="276" y="185"/>
                      <a:pt x="268" y="176"/>
                    </a:cubicBezTo>
                    <a:cubicBezTo>
                      <a:pt x="268" y="168"/>
                      <a:pt x="268" y="168"/>
                      <a:pt x="268" y="168"/>
                    </a:cubicBezTo>
                    <a:lnTo>
                      <a:pt x="268" y="159"/>
                    </a:lnTo>
                    <a:lnTo>
                      <a:pt x="268" y="151"/>
                    </a:lnTo>
                    <a:cubicBezTo>
                      <a:pt x="268" y="143"/>
                      <a:pt x="268" y="143"/>
                      <a:pt x="268" y="143"/>
                    </a:cubicBezTo>
                    <a:cubicBezTo>
                      <a:pt x="268" y="134"/>
                      <a:pt x="268" y="118"/>
                      <a:pt x="259" y="109"/>
                    </a:cubicBezTo>
                    <a:cubicBezTo>
                      <a:pt x="259" y="109"/>
                      <a:pt x="259" y="101"/>
                      <a:pt x="259" y="92"/>
                    </a:cubicBezTo>
                    <a:lnTo>
                      <a:pt x="259" y="84"/>
                    </a:lnTo>
                    <a:cubicBezTo>
                      <a:pt x="259" y="67"/>
                      <a:pt x="251" y="59"/>
                      <a:pt x="251" y="51"/>
                    </a:cubicBezTo>
                    <a:cubicBezTo>
                      <a:pt x="251" y="42"/>
                      <a:pt x="251" y="42"/>
                      <a:pt x="251" y="42"/>
                    </a:cubicBezTo>
                    <a:cubicBezTo>
                      <a:pt x="242" y="34"/>
                      <a:pt x="242" y="34"/>
                      <a:pt x="242" y="34"/>
                    </a:cubicBezTo>
                    <a:cubicBezTo>
                      <a:pt x="242" y="26"/>
                      <a:pt x="242" y="26"/>
                      <a:pt x="242" y="17"/>
                    </a:cubicBezTo>
                    <a:cubicBezTo>
                      <a:pt x="242" y="9"/>
                      <a:pt x="234" y="9"/>
                      <a:pt x="234" y="0"/>
                    </a:cubicBezTo>
                    <a:lnTo>
                      <a:pt x="226" y="0"/>
                    </a:lnTo>
                    <a:cubicBezTo>
                      <a:pt x="8" y="59"/>
                      <a:pt x="8" y="59"/>
                      <a:pt x="8" y="59"/>
                    </a:cubicBezTo>
                    <a:cubicBezTo>
                      <a:pt x="8" y="67"/>
                      <a:pt x="0" y="67"/>
                      <a:pt x="8" y="67"/>
                    </a:cubicBezTo>
                    <a:cubicBezTo>
                      <a:pt x="8" y="76"/>
                      <a:pt x="8" y="76"/>
                      <a:pt x="8" y="76"/>
                    </a:cubicBezTo>
                    <a:lnTo>
                      <a:pt x="8" y="84"/>
                    </a:lnTo>
                    <a:cubicBezTo>
                      <a:pt x="8" y="92"/>
                      <a:pt x="8" y="92"/>
                      <a:pt x="8" y="92"/>
                    </a:cubicBezTo>
                    <a:lnTo>
                      <a:pt x="8" y="101"/>
                    </a:lnTo>
                    <a:cubicBezTo>
                      <a:pt x="8" y="109"/>
                      <a:pt x="8" y="118"/>
                      <a:pt x="8" y="118"/>
                    </a:cubicBezTo>
                    <a:cubicBezTo>
                      <a:pt x="8" y="126"/>
                      <a:pt x="8" y="126"/>
                      <a:pt x="8" y="134"/>
                    </a:cubicBezTo>
                    <a:cubicBezTo>
                      <a:pt x="17" y="134"/>
                      <a:pt x="17" y="134"/>
                      <a:pt x="17" y="143"/>
                    </a:cubicBezTo>
                    <a:cubicBezTo>
                      <a:pt x="17" y="151"/>
                      <a:pt x="17" y="159"/>
                      <a:pt x="17" y="159"/>
                    </a:cubicBezTo>
                    <a:cubicBezTo>
                      <a:pt x="17" y="168"/>
                      <a:pt x="17" y="168"/>
                      <a:pt x="17" y="168"/>
                    </a:cubicBezTo>
                    <a:lnTo>
                      <a:pt x="17" y="176"/>
                    </a:lnTo>
                    <a:cubicBezTo>
                      <a:pt x="17" y="185"/>
                      <a:pt x="17" y="185"/>
                      <a:pt x="17" y="185"/>
                    </a:cubicBezTo>
                    <a:cubicBezTo>
                      <a:pt x="17" y="193"/>
                      <a:pt x="8" y="193"/>
                      <a:pt x="8" y="201"/>
                    </a:cubicBezTo>
                    <a:lnTo>
                      <a:pt x="8" y="209"/>
                    </a:lnTo>
                    <a:lnTo>
                      <a:pt x="8" y="218"/>
                    </a:lnTo>
                    <a:cubicBezTo>
                      <a:pt x="8" y="226"/>
                      <a:pt x="8" y="226"/>
                      <a:pt x="8" y="226"/>
                    </a:cubicBezTo>
                    <a:cubicBezTo>
                      <a:pt x="8" y="235"/>
                      <a:pt x="8" y="235"/>
                      <a:pt x="8" y="243"/>
                    </a:cubicBezTo>
                    <a:lnTo>
                      <a:pt x="8" y="251"/>
                    </a:lnTo>
                    <a:cubicBezTo>
                      <a:pt x="8" y="251"/>
                      <a:pt x="8" y="260"/>
                      <a:pt x="0" y="260"/>
                    </a:cubicBezTo>
                    <a:lnTo>
                      <a:pt x="0" y="268"/>
                    </a:lnTo>
                    <a:lnTo>
                      <a:pt x="0" y="276"/>
                    </a:lnTo>
                    <a:lnTo>
                      <a:pt x="0" y="285"/>
                    </a:lnTo>
                    <a:cubicBezTo>
                      <a:pt x="268" y="285"/>
                      <a:pt x="268" y="285"/>
                      <a:pt x="268" y="285"/>
                    </a:cubicBezTo>
                    <a:cubicBezTo>
                      <a:pt x="268" y="285"/>
                      <a:pt x="276" y="285"/>
                      <a:pt x="276" y="276"/>
                    </a:cubicBezTo>
                    <a:cubicBezTo>
                      <a:pt x="276" y="268"/>
                      <a:pt x="276" y="268"/>
                      <a:pt x="276" y="260"/>
                    </a:cubicBezTo>
                    <a:cubicBezTo>
                      <a:pt x="276" y="260"/>
                      <a:pt x="276" y="251"/>
                      <a:pt x="276" y="243"/>
                    </a:cubicBezTo>
                    <a:cubicBezTo>
                      <a:pt x="276" y="243"/>
                      <a:pt x="276" y="235"/>
                      <a:pt x="276" y="226"/>
                    </a:cubicBezTo>
                    <a:lnTo>
                      <a:pt x="276" y="218"/>
                    </a:lnTo>
                    <a:close/>
                    <a:moveTo>
                      <a:pt x="276" y="218"/>
                    </a:moveTo>
                    <a:lnTo>
                      <a:pt x="276" y="21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58" name="Freeform 497"/>
              <p:cNvSpPr>
                <a:spLocks noChangeArrowheads="1"/>
              </p:cNvSpPr>
              <p:nvPr/>
            </p:nvSpPr>
            <p:spPr bwMode="auto">
              <a:xfrm>
                <a:off x="4083050" y="5297487"/>
                <a:ext cx="123825" cy="133350"/>
              </a:xfrm>
              <a:custGeom>
                <a:avLst/>
                <a:gdLst>
                  <a:gd name="T0" fmla="*/ 343 w 344"/>
                  <a:gd name="T1" fmla="*/ 276 h 369"/>
                  <a:gd name="T2" fmla="*/ 335 w 344"/>
                  <a:gd name="T3" fmla="*/ 259 h 369"/>
                  <a:gd name="T4" fmla="*/ 326 w 344"/>
                  <a:gd name="T5" fmla="*/ 242 h 369"/>
                  <a:gd name="T6" fmla="*/ 318 w 344"/>
                  <a:gd name="T7" fmla="*/ 234 h 369"/>
                  <a:gd name="T8" fmla="*/ 310 w 344"/>
                  <a:gd name="T9" fmla="*/ 209 h 369"/>
                  <a:gd name="T10" fmla="*/ 301 w 344"/>
                  <a:gd name="T11" fmla="*/ 192 h 369"/>
                  <a:gd name="T12" fmla="*/ 276 w 344"/>
                  <a:gd name="T13" fmla="*/ 150 h 369"/>
                  <a:gd name="T14" fmla="*/ 268 w 344"/>
                  <a:gd name="T15" fmla="*/ 142 h 369"/>
                  <a:gd name="T16" fmla="*/ 251 w 344"/>
                  <a:gd name="T17" fmla="*/ 125 h 369"/>
                  <a:gd name="T18" fmla="*/ 234 w 344"/>
                  <a:gd name="T19" fmla="*/ 108 h 369"/>
                  <a:gd name="T20" fmla="*/ 226 w 344"/>
                  <a:gd name="T21" fmla="*/ 92 h 369"/>
                  <a:gd name="T22" fmla="*/ 209 w 344"/>
                  <a:gd name="T23" fmla="*/ 75 h 369"/>
                  <a:gd name="T24" fmla="*/ 184 w 344"/>
                  <a:gd name="T25" fmla="*/ 58 h 369"/>
                  <a:gd name="T26" fmla="*/ 167 w 344"/>
                  <a:gd name="T27" fmla="*/ 33 h 369"/>
                  <a:gd name="T28" fmla="*/ 151 w 344"/>
                  <a:gd name="T29" fmla="*/ 25 h 369"/>
                  <a:gd name="T30" fmla="*/ 134 w 344"/>
                  <a:gd name="T31" fmla="*/ 8 h 369"/>
                  <a:gd name="T32" fmla="*/ 117 w 344"/>
                  <a:gd name="T33" fmla="*/ 8 h 369"/>
                  <a:gd name="T34" fmla="*/ 0 w 344"/>
                  <a:gd name="T35" fmla="*/ 159 h 369"/>
                  <a:gd name="T36" fmla="*/ 9 w 344"/>
                  <a:gd name="T37" fmla="*/ 167 h 369"/>
                  <a:gd name="T38" fmla="*/ 17 w 344"/>
                  <a:gd name="T39" fmla="*/ 175 h 369"/>
                  <a:gd name="T40" fmla="*/ 34 w 344"/>
                  <a:gd name="T41" fmla="*/ 192 h 369"/>
                  <a:gd name="T42" fmla="*/ 42 w 344"/>
                  <a:gd name="T43" fmla="*/ 209 h 369"/>
                  <a:gd name="T44" fmla="*/ 59 w 344"/>
                  <a:gd name="T45" fmla="*/ 226 h 369"/>
                  <a:gd name="T46" fmla="*/ 67 w 344"/>
                  <a:gd name="T47" fmla="*/ 242 h 369"/>
                  <a:gd name="T48" fmla="*/ 84 w 344"/>
                  <a:gd name="T49" fmla="*/ 259 h 369"/>
                  <a:gd name="T50" fmla="*/ 92 w 344"/>
                  <a:gd name="T51" fmla="*/ 276 h 369"/>
                  <a:gd name="T52" fmla="*/ 101 w 344"/>
                  <a:gd name="T53" fmla="*/ 301 h 369"/>
                  <a:gd name="T54" fmla="*/ 109 w 344"/>
                  <a:gd name="T55" fmla="*/ 317 h 369"/>
                  <a:gd name="T56" fmla="*/ 117 w 344"/>
                  <a:gd name="T57" fmla="*/ 334 h 369"/>
                  <a:gd name="T58" fmla="*/ 117 w 344"/>
                  <a:gd name="T59" fmla="*/ 351 h 369"/>
                  <a:gd name="T60" fmla="*/ 126 w 344"/>
                  <a:gd name="T61" fmla="*/ 359 h 369"/>
                  <a:gd name="T62" fmla="*/ 335 w 344"/>
                  <a:gd name="T63" fmla="*/ 284 h 369"/>
                  <a:gd name="T64" fmla="*/ 335 w 344"/>
                  <a:gd name="T65" fmla="*/ 28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4" h="369">
                    <a:moveTo>
                      <a:pt x="335" y="284"/>
                    </a:moveTo>
                    <a:cubicBezTo>
                      <a:pt x="343" y="284"/>
                      <a:pt x="343" y="276"/>
                      <a:pt x="343" y="276"/>
                    </a:cubicBezTo>
                    <a:cubicBezTo>
                      <a:pt x="343" y="267"/>
                      <a:pt x="343" y="267"/>
                      <a:pt x="343" y="267"/>
                    </a:cubicBezTo>
                    <a:cubicBezTo>
                      <a:pt x="335" y="267"/>
                      <a:pt x="335" y="267"/>
                      <a:pt x="335" y="259"/>
                    </a:cubicBezTo>
                    <a:lnTo>
                      <a:pt x="335" y="250"/>
                    </a:lnTo>
                    <a:cubicBezTo>
                      <a:pt x="326" y="250"/>
                      <a:pt x="326" y="242"/>
                      <a:pt x="326" y="242"/>
                    </a:cubicBezTo>
                    <a:lnTo>
                      <a:pt x="326" y="234"/>
                    </a:lnTo>
                    <a:lnTo>
                      <a:pt x="318" y="234"/>
                    </a:lnTo>
                    <a:cubicBezTo>
                      <a:pt x="318" y="226"/>
                      <a:pt x="318" y="226"/>
                      <a:pt x="318" y="217"/>
                    </a:cubicBezTo>
                    <a:cubicBezTo>
                      <a:pt x="310" y="217"/>
                      <a:pt x="310" y="209"/>
                      <a:pt x="310" y="209"/>
                    </a:cubicBezTo>
                    <a:cubicBezTo>
                      <a:pt x="310" y="200"/>
                      <a:pt x="301" y="200"/>
                      <a:pt x="301" y="200"/>
                    </a:cubicBezTo>
                    <a:lnTo>
                      <a:pt x="301" y="192"/>
                    </a:lnTo>
                    <a:cubicBezTo>
                      <a:pt x="293" y="192"/>
                      <a:pt x="293" y="184"/>
                      <a:pt x="293" y="184"/>
                    </a:cubicBezTo>
                    <a:cubicBezTo>
                      <a:pt x="284" y="175"/>
                      <a:pt x="276" y="159"/>
                      <a:pt x="276" y="150"/>
                    </a:cubicBezTo>
                    <a:cubicBezTo>
                      <a:pt x="268" y="150"/>
                      <a:pt x="268" y="150"/>
                      <a:pt x="268" y="150"/>
                    </a:cubicBezTo>
                    <a:cubicBezTo>
                      <a:pt x="268" y="142"/>
                      <a:pt x="268" y="142"/>
                      <a:pt x="268" y="142"/>
                    </a:cubicBezTo>
                    <a:cubicBezTo>
                      <a:pt x="260" y="142"/>
                      <a:pt x="260" y="142"/>
                      <a:pt x="260" y="142"/>
                    </a:cubicBezTo>
                    <a:cubicBezTo>
                      <a:pt x="260" y="133"/>
                      <a:pt x="260" y="133"/>
                      <a:pt x="251" y="125"/>
                    </a:cubicBezTo>
                    <a:lnTo>
                      <a:pt x="243" y="117"/>
                    </a:lnTo>
                    <a:cubicBezTo>
                      <a:pt x="243" y="108"/>
                      <a:pt x="234" y="108"/>
                      <a:pt x="234" y="108"/>
                    </a:cubicBezTo>
                    <a:lnTo>
                      <a:pt x="234" y="100"/>
                    </a:lnTo>
                    <a:cubicBezTo>
                      <a:pt x="226" y="100"/>
                      <a:pt x="226" y="100"/>
                      <a:pt x="226" y="92"/>
                    </a:cubicBezTo>
                    <a:lnTo>
                      <a:pt x="218" y="92"/>
                    </a:lnTo>
                    <a:cubicBezTo>
                      <a:pt x="218" y="83"/>
                      <a:pt x="209" y="83"/>
                      <a:pt x="209" y="75"/>
                    </a:cubicBezTo>
                    <a:cubicBezTo>
                      <a:pt x="201" y="75"/>
                      <a:pt x="201" y="67"/>
                      <a:pt x="201" y="67"/>
                    </a:cubicBezTo>
                    <a:cubicBezTo>
                      <a:pt x="193" y="58"/>
                      <a:pt x="193" y="58"/>
                      <a:pt x="184" y="58"/>
                    </a:cubicBezTo>
                    <a:cubicBezTo>
                      <a:pt x="184" y="50"/>
                      <a:pt x="176" y="50"/>
                      <a:pt x="176" y="41"/>
                    </a:cubicBezTo>
                    <a:cubicBezTo>
                      <a:pt x="176" y="41"/>
                      <a:pt x="167" y="41"/>
                      <a:pt x="167" y="33"/>
                    </a:cubicBezTo>
                    <a:cubicBezTo>
                      <a:pt x="167" y="33"/>
                      <a:pt x="159" y="33"/>
                      <a:pt x="159" y="25"/>
                    </a:cubicBezTo>
                    <a:cubicBezTo>
                      <a:pt x="151" y="25"/>
                      <a:pt x="151" y="25"/>
                      <a:pt x="151" y="25"/>
                    </a:cubicBezTo>
                    <a:cubicBezTo>
                      <a:pt x="151" y="16"/>
                      <a:pt x="142" y="16"/>
                      <a:pt x="142" y="16"/>
                    </a:cubicBezTo>
                    <a:lnTo>
                      <a:pt x="134" y="8"/>
                    </a:lnTo>
                    <a:lnTo>
                      <a:pt x="126" y="8"/>
                    </a:lnTo>
                    <a:cubicBezTo>
                      <a:pt x="126" y="0"/>
                      <a:pt x="117" y="0"/>
                      <a:pt x="117" y="8"/>
                    </a:cubicBezTo>
                    <a:cubicBezTo>
                      <a:pt x="0" y="150"/>
                      <a:pt x="0" y="150"/>
                      <a:pt x="0" y="150"/>
                    </a:cubicBezTo>
                    <a:lnTo>
                      <a:pt x="0" y="159"/>
                    </a:lnTo>
                    <a:lnTo>
                      <a:pt x="9" y="159"/>
                    </a:lnTo>
                    <a:lnTo>
                      <a:pt x="9" y="167"/>
                    </a:lnTo>
                    <a:lnTo>
                      <a:pt x="17" y="167"/>
                    </a:lnTo>
                    <a:cubicBezTo>
                      <a:pt x="17" y="175"/>
                      <a:pt x="17" y="175"/>
                      <a:pt x="17" y="175"/>
                    </a:cubicBezTo>
                    <a:cubicBezTo>
                      <a:pt x="25" y="175"/>
                      <a:pt x="25" y="184"/>
                      <a:pt x="25" y="184"/>
                    </a:cubicBezTo>
                    <a:lnTo>
                      <a:pt x="34" y="192"/>
                    </a:lnTo>
                    <a:lnTo>
                      <a:pt x="34" y="200"/>
                    </a:lnTo>
                    <a:cubicBezTo>
                      <a:pt x="42" y="200"/>
                      <a:pt x="42" y="200"/>
                      <a:pt x="42" y="209"/>
                    </a:cubicBezTo>
                    <a:cubicBezTo>
                      <a:pt x="42" y="209"/>
                      <a:pt x="51" y="209"/>
                      <a:pt x="51" y="217"/>
                    </a:cubicBezTo>
                    <a:cubicBezTo>
                      <a:pt x="51" y="217"/>
                      <a:pt x="59" y="217"/>
                      <a:pt x="59" y="226"/>
                    </a:cubicBezTo>
                    <a:cubicBezTo>
                      <a:pt x="59" y="226"/>
                      <a:pt x="59" y="234"/>
                      <a:pt x="67" y="234"/>
                    </a:cubicBezTo>
                    <a:cubicBezTo>
                      <a:pt x="67" y="242"/>
                      <a:pt x="67" y="242"/>
                      <a:pt x="67" y="242"/>
                    </a:cubicBezTo>
                    <a:cubicBezTo>
                      <a:pt x="75" y="242"/>
                      <a:pt x="75" y="250"/>
                      <a:pt x="75" y="250"/>
                    </a:cubicBezTo>
                    <a:cubicBezTo>
                      <a:pt x="75" y="259"/>
                      <a:pt x="84" y="259"/>
                      <a:pt x="84" y="259"/>
                    </a:cubicBezTo>
                    <a:cubicBezTo>
                      <a:pt x="84" y="267"/>
                      <a:pt x="84" y="267"/>
                      <a:pt x="84" y="267"/>
                    </a:cubicBezTo>
                    <a:lnTo>
                      <a:pt x="92" y="276"/>
                    </a:lnTo>
                    <a:cubicBezTo>
                      <a:pt x="92" y="276"/>
                      <a:pt x="92" y="284"/>
                      <a:pt x="101" y="292"/>
                    </a:cubicBezTo>
                    <a:lnTo>
                      <a:pt x="101" y="301"/>
                    </a:lnTo>
                    <a:lnTo>
                      <a:pt x="109" y="309"/>
                    </a:lnTo>
                    <a:cubicBezTo>
                      <a:pt x="109" y="317"/>
                      <a:pt x="109" y="317"/>
                      <a:pt x="109" y="317"/>
                    </a:cubicBezTo>
                    <a:cubicBezTo>
                      <a:pt x="109" y="326"/>
                      <a:pt x="117" y="326"/>
                      <a:pt x="117" y="326"/>
                    </a:cubicBezTo>
                    <a:lnTo>
                      <a:pt x="117" y="334"/>
                    </a:lnTo>
                    <a:lnTo>
                      <a:pt x="117" y="342"/>
                    </a:lnTo>
                    <a:lnTo>
                      <a:pt x="117" y="351"/>
                    </a:lnTo>
                    <a:cubicBezTo>
                      <a:pt x="126" y="351"/>
                      <a:pt x="126" y="351"/>
                      <a:pt x="126" y="351"/>
                    </a:cubicBezTo>
                    <a:cubicBezTo>
                      <a:pt x="126" y="359"/>
                      <a:pt x="126" y="359"/>
                      <a:pt x="126" y="359"/>
                    </a:cubicBezTo>
                    <a:lnTo>
                      <a:pt x="134" y="368"/>
                    </a:lnTo>
                    <a:lnTo>
                      <a:pt x="335" y="284"/>
                    </a:lnTo>
                    <a:close/>
                    <a:moveTo>
                      <a:pt x="335" y="284"/>
                    </a:moveTo>
                    <a:lnTo>
                      <a:pt x="335" y="28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59" name="Freeform 498"/>
              <p:cNvSpPr>
                <a:spLocks noChangeArrowheads="1"/>
              </p:cNvSpPr>
              <p:nvPr/>
            </p:nvSpPr>
            <p:spPr bwMode="auto">
              <a:xfrm>
                <a:off x="3986213" y="5253037"/>
                <a:ext cx="39687" cy="57150"/>
              </a:xfrm>
              <a:custGeom>
                <a:avLst/>
                <a:gdLst>
                  <a:gd name="T0" fmla="*/ 8 w 109"/>
                  <a:gd name="T1" fmla="*/ 151 h 160"/>
                  <a:gd name="T2" fmla="*/ 17 w 109"/>
                  <a:gd name="T3" fmla="*/ 151 h 160"/>
                  <a:gd name="T4" fmla="*/ 17 w 109"/>
                  <a:gd name="T5" fmla="*/ 159 h 160"/>
                  <a:gd name="T6" fmla="*/ 25 w 109"/>
                  <a:gd name="T7" fmla="*/ 159 h 160"/>
                  <a:gd name="T8" fmla="*/ 33 w 109"/>
                  <a:gd name="T9" fmla="*/ 159 h 160"/>
                  <a:gd name="T10" fmla="*/ 108 w 109"/>
                  <a:gd name="T11" fmla="*/ 9 h 160"/>
                  <a:gd name="T12" fmla="*/ 100 w 109"/>
                  <a:gd name="T13" fmla="*/ 9 h 160"/>
                  <a:gd name="T14" fmla="*/ 92 w 109"/>
                  <a:gd name="T15" fmla="*/ 0 h 160"/>
                  <a:gd name="T16" fmla="*/ 83 w 109"/>
                  <a:gd name="T17" fmla="*/ 0 h 160"/>
                  <a:gd name="T18" fmla="*/ 67 w 109"/>
                  <a:gd name="T19" fmla="*/ 0 h 160"/>
                  <a:gd name="T20" fmla="*/ 58 w 109"/>
                  <a:gd name="T21" fmla="*/ 0 h 160"/>
                  <a:gd name="T22" fmla="*/ 41 w 109"/>
                  <a:gd name="T23" fmla="*/ 0 h 160"/>
                  <a:gd name="T24" fmla="*/ 33 w 109"/>
                  <a:gd name="T25" fmla="*/ 0 h 160"/>
                  <a:gd name="T26" fmla="*/ 25 w 109"/>
                  <a:gd name="T27" fmla="*/ 0 h 160"/>
                  <a:gd name="T28" fmla="*/ 17 w 109"/>
                  <a:gd name="T29" fmla="*/ 0 h 160"/>
                  <a:gd name="T30" fmla="*/ 8 w 109"/>
                  <a:gd name="T31" fmla="*/ 0 h 160"/>
                  <a:gd name="T32" fmla="*/ 0 w 109"/>
                  <a:gd name="T33" fmla="*/ 9 h 160"/>
                  <a:gd name="T34" fmla="*/ 0 w 109"/>
                  <a:gd name="T35" fmla="*/ 142 h 160"/>
                  <a:gd name="T36" fmla="*/ 0 w 109"/>
                  <a:gd name="T37" fmla="*/ 151 h 160"/>
                  <a:gd name="T38" fmla="*/ 8 w 109"/>
                  <a:gd name="T39" fmla="*/ 151 h 160"/>
                  <a:gd name="T40" fmla="*/ 8 w 109"/>
                  <a:gd name="T41" fmla="*/ 151 h 160"/>
                  <a:gd name="T42" fmla="*/ 8 w 109"/>
                  <a:gd name="T43" fmla="*/ 15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9" h="160">
                    <a:moveTo>
                      <a:pt x="8" y="151"/>
                    </a:moveTo>
                    <a:lnTo>
                      <a:pt x="17" y="151"/>
                    </a:lnTo>
                    <a:lnTo>
                      <a:pt x="17" y="159"/>
                    </a:lnTo>
                    <a:cubicBezTo>
                      <a:pt x="25" y="159"/>
                      <a:pt x="25" y="159"/>
                      <a:pt x="25" y="159"/>
                    </a:cubicBezTo>
                    <a:cubicBezTo>
                      <a:pt x="33" y="159"/>
                      <a:pt x="33" y="159"/>
                      <a:pt x="33" y="159"/>
                    </a:cubicBezTo>
                    <a:cubicBezTo>
                      <a:pt x="108" y="9"/>
                      <a:pt x="108" y="9"/>
                      <a:pt x="108" y="9"/>
                    </a:cubicBezTo>
                    <a:lnTo>
                      <a:pt x="100" y="9"/>
                    </a:lnTo>
                    <a:cubicBezTo>
                      <a:pt x="92" y="9"/>
                      <a:pt x="92" y="0"/>
                      <a:pt x="92" y="0"/>
                    </a:cubicBezTo>
                    <a:lnTo>
                      <a:pt x="83" y="0"/>
                    </a:lnTo>
                    <a:cubicBezTo>
                      <a:pt x="75" y="0"/>
                      <a:pt x="75" y="0"/>
                      <a:pt x="67" y="0"/>
                    </a:cubicBezTo>
                    <a:lnTo>
                      <a:pt x="58" y="0"/>
                    </a:lnTo>
                    <a:cubicBezTo>
                      <a:pt x="50" y="0"/>
                      <a:pt x="50" y="0"/>
                      <a:pt x="41" y="0"/>
                    </a:cubicBezTo>
                    <a:lnTo>
                      <a:pt x="33" y="0"/>
                    </a:lnTo>
                    <a:lnTo>
                      <a:pt x="25" y="0"/>
                    </a:lnTo>
                    <a:lnTo>
                      <a:pt x="17" y="0"/>
                    </a:lnTo>
                    <a:lnTo>
                      <a:pt x="8" y="0"/>
                    </a:lnTo>
                    <a:cubicBezTo>
                      <a:pt x="8" y="0"/>
                      <a:pt x="0" y="0"/>
                      <a:pt x="0" y="9"/>
                    </a:cubicBezTo>
                    <a:cubicBezTo>
                      <a:pt x="0" y="142"/>
                      <a:pt x="0" y="142"/>
                      <a:pt x="0" y="142"/>
                    </a:cubicBezTo>
                    <a:cubicBezTo>
                      <a:pt x="0" y="151"/>
                      <a:pt x="0" y="151"/>
                      <a:pt x="0" y="151"/>
                    </a:cubicBezTo>
                    <a:lnTo>
                      <a:pt x="8" y="151"/>
                    </a:lnTo>
                    <a:close/>
                    <a:moveTo>
                      <a:pt x="8" y="151"/>
                    </a:moveTo>
                    <a:lnTo>
                      <a:pt x="8" y="15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60" name="Freeform 499"/>
              <p:cNvSpPr>
                <a:spLocks noChangeArrowheads="1"/>
              </p:cNvSpPr>
              <p:nvPr/>
            </p:nvSpPr>
            <p:spPr bwMode="auto">
              <a:xfrm>
                <a:off x="4056063" y="5267324"/>
                <a:ext cx="50800" cy="76200"/>
              </a:xfrm>
              <a:custGeom>
                <a:avLst/>
                <a:gdLst>
                  <a:gd name="T0" fmla="*/ 17 w 143"/>
                  <a:gd name="T1" fmla="*/ 192 h 210"/>
                  <a:gd name="T2" fmla="*/ 25 w 143"/>
                  <a:gd name="T3" fmla="*/ 201 h 210"/>
                  <a:gd name="T4" fmla="*/ 34 w 143"/>
                  <a:gd name="T5" fmla="*/ 201 h 210"/>
                  <a:gd name="T6" fmla="*/ 42 w 143"/>
                  <a:gd name="T7" fmla="*/ 201 h 210"/>
                  <a:gd name="T8" fmla="*/ 142 w 143"/>
                  <a:gd name="T9" fmla="*/ 59 h 210"/>
                  <a:gd name="T10" fmla="*/ 142 w 143"/>
                  <a:gd name="T11" fmla="*/ 42 h 210"/>
                  <a:gd name="T12" fmla="*/ 134 w 143"/>
                  <a:gd name="T13" fmla="*/ 42 h 210"/>
                  <a:gd name="T14" fmla="*/ 126 w 143"/>
                  <a:gd name="T15" fmla="*/ 42 h 210"/>
                  <a:gd name="T16" fmla="*/ 117 w 143"/>
                  <a:gd name="T17" fmla="*/ 33 h 210"/>
                  <a:gd name="T18" fmla="*/ 109 w 143"/>
                  <a:gd name="T19" fmla="*/ 25 h 210"/>
                  <a:gd name="T20" fmla="*/ 100 w 143"/>
                  <a:gd name="T21" fmla="*/ 25 h 210"/>
                  <a:gd name="T22" fmla="*/ 84 w 143"/>
                  <a:gd name="T23" fmla="*/ 17 h 210"/>
                  <a:gd name="T24" fmla="*/ 75 w 143"/>
                  <a:gd name="T25" fmla="*/ 9 h 210"/>
                  <a:gd name="T26" fmla="*/ 59 w 143"/>
                  <a:gd name="T27" fmla="*/ 9 h 210"/>
                  <a:gd name="T28" fmla="*/ 42 w 143"/>
                  <a:gd name="T29" fmla="*/ 0 h 210"/>
                  <a:gd name="T30" fmla="*/ 0 w 143"/>
                  <a:gd name="T31" fmla="*/ 184 h 210"/>
                  <a:gd name="T32" fmla="*/ 8 w 143"/>
                  <a:gd name="T33" fmla="*/ 184 h 210"/>
                  <a:gd name="T34" fmla="*/ 17 w 143"/>
                  <a:gd name="T35" fmla="*/ 192 h 210"/>
                  <a:gd name="T36" fmla="*/ 17 w 143"/>
                  <a:gd name="T37" fmla="*/ 192 h 210"/>
                  <a:gd name="T38" fmla="*/ 17 w 143"/>
                  <a:gd name="T39" fmla="*/ 19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3" h="210">
                    <a:moveTo>
                      <a:pt x="17" y="192"/>
                    </a:moveTo>
                    <a:cubicBezTo>
                      <a:pt x="25" y="192"/>
                      <a:pt x="25" y="192"/>
                      <a:pt x="25" y="201"/>
                    </a:cubicBezTo>
                    <a:lnTo>
                      <a:pt x="34" y="201"/>
                    </a:lnTo>
                    <a:cubicBezTo>
                      <a:pt x="42" y="209"/>
                      <a:pt x="42" y="209"/>
                      <a:pt x="42" y="201"/>
                    </a:cubicBezTo>
                    <a:cubicBezTo>
                      <a:pt x="142" y="59"/>
                      <a:pt x="142" y="59"/>
                      <a:pt x="142" y="59"/>
                    </a:cubicBezTo>
                    <a:cubicBezTo>
                      <a:pt x="142" y="50"/>
                      <a:pt x="142" y="50"/>
                      <a:pt x="142" y="42"/>
                    </a:cubicBezTo>
                    <a:cubicBezTo>
                      <a:pt x="134" y="42"/>
                      <a:pt x="134" y="42"/>
                      <a:pt x="134" y="42"/>
                    </a:cubicBezTo>
                    <a:lnTo>
                      <a:pt x="126" y="42"/>
                    </a:lnTo>
                    <a:cubicBezTo>
                      <a:pt x="126" y="42"/>
                      <a:pt x="126" y="33"/>
                      <a:pt x="117" y="33"/>
                    </a:cubicBezTo>
                    <a:cubicBezTo>
                      <a:pt x="117" y="33"/>
                      <a:pt x="109" y="33"/>
                      <a:pt x="109" y="25"/>
                    </a:cubicBezTo>
                    <a:lnTo>
                      <a:pt x="100" y="25"/>
                    </a:lnTo>
                    <a:cubicBezTo>
                      <a:pt x="92" y="25"/>
                      <a:pt x="92" y="17"/>
                      <a:pt x="84" y="17"/>
                    </a:cubicBezTo>
                    <a:cubicBezTo>
                      <a:pt x="84" y="17"/>
                      <a:pt x="75" y="17"/>
                      <a:pt x="75" y="9"/>
                    </a:cubicBezTo>
                    <a:cubicBezTo>
                      <a:pt x="67" y="9"/>
                      <a:pt x="67" y="9"/>
                      <a:pt x="59" y="9"/>
                    </a:cubicBezTo>
                    <a:cubicBezTo>
                      <a:pt x="59" y="9"/>
                      <a:pt x="50" y="0"/>
                      <a:pt x="42" y="0"/>
                    </a:cubicBezTo>
                    <a:cubicBezTo>
                      <a:pt x="0" y="184"/>
                      <a:pt x="0" y="184"/>
                      <a:pt x="0" y="184"/>
                    </a:cubicBezTo>
                    <a:lnTo>
                      <a:pt x="8" y="184"/>
                    </a:lnTo>
                    <a:lnTo>
                      <a:pt x="17" y="192"/>
                    </a:lnTo>
                    <a:close/>
                    <a:moveTo>
                      <a:pt x="17" y="192"/>
                    </a:moveTo>
                    <a:lnTo>
                      <a:pt x="17" y="19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61" name="Freeform 500"/>
              <p:cNvSpPr>
                <a:spLocks noChangeArrowheads="1"/>
              </p:cNvSpPr>
              <p:nvPr/>
            </p:nvSpPr>
            <p:spPr bwMode="auto">
              <a:xfrm>
                <a:off x="3854450" y="5253037"/>
                <a:ext cx="114300" cy="79375"/>
              </a:xfrm>
              <a:custGeom>
                <a:avLst/>
                <a:gdLst>
                  <a:gd name="T0" fmla="*/ 251 w 319"/>
                  <a:gd name="T1" fmla="*/ 151 h 219"/>
                  <a:gd name="T2" fmla="*/ 267 w 319"/>
                  <a:gd name="T3" fmla="*/ 151 h 219"/>
                  <a:gd name="T4" fmla="*/ 284 w 319"/>
                  <a:gd name="T5" fmla="*/ 151 h 219"/>
                  <a:gd name="T6" fmla="*/ 301 w 319"/>
                  <a:gd name="T7" fmla="*/ 151 h 219"/>
                  <a:gd name="T8" fmla="*/ 318 w 319"/>
                  <a:gd name="T9" fmla="*/ 142 h 219"/>
                  <a:gd name="T10" fmla="*/ 301 w 319"/>
                  <a:gd name="T11" fmla="*/ 0 h 219"/>
                  <a:gd name="T12" fmla="*/ 276 w 319"/>
                  <a:gd name="T13" fmla="*/ 9 h 219"/>
                  <a:gd name="T14" fmla="*/ 259 w 319"/>
                  <a:gd name="T15" fmla="*/ 9 h 219"/>
                  <a:gd name="T16" fmla="*/ 234 w 319"/>
                  <a:gd name="T17" fmla="*/ 17 h 219"/>
                  <a:gd name="T18" fmla="*/ 217 w 319"/>
                  <a:gd name="T19" fmla="*/ 17 h 219"/>
                  <a:gd name="T20" fmla="*/ 192 w 319"/>
                  <a:gd name="T21" fmla="*/ 25 h 219"/>
                  <a:gd name="T22" fmla="*/ 175 w 319"/>
                  <a:gd name="T23" fmla="*/ 34 h 219"/>
                  <a:gd name="T24" fmla="*/ 159 w 319"/>
                  <a:gd name="T25" fmla="*/ 34 h 219"/>
                  <a:gd name="T26" fmla="*/ 125 w 319"/>
                  <a:gd name="T27" fmla="*/ 51 h 219"/>
                  <a:gd name="T28" fmla="*/ 108 w 319"/>
                  <a:gd name="T29" fmla="*/ 59 h 219"/>
                  <a:gd name="T30" fmla="*/ 84 w 319"/>
                  <a:gd name="T31" fmla="*/ 67 h 219"/>
                  <a:gd name="T32" fmla="*/ 58 w 319"/>
                  <a:gd name="T33" fmla="*/ 84 h 219"/>
                  <a:gd name="T34" fmla="*/ 42 w 319"/>
                  <a:gd name="T35" fmla="*/ 92 h 219"/>
                  <a:gd name="T36" fmla="*/ 25 w 319"/>
                  <a:gd name="T37" fmla="*/ 109 h 219"/>
                  <a:gd name="T38" fmla="*/ 8 w 319"/>
                  <a:gd name="T39" fmla="*/ 117 h 219"/>
                  <a:gd name="T40" fmla="*/ 0 w 319"/>
                  <a:gd name="T41" fmla="*/ 134 h 219"/>
                  <a:gd name="T42" fmla="*/ 67 w 319"/>
                  <a:gd name="T43" fmla="*/ 218 h 219"/>
                  <a:gd name="T44" fmla="*/ 75 w 319"/>
                  <a:gd name="T45" fmla="*/ 209 h 219"/>
                  <a:gd name="T46" fmla="*/ 92 w 319"/>
                  <a:gd name="T47" fmla="*/ 201 h 219"/>
                  <a:gd name="T48" fmla="*/ 108 w 319"/>
                  <a:gd name="T49" fmla="*/ 193 h 219"/>
                  <a:gd name="T50" fmla="*/ 125 w 319"/>
                  <a:gd name="T51" fmla="*/ 184 h 219"/>
                  <a:gd name="T52" fmla="*/ 150 w 319"/>
                  <a:gd name="T53" fmla="*/ 176 h 219"/>
                  <a:gd name="T54" fmla="*/ 167 w 319"/>
                  <a:gd name="T55" fmla="*/ 167 h 219"/>
                  <a:gd name="T56" fmla="*/ 184 w 319"/>
                  <a:gd name="T57" fmla="*/ 167 h 219"/>
                  <a:gd name="T58" fmla="*/ 209 w 319"/>
                  <a:gd name="T59" fmla="*/ 159 h 219"/>
                  <a:gd name="T60" fmla="*/ 226 w 319"/>
                  <a:gd name="T61" fmla="*/ 159 h 219"/>
                  <a:gd name="T62" fmla="*/ 242 w 319"/>
                  <a:gd name="T63" fmla="*/ 151 h 219"/>
                  <a:gd name="T64" fmla="*/ 242 w 319"/>
                  <a:gd name="T65" fmla="*/ 15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9" h="219">
                    <a:moveTo>
                      <a:pt x="242" y="151"/>
                    </a:moveTo>
                    <a:cubicBezTo>
                      <a:pt x="251" y="151"/>
                      <a:pt x="251" y="151"/>
                      <a:pt x="251" y="151"/>
                    </a:cubicBezTo>
                    <a:lnTo>
                      <a:pt x="259" y="151"/>
                    </a:lnTo>
                    <a:lnTo>
                      <a:pt x="267" y="151"/>
                    </a:lnTo>
                    <a:lnTo>
                      <a:pt x="276" y="151"/>
                    </a:lnTo>
                    <a:lnTo>
                      <a:pt x="284" y="151"/>
                    </a:lnTo>
                    <a:lnTo>
                      <a:pt x="293" y="151"/>
                    </a:lnTo>
                    <a:lnTo>
                      <a:pt x="301" y="151"/>
                    </a:lnTo>
                    <a:lnTo>
                      <a:pt x="309" y="151"/>
                    </a:lnTo>
                    <a:cubicBezTo>
                      <a:pt x="318" y="151"/>
                      <a:pt x="318" y="142"/>
                      <a:pt x="318" y="142"/>
                    </a:cubicBezTo>
                    <a:cubicBezTo>
                      <a:pt x="309" y="9"/>
                      <a:pt x="309" y="9"/>
                      <a:pt x="309" y="9"/>
                    </a:cubicBezTo>
                    <a:cubicBezTo>
                      <a:pt x="309" y="9"/>
                      <a:pt x="309" y="0"/>
                      <a:pt x="301" y="0"/>
                    </a:cubicBezTo>
                    <a:lnTo>
                      <a:pt x="293" y="0"/>
                    </a:lnTo>
                    <a:cubicBezTo>
                      <a:pt x="284" y="9"/>
                      <a:pt x="284" y="9"/>
                      <a:pt x="276" y="9"/>
                    </a:cubicBezTo>
                    <a:lnTo>
                      <a:pt x="267" y="9"/>
                    </a:lnTo>
                    <a:lnTo>
                      <a:pt x="259" y="9"/>
                    </a:lnTo>
                    <a:cubicBezTo>
                      <a:pt x="251" y="9"/>
                      <a:pt x="251" y="9"/>
                      <a:pt x="242" y="9"/>
                    </a:cubicBezTo>
                    <a:lnTo>
                      <a:pt x="234" y="17"/>
                    </a:lnTo>
                    <a:cubicBezTo>
                      <a:pt x="226" y="17"/>
                      <a:pt x="226" y="17"/>
                      <a:pt x="226" y="17"/>
                    </a:cubicBezTo>
                    <a:lnTo>
                      <a:pt x="217" y="17"/>
                    </a:lnTo>
                    <a:cubicBezTo>
                      <a:pt x="209" y="17"/>
                      <a:pt x="209" y="17"/>
                      <a:pt x="200" y="25"/>
                    </a:cubicBezTo>
                    <a:lnTo>
                      <a:pt x="192" y="25"/>
                    </a:lnTo>
                    <a:cubicBezTo>
                      <a:pt x="184" y="25"/>
                      <a:pt x="184" y="25"/>
                      <a:pt x="184" y="25"/>
                    </a:cubicBezTo>
                    <a:cubicBezTo>
                      <a:pt x="175" y="34"/>
                      <a:pt x="175" y="34"/>
                      <a:pt x="175" y="34"/>
                    </a:cubicBezTo>
                    <a:cubicBezTo>
                      <a:pt x="167" y="34"/>
                      <a:pt x="167" y="34"/>
                      <a:pt x="167" y="34"/>
                    </a:cubicBezTo>
                    <a:lnTo>
                      <a:pt x="159" y="34"/>
                    </a:lnTo>
                    <a:cubicBezTo>
                      <a:pt x="150" y="42"/>
                      <a:pt x="150" y="42"/>
                      <a:pt x="142" y="42"/>
                    </a:cubicBezTo>
                    <a:cubicBezTo>
                      <a:pt x="142" y="42"/>
                      <a:pt x="134" y="51"/>
                      <a:pt x="125" y="51"/>
                    </a:cubicBezTo>
                    <a:cubicBezTo>
                      <a:pt x="117" y="51"/>
                      <a:pt x="117" y="51"/>
                      <a:pt x="117" y="59"/>
                    </a:cubicBezTo>
                    <a:cubicBezTo>
                      <a:pt x="108" y="59"/>
                      <a:pt x="108" y="59"/>
                      <a:pt x="108" y="59"/>
                    </a:cubicBezTo>
                    <a:lnTo>
                      <a:pt x="100" y="59"/>
                    </a:lnTo>
                    <a:cubicBezTo>
                      <a:pt x="92" y="67"/>
                      <a:pt x="92" y="67"/>
                      <a:pt x="84" y="67"/>
                    </a:cubicBezTo>
                    <a:lnTo>
                      <a:pt x="75" y="75"/>
                    </a:lnTo>
                    <a:cubicBezTo>
                      <a:pt x="67" y="75"/>
                      <a:pt x="67" y="75"/>
                      <a:pt x="58" y="84"/>
                    </a:cubicBezTo>
                    <a:lnTo>
                      <a:pt x="50" y="92"/>
                    </a:lnTo>
                    <a:lnTo>
                      <a:pt x="42" y="92"/>
                    </a:lnTo>
                    <a:cubicBezTo>
                      <a:pt x="33" y="101"/>
                      <a:pt x="33" y="101"/>
                      <a:pt x="33" y="101"/>
                    </a:cubicBezTo>
                    <a:cubicBezTo>
                      <a:pt x="25" y="101"/>
                      <a:pt x="25" y="109"/>
                      <a:pt x="25" y="109"/>
                    </a:cubicBezTo>
                    <a:cubicBezTo>
                      <a:pt x="17" y="109"/>
                      <a:pt x="17" y="109"/>
                      <a:pt x="17" y="109"/>
                    </a:cubicBezTo>
                    <a:cubicBezTo>
                      <a:pt x="17" y="117"/>
                      <a:pt x="8" y="117"/>
                      <a:pt x="8" y="117"/>
                    </a:cubicBezTo>
                    <a:cubicBezTo>
                      <a:pt x="8" y="117"/>
                      <a:pt x="0" y="117"/>
                      <a:pt x="0" y="126"/>
                    </a:cubicBezTo>
                    <a:lnTo>
                      <a:pt x="0" y="134"/>
                    </a:lnTo>
                    <a:cubicBezTo>
                      <a:pt x="58" y="209"/>
                      <a:pt x="58" y="209"/>
                      <a:pt x="58" y="209"/>
                    </a:cubicBezTo>
                    <a:cubicBezTo>
                      <a:pt x="58" y="218"/>
                      <a:pt x="58" y="218"/>
                      <a:pt x="67" y="218"/>
                    </a:cubicBezTo>
                    <a:cubicBezTo>
                      <a:pt x="67" y="209"/>
                      <a:pt x="67" y="209"/>
                      <a:pt x="67" y="209"/>
                    </a:cubicBezTo>
                    <a:cubicBezTo>
                      <a:pt x="75" y="209"/>
                      <a:pt x="75" y="209"/>
                      <a:pt x="75" y="209"/>
                    </a:cubicBezTo>
                    <a:lnTo>
                      <a:pt x="84" y="201"/>
                    </a:lnTo>
                    <a:lnTo>
                      <a:pt x="92" y="201"/>
                    </a:lnTo>
                    <a:lnTo>
                      <a:pt x="100" y="201"/>
                    </a:lnTo>
                    <a:cubicBezTo>
                      <a:pt x="100" y="193"/>
                      <a:pt x="100" y="193"/>
                      <a:pt x="108" y="193"/>
                    </a:cubicBezTo>
                    <a:cubicBezTo>
                      <a:pt x="108" y="193"/>
                      <a:pt x="117" y="193"/>
                      <a:pt x="117" y="184"/>
                    </a:cubicBezTo>
                    <a:lnTo>
                      <a:pt x="125" y="184"/>
                    </a:lnTo>
                    <a:cubicBezTo>
                      <a:pt x="134" y="184"/>
                      <a:pt x="134" y="184"/>
                      <a:pt x="134" y="176"/>
                    </a:cubicBezTo>
                    <a:cubicBezTo>
                      <a:pt x="142" y="176"/>
                      <a:pt x="142" y="176"/>
                      <a:pt x="150" y="176"/>
                    </a:cubicBezTo>
                    <a:lnTo>
                      <a:pt x="159" y="176"/>
                    </a:lnTo>
                    <a:cubicBezTo>
                      <a:pt x="159" y="167"/>
                      <a:pt x="167" y="167"/>
                      <a:pt x="167" y="167"/>
                    </a:cubicBezTo>
                    <a:lnTo>
                      <a:pt x="175" y="167"/>
                    </a:lnTo>
                    <a:lnTo>
                      <a:pt x="184" y="167"/>
                    </a:lnTo>
                    <a:cubicBezTo>
                      <a:pt x="192" y="167"/>
                      <a:pt x="192" y="159"/>
                      <a:pt x="200" y="159"/>
                    </a:cubicBezTo>
                    <a:cubicBezTo>
                      <a:pt x="209" y="159"/>
                      <a:pt x="209" y="159"/>
                      <a:pt x="209" y="159"/>
                    </a:cubicBezTo>
                    <a:lnTo>
                      <a:pt x="217" y="159"/>
                    </a:lnTo>
                    <a:lnTo>
                      <a:pt x="226" y="159"/>
                    </a:lnTo>
                    <a:lnTo>
                      <a:pt x="234" y="151"/>
                    </a:lnTo>
                    <a:lnTo>
                      <a:pt x="242" y="151"/>
                    </a:lnTo>
                    <a:close/>
                    <a:moveTo>
                      <a:pt x="242" y="151"/>
                    </a:moveTo>
                    <a:lnTo>
                      <a:pt x="242" y="15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62" name="Freeform 501"/>
              <p:cNvSpPr>
                <a:spLocks noChangeArrowheads="1"/>
              </p:cNvSpPr>
              <p:nvPr/>
            </p:nvSpPr>
            <p:spPr bwMode="auto">
              <a:xfrm>
                <a:off x="3776663" y="5313362"/>
                <a:ext cx="84137" cy="106362"/>
              </a:xfrm>
              <a:custGeom>
                <a:avLst/>
                <a:gdLst>
                  <a:gd name="T0" fmla="*/ 83 w 235"/>
                  <a:gd name="T1" fmla="*/ 101 h 294"/>
                  <a:gd name="T2" fmla="*/ 75 w 235"/>
                  <a:gd name="T3" fmla="*/ 109 h 294"/>
                  <a:gd name="T4" fmla="*/ 58 w 235"/>
                  <a:gd name="T5" fmla="*/ 134 h 294"/>
                  <a:gd name="T6" fmla="*/ 50 w 235"/>
                  <a:gd name="T7" fmla="*/ 151 h 294"/>
                  <a:gd name="T8" fmla="*/ 24 w 235"/>
                  <a:gd name="T9" fmla="*/ 185 h 294"/>
                  <a:gd name="T10" fmla="*/ 24 w 235"/>
                  <a:gd name="T11" fmla="*/ 201 h 294"/>
                  <a:gd name="T12" fmla="*/ 16 w 235"/>
                  <a:gd name="T13" fmla="*/ 226 h 294"/>
                  <a:gd name="T14" fmla="*/ 8 w 235"/>
                  <a:gd name="T15" fmla="*/ 243 h 294"/>
                  <a:gd name="T16" fmla="*/ 0 w 235"/>
                  <a:gd name="T17" fmla="*/ 260 h 294"/>
                  <a:gd name="T18" fmla="*/ 50 w 235"/>
                  <a:gd name="T19" fmla="*/ 293 h 294"/>
                  <a:gd name="T20" fmla="*/ 66 w 235"/>
                  <a:gd name="T21" fmla="*/ 285 h 294"/>
                  <a:gd name="T22" fmla="*/ 66 w 235"/>
                  <a:gd name="T23" fmla="*/ 268 h 294"/>
                  <a:gd name="T24" fmla="*/ 75 w 235"/>
                  <a:gd name="T25" fmla="*/ 251 h 294"/>
                  <a:gd name="T26" fmla="*/ 91 w 235"/>
                  <a:gd name="T27" fmla="*/ 235 h 294"/>
                  <a:gd name="T28" fmla="*/ 100 w 235"/>
                  <a:gd name="T29" fmla="*/ 226 h 294"/>
                  <a:gd name="T30" fmla="*/ 116 w 235"/>
                  <a:gd name="T31" fmla="*/ 193 h 294"/>
                  <a:gd name="T32" fmla="*/ 133 w 235"/>
                  <a:gd name="T33" fmla="*/ 176 h 294"/>
                  <a:gd name="T34" fmla="*/ 150 w 235"/>
                  <a:gd name="T35" fmla="*/ 159 h 294"/>
                  <a:gd name="T36" fmla="*/ 158 w 235"/>
                  <a:gd name="T37" fmla="*/ 151 h 294"/>
                  <a:gd name="T38" fmla="*/ 167 w 235"/>
                  <a:gd name="T39" fmla="*/ 134 h 294"/>
                  <a:gd name="T40" fmla="*/ 183 w 235"/>
                  <a:gd name="T41" fmla="*/ 118 h 294"/>
                  <a:gd name="T42" fmla="*/ 200 w 235"/>
                  <a:gd name="T43" fmla="*/ 101 h 294"/>
                  <a:gd name="T44" fmla="*/ 217 w 235"/>
                  <a:gd name="T45" fmla="*/ 92 h 294"/>
                  <a:gd name="T46" fmla="*/ 225 w 235"/>
                  <a:gd name="T47" fmla="*/ 84 h 294"/>
                  <a:gd name="T48" fmla="*/ 234 w 235"/>
                  <a:gd name="T49" fmla="*/ 67 h 294"/>
                  <a:gd name="T50" fmla="*/ 167 w 235"/>
                  <a:gd name="T51" fmla="*/ 0 h 294"/>
                  <a:gd name="T52" fmla="*/ 150 w 235"/>
                  <a:gd name="T53" fmla="*/ 9 h 294"/>
                  <a:gd name="T54" fmla="*/ 142 w 235"/>
                  <a:gd name="T55" fmla="*/ 26 h 294"/>
                  <a:gd name="T56" fmla="*/ 125 w 235"/>
                  <a:gd name="T57" fmla="*/ 42 h 294"/>
                  <a:gd name="T58" fmla="*/ 108 w 235"/>
                  <a:gd name="T59" fmla="*/ 59 h 294"/>
                  <a:gd name="T60" fmla="*/ 91 w 235"/>
                  <a:gd name="T61" fmla="*/ 84 h 294"/>
                  <a:gd name="T62" fmla="*/ 83 w 235"/>
                  <a:gd name="T63" fmla="*/ 92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5" h="294">
                    <a:moveTo>
                      <a:pt x="83" y="92"/>
                    </a:moveTo>
                    <a:lnTo>
                      <a:pt x="83" y="101"/>
                    </a:lnTo>
                    <a:lnTo>
                      <a:pt x="75" y="101"/>
                    </a:lnTo>
                    <a:cubicBezTo>
                      <a:pt x="75" y="109"/>
                      <a:pt x="75" y="109"/>
                      <a:pt x="75" y="109"/>
                    </a:cubicBezTo>
                    <a:cubicBezTo>
                      <a:pt x="66" y="118"/>
                      <a:pt x="66" y="118"/>
                      <a:pt x="66" y="126"/>
                    </a:cubicBezTo>
                    <a:cubicBezTo>
                      <a:pt x="58" y="126"/>
                      <a:pt x="58" y="134"/>
                      <a:pt x="58" y="134"/>
                    </a:cubicBezTo>
                    <a:cubicBezTo>
                      <a:pt x="50" y="143"/>
                      <a:pt x="50" y="143"/>
                      <a:pt x="50" y="143"/>
                    </a:cubicBezTo>
                    <a:lnTo>
                      <a:pt x="50" y="151"/>
                    </a:lnTo>
                    <a:cubicBezTo>
                      <a:pt x="41" y="159"/>
                      <a:pt x="41" y="168"/>
                      <a:pt x="33" y="176"/>
                    </a:cubicBezTo>
                    <a:cubicBezTo>
                      <a:pt x="33" y="176"/>
                      <a:pt x="33" y="185"/>
                      <a:pt x="24" y="185"/>
                    </a:cubicBezTo>
                    <a:cubicBezTo>
                      <a:pt x="24" y="193"/>
                      <a:pt x="24" y="193"/>
                      <a:pt x="24" y="193"/>
                    </a:cubicBezTo>
                    <a:lnTo>
                      <a:pt x="24" y="201"/>
                    </a:lnTo>
                    <a:lnTo>
                      <a:pt x="16" y="209"/>
                    </a:lnTo>
                    <a:cubicBezTo>
                      <a:pt x="16" y="218"/>
                      <a:pt x="16" y="218"/>
                      <a:pt x="16" y="226"/>
                    </a:cubicBezTo>
                    <a:cubicBezTo>
                      <a:pt x="8" y="226"/>
                      <a:pt x="8" y="226"/>
                      <a:pt x="8" y="235"/>
                    </a:cubicBezTo>
                    <a:lnTo>
                      <a:pt x="8" y="243"/>
                    </a:lnTo>
                    <a:cubicBezTo>
                      <a:pt x="8" y="243"/>
                      <a:pt x="0" y="243"/>
                      <a:pt x="0" y="251"/>
                    </a:cubicBezTo>
                    <a:lnTo>
                      <a:pt x="0" y="260"/>
                    </a:lnTo>
                    <a:cubicBezTo>
                      <a:pt x="0" y="268"/>
                      <a:pt x="0" y="268"/>
                      <a:pt x="0" y="268"/>
                    </a:cubicBezTo>
                    <a:cubicBezTo>
                      <a:pt x="50" y="293"/>
                      <a:pt x="50" y="293"/>
                      <a:pt x="50" y="293"/>
                    </a:cubicBezTo>
                    <a:cubicBezTo>
                      <a:pt x="58" y="293"/>
                      <a:pt x="58" y="293"/>
                      <a:pt x="58" y="285"/>
                    </a:cubicBezTo>
                    <a:lnTo>
                      <a:pt x="66" y="285"/>
                    </a:lnTo>
                    <a:lnTo>
                      <a:pt x="66" y="276"/>
                    </a:lnTo>
                    <a:lnTo>
                      <a:pt x="66" y="268"/>
                    </a:lnTo>
                    <a:cubicBezTo>
                      <a:pt x="75" y="268"/>
                      <a:pt x="75" y="268"/>
                      <a:pt x="75" y="260"/>
                    </a:cubicBezTo>
                    <a:lnTo>
                      <a:pt x="75" y="251"/>
                    </a:lnTo>
                    <a:cubicBezTo>
                      <a:pt x="83" y="251"/>
                      <a:pt x="83" y="251"/>
                      <a:pt x="83" y="243"/>
                    </a:cubicBezTo>
                    <a:lnTo>
                      <a:pt x="91" y="235"/>
                    </a:lnTo>
                    <a:lnTo>
                      <a:pt x="91" y="226"/>
                    </a:lnTo>
                    <a:lnTo>
                      <a:pt x="100" y="226"/>
                    </a:lnTo>
                    <a:cubicBezTo>
                      <a:pt x="100" y="218"/>
                      <a:pt x="100" y="218"/>
                      <a:pt x="100" y="218"/>
                    </a:cubicBezTo>
                    <a:cubicBezTo>
                      <a:pt x="108" y="209"/>
                      <a:pt x="108" y="201"/>
                      <a:pt x="116" y="193"/>
                    </a:cubicBezTo>
                    <a:lnTo>
                      <a:pt x="125" y="185"/>
                    </a:lnTo>
                    <a:cubicBezTo>
                      <a:pt x="125" y="176"/>
                      <a:pt x="133" y="176"/>
                      <a:pt x="133" y="176"/>
                    </a:cubicBezTo>
                    <a:cubicBezTo>
                      <a:pt x="133" y="168"/>
                      <a:pt x="142" y="168"/>
                      <a:pt x="142" y="159"/>
                    </a:cubicBezTo>
                    <a:lnTo>
                      <a:pt x="150" y="159"/>
                    </a:lnTo>
                    <a:lnTo>
                      <a:pt x="150" y="151"/>
                    </a:lnTo>
                    <a:lnTo>
                      <a:pt x="158" y="151"/>
                    </a:lnTo>
                    <a:cubicBezTo>
                      <a:pt x="158" y="143"/>
                      <a:pt x="158" y="143"/>
                      <a:pt x="158" y="143"/>
                    </a:cubicBezTo>
                    <a:cubicBezTo>
                      <a:pt x="167" y="143"/>
                      <a:pt x="167" y="134"/>
                      <a:pt x="167" y="134"/>
                    </a:cubicBezTo>
                    <a:cubicBezTo>
                      <a:pt x="175" y="134"/>
                      <a:pt x="175" y="126"/>
                      <a:pt x="175" y="126"/>
                    </a:cubicBezTo>
                    <a:cubicBezTo>
                      <a:pt x="183" y="126"/>
                      <a:pt x="183" y="118"/>
                      <a:pt x="183" y="118"/>
                    </a:cubicBezTo>
                    <a:cubicBezTo>
                      <a:pt x="192" y="118"/>
                      <a:pt x="192" y="109"/>
                      <a:pt x="192" y="109"/>
                    </a:cubicBezTo>
                    <a:cubicBezTo>
                      <a:pt x="200" y="109"/>
                      <a:pt x="200" y="109"/>
                      <a:pt x="200" y="101"/>
                    </a:cubicBezTo>
                    <a:lnTo>
                      <a:pt x="209" y="101"/>
                    </a:lnTo>
                    <a:cubicBezTo>
                      <a:pt x="209" y="92"/>
                      <a:pt x="217" y="92"/>
                      <a:pt x="217" y="92"/>
                    </a:cubicBezTo>
                    <a:lnTo>
                      <a:pt x="217" y="84"/>
                    </a:lnTo>
                    <a:cubicBezTo>
                      <a:pt x="225" y="84"/>
                      <a:pt x="225" y="84"/>
                      <a:pt x="225" y="84"/>
                    </a:cubicBezTo>
                    <a:lnTo>
                      <a:pt x="234" y="84"/>
                    </a:lnTo>
                    <a:cubicBezTo>
                      <a:pt x="234" y="76"/>
                      <a:pt x="234" y="76"/>
                      <a:pt x="234" y="67"/>
                    </a:cubicBezTo>
                    <a:cubicBezTo>
                      <a:pt x="175" y="0"/>
                      <a:pt x="175" y="0"/>
                      <a:pt x="175" y="0"/>
                    </a:cubicBezTo>
                    <a:cubicBezTo>
                      <a:pt x="167" y="0"/>
                      <a:pt x="167" y="0"/>
                      <a:pt x="167" y="0"/>
                    </a:cubicBezTo>
                    <a:cubicBezTo>
                      <a:pt x="158" y="0"/>
                      <a:pt x="158" y="0"/>
                      <a:pt x="158" y="9"/>
                    </a:cubicBezTo>
                    <a:lnTo>
                      <a:pt x="150" y="9"/>
                    </a:lnTo>
                    <a:lnTo>
                      <a:pt x="150" y="17"/>
                    </a:lnTo>
                    <a:cubicBezTo>
                      <a:pt x="142" y="17"/>
                      <a:pt x="142" y="26"/>
                      <a:pt x="142" y="26"/>
                    </a:cubicBezTo>
                    <a:lnTo>
                      <a:pt x="133" y="34"/>
                    </a:lnTo>
                    <a:lnTo>
                      <a:pt x="125" y="42"/>
                    </a:lnTo>
                    <a:lnTo>
                      <a:pt x="116" y="51"/>
                    </a:lnTo>
                    <a:cubicBezTo>
                      <a:pt x="116" y="59"/>
                      <a:pt x="108" y="59"/>
                      <a:pt x="108" y="59"/>
                    </a:cubicBezTo>
                    <a:cubicBezTo>
                      <a:pt x="108" y="67"/>
                      <a:pt x="100" y="67"/>
                      <a:pt x="100" y="76"/>
                    </a:cubicBezTo>
                    <a:cubicBezTo>
                      <a:pt x="91" y="76"/>
                      <a:pt x="91" y="84"/>
                      <a:pt x="91" y="84"/>
                    </a:cubicBezTo>
                    <a:lnTo>
                      <a:pt x="83" y="92"/>
                    </a:lnTo>
                    <a:close/>
                    <a:moveTo>
                      <a:pt x="83" y="92"/>
                    </a:moveTo>
                    <a:lnTo>
                      <a:pt x="83" y="9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63" name="Freeform 502"/>
              <p:cNvSpPr>
                <a:spLocks noChangeArrowheads="1"/>
              </p:cNvSpPr>
              <p:nvPr/>
            </p:nvSpPr>
            <p:spPr bwMode="auto">
              <a:xfrm>
                <a:off x="3763963" y="5430837"/>
                <a:ext cx="26987" cy="93662"/>
              </a:xfrm>
              <a:custGeom>
                <a:avLst/>
                <a:gdLst>
                  <a:gd name="T0" fmla="*/ 17 w 76"/>
                  <a:gd name="T1" fmla="*/ 8 h 260"/>
                  <a:gd name="T2" fmla="*/ 8 w 76"/>
                  <a:gd name="T3" fmla="*/ 8 h 260"/>
                  <a:gd name="T4" fmla="*/ 8 w 76"/>
                  <a:gd name="T5" fmla="*/ 16 h 260"/>
                  <a:gd name="T6" fmla="*/ 8 w 76"/>
                  <a:gd name="T7" fmla="*/ 25 h 260"/>
                  <a:gd name="T8" fmla="*/ 8 w 76"/>
                  <a:gd name="T9" fmla="*/ 33 h 260"/>
                  <a:gd name="T10" fmla="*/ 8 w 76"/>
                  <a:gd name="T11" fmla="*/ 41 h 260"/>
                  <a:gd name="T12" fmla="*/ 8 w 76"/>
                  <a:gd name="T13" fmla="*/ 50 h 260"/>
                  <a:gd name="T14" fmla="*/ 0 w 76"/>
                  <a:gd name="T15" fmla="*/ 66 h 260"/>
                  <a:gd name="T16" fmla="*/ 0 w 76"/>
                  <a:gd name="T17" fmla="*/ 83 h 260"/>
                  <a:gd name="T18" fmla="*/ 0 w 76"/>
                  <a:gd name="T19" fmla="*/ 100 h 260"/>
                  <a:gd name="T20" fmla="*/ 0 w 76"/>
                  <a:gd name="T21" fmla="*/ 125 h 260"/>
                  <a:gd name="T22" fmla="*/ 0 w 76"/>
                  <a:gd name="T23" fmla="*/ 133 h 260"/>
                  <a:gd name="T24" fmla="*/ 0 w 76"/>
                  <a:gd name="T25" fmla="*/ 142 h 260"/>
                  <a:gd name="T26" fmla="*/ 0 w 76"/>
                  <a:gd name="T27" fmla="*/ 150 h 260"/>
                  <a:gd name="T28" fmla="*/ 0 w 76"/>
                  <a:gd name="T29" fmla="*/ 159 h 260"/>
                  <a:gd name="T30" fmla="*/ 0 w 76"/>
                  <a:gd name="T31" fmla="*/ 167 h 260"/>
                  <a:gd name="T32" fmla="*/ 0 w 76"/>
                  <a:gd name="T33" fmla="*/ 175 h 260"/>
                  <a:gd name="T34" fmla="*/ 0 w 76"/>
                  <a:gd name="T35" fmla="*/ 183 h 260"/>
                  <a:gd name="T36" fmla="*/ 0 w 76"/>
                  <a:gd name="T37" fmla="*/ 192 h 260"/>
                  <a:gd name="T38" fmla="*/ 0 w 76"/>
                  <a:gd name="T39" fmla="*/ 200 h 260"/>
                  <a:gd name="T40" fmla="*/ 0 w 76"/>
                  <a:gd name="T41" fmla="*/ 209 h 260"/>
                  <a:gd name="T42" fmla="*/ 0 w 76"/>
                  <a:gd name="T43" fmla="*/ 217 h 260"/>
                  <a:gd name="T44" fmla="*/ 8 w 76"/>
                  <a:gd name="T45" fmla="*/ 225 h 260"/>
                  <a:gd name="T46" fmla="*/ 8 w 76"/>
                  <a:gd name="T47" fmla="*/ 242 h 260"/>
                  <a:gd name="T48" fmla="*/ 8 w 76"/>
                  <a:gd name="T49" fmla="*/ 250 h 260"/>
                  <a:gd name="T50" fmla="*/ 17 w 76"/>
                  <a:gd name="T51" fmla="*/ 259 h 260"/>
                  <a:gd name="T52" fmla="*/ 34 w 76"/>
                  <a:gd name="T53" fmla="*/ 259 h 260"/>
                  <a:gd name="T54" fmla="*/ 42 w 76"/>
                  <a:gd name="T55" fmla="*/ 250 h 260"/>
                  <a:gd name="T56" fmla="*/ 42 w 76"/>
                  <a:gd name="T57" fmla="*/ 234 h 260"/>
                  <a:gd name="T58" fmla="*/ 42 w 76"/>
                  <a:gd name="T59" fmla="*/ 225 h 260"/>
                  <a:gd name="T60" fmla="*/ 42 w 76"/>
                  <a:gd name="T61" fmla="*/ 209 h 260"/>
                  <a:gd name="T62" fmla="*/ 42 w 76"/>
                  <a:gd name="T63" fmla="*/ 200 h 260"/>
                  <a:gd name="T64" fmla="*/ 42 w 76"/>
                  <a:gd name="T65" fmla="*/ 192 h 260"/>
                  <a:gd name="T66" fmla="*/ 42 w 76"/>
                  <a:gd name="T67" fmla="*/ 183 h 260"/>
                  <a:gd name="T68" fmla="*/ 42 w 76"/>
                  <a:gd name="T69" fmla="*/ 175 h 260"/>
                  <a:gd name="T70" fmla="*/ 42 w 76"/>
                  <a:gd name="T71" fmla="*/ 167 h 260"/>
                  <a:gd name="T72" fmla="*/ 42 w 76"/>
                  <a:gd name="T73" fmla="*/ 159 h 260"/>
                  <a:gd name="T74" fmla="*/ 42 w 76"/>
                  <a:gd name="T75" fmla="*/ 150 h 260"/>
                  <a:gd name="T76" fmla="*/ 42 w 76"/>
                  <a:gd name="T77" fmla="*/ 142 h 260"/>
                  <a:gd name="T78" fmla="*/ 42 w 76"/>
                  <a:gd name="T79" fmla="*/ 133 h 260"/>
                  <a:gd name="T80" fmla="*/ 42 w 76"/>
                  <a:gd name="T81" fmla="*/ 125 h 260"/>
                  <a:gd name="T82" fmla="*/ 50 w 76"/>
                  <a:gd name="T83" fmla="*/ 100 h 260"/>
                  <a:gd name="T84" fmla="*/ 50 w 76"/>
                  <a:gd name="T85" fmla="*/ 92 h 260"/>
                  <a:gd name="T86" fmla="*/ 58 w 76"/>
                  <a:gd name="T87" fmla="*/ 75 h 260"/>
                  <a:gd name="T88" fmla="*/ 58 w 76"/>
                  <a:gd name="T89" fmla="*/ 58 h 260"/>
                  <a:gd name="T90" fmla="*/ 58 w 76"/>
                  <a:gd name="T91" fmla="*/ 50 h 260"/>
                  <a:gd name="T92" fmla="*/ 67 w 76"/>
                  <a:gd name="T93" fmla="*/ 41 h 260"/>
                  <a:gd name="T94" fmla="*/ 67 w 76"/>
                  <a:gd name="T95" fmla="*/ 33 h 260"/>
                  <a:gd name="T96" fmla="*/ 67 w 76"/>
                  <a:gd name="T97" fmla="*/ 25 h 260"/>
                  <a:gd name="T98" fmla="*/ 75 w 76"/>
                  <a:gd name="T99" fmla="*/ 16 h 260"/>
                  <a:gd name="T100" fmla="*/ 67 w 76"/>
                  <a:gd name="T101" fmla="*/ 8 h 260"/>
                  <a:gd name="T102" fmla="*/ 25 w 76"/>
                  <a:gd name="T103" fmla="*/ 0 h 260"/>
                  <a:gd name="T104" fmla="*/ 17 w 76"/>
                  <a:gd name="T105" fmla="*/ 8 h 260"/>
                  <a:gd name="T106" fmla="*/ 17 w 76"/>
                  <a:gd name="T107" fmla="*/ 8 h 260"/>
                  <a:gd name="T108" fmla="*/ 17 w 76"/>
                  <a:gd name="T109" fmla="*/ 8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 h="260">
                    <a:moveTo>
                      <a:pt x="17" y="8"/>
                    </a:moveTo>
                    <a:cubicBezTo>
                      <a:pt x="8" y="8"/>
                      <a:pt x="8" y="8"/>
                      <a:pt x="8" y="8"/>
                    </a:cubicBezTo>
                    <a:cubicBezTo>
                      <a:pt x="8" y="16"/>
                      <a:pt x="8" y="16"/>
                      <a:pt x="8" y="16"/>
                    </a:cubicBezTo>
                    <a:lnTo>
                      <a:pt x="8" y="25"/>
                    </a:lnTo>
                    <a:lnTo>
                      <a:pt x="8" y="33"/>
                    </a:lnTo>
                    <a:lnTo>
                      <a:pt x="8" y="41"/>
                    </a:lnTo>
                    <a:lnTo>
                      <a:pt x="8" y="50"/>
                    </a:lnTo>
                    <a:cubicBezTo>
                      <a:pt x="8" y="50"/>
                      <a:pt x="0" y="58"/>
                      <a:pt x="0" y="66"/>
                    </a:cubicBezTo>
                    <a:cubicBezTo>
                      <a:pt x="0" y="75"/>
                      <a:pt x="0" y="75"/>
                      <a:pt x="0" y="83"/>
                    </a:cubicBezTo>
                    <a:cubicBezTo>
                      <a:pt x="0" y="92"/>
                      <a:pt x="0" y="92"/>
                      <a:pt x="0" y="100"/>
                    </a:cubicBezTo>
                    <a:cubicBezTo>
                      <a:pt x="0" y="108"/>
                      <a:pt x="0" y="117"/>
                      <a:pt x="0" y="125"/>
                    </a:cubicBezTo>
                    <a:cubicBezTo>
                      <a:pt x="0" y="133"/>
                      <a:pt x="0" y="133"/>
                      <a:pt x="0" y="133"/>
                    </a:cubicBezTo>
                    <a:lnTo>
                      <a:pt x="0" y="142"/>
                    </a:lnTo>
                    <a:lnTo>
                      <a:pt x="0" y="150"/>
                    </a:lnTo>
                    <a:cubicBezTo>
                      <a:pt x="0" y="159"/>
                      <a:pt x="0" y="159"/>
                      <a:pt x="0" y="159"/>
                    </a:cubicBezTo>
                    <a:lnTo>
                      <a:pt x="0" y="167"/>
                    </a:lnTo>
                    <a:cubicBezTo>
                      <a:pt x="0" y="175"/>
                      <a:pt x="0" y="175"/>
                      <a:pt x="0" y="175"/>
                    </a:cubicBezTo>
                    <a:cubicBezTo>
                      <a:pt x="0" y="183"/>
                      <a:pt x="0" y="183"/>
                      <a:pt x="0" y="183"/>
                    </a:cubicBezTo>
                    <a:lnTo>
                      <a:pt x="0" y="192"/>
                    </a:lnTo>
                    <a:lnTo>
                      <a:pt x="0" y="200"/>
                    </a:lnTo>
                    <a:lnTo>
                      <a:pt x="0" y="209"/>
                    </a:lnTo>
                    <a:lnTo>
                      <a:pt x="0" y="217"/>
                    </a:lnTo>
                    <a:lnTo>
                      <a:pt x="8" y="225"/>
                    </a:lnTo>
                    <a:cubicBezTo>
                      <a:pt x="8" y="234"/>
                      <a:pt x="8" y="234"/>
                      <a:pt x="8" y="242"/>
                    </a:cubicBezTo>
                    <a:lnTo>
                      <a:pt x="8" y="250"/>
                    </a:lnTo>
                    <a:cubicBezTo>
                      <a:pt x="8" y="259"/>
                      <a:pt x="17" y="259"/>
                      <a:pt x="17" y="259"/>
                    </a:cubicBezTo>
                    <a:cubicBezTo>
                      <a:pt x="34" y="259"/>
                      <a:pt x="34" y="259"/>
                      <a:pt x="34" y="259"/>
                    </a:cubicBezTo>
                    <a:cubicBezTo>
                      <a:pt x="42" y="259"/>
                      <a:pt x="42" y="250"/>
                      <a:pt x="42" y="250"/>
                    </a:cubicBezTo>
                    <a:cubicBezTo>
                      <a:pt x="42" y="242"/>
                      <a:pt x="42" y="242"/>
                      <a:pt x="42" y="234"/>
                    </a:cubicBezTo>
                    <a:lnTo>
                      <a:pt x="42" y="225"/>
                    </a:lnTo>
                    <a:cubicBezTo>
                      <a:pt x="42" y="217"/>
                      <a:pt x="42" y="217"/>
                      <a:pt x="42" y="209"/>
                    </a:cubicBezTo>
                    <a:lnTo>
                      <a:pt x="42" y="200"/>
                    </a:lnTo>
                    <a:cubicBezTo>
                      <a:pt x="42" y="192"/>
                      <a:pt x="42" y="192"/>
                      <a:pt x="42" y="192"/>
                    </a:cubicBezTo>
                    <a:lnTo>
                      <a:pt x="42" y="183"/>
                    </a:lnTo>
                    <a:lnTo>
                      <a:pt x="42" y="175"/>
                    </a:lnTo>
                    <a:cubicBezTo>
                      <a:pt x="42" y="167"/>
                      <a:pt x="42" y="167"/>
                      <a:pt x="42" y="167"/>
                    </a:cubicBezTo>
                    <a:lnTo>
                      <a:pt x="42" y="159"/>
                    </a:lnTo>
                    <a:cubicBezTo>
                      <a:pt x="42" y="150"/>
                      <a:pt x="42" y="150"/>
                      <a:pt x="42" y="150"/>
                    </a:cubicBezTo>
                    <a:lnTo>
                      <a:pt x="42" y="142"/>
                    </a:lnTo>
                    <a:lnTo>
                      <a:pt x="42" y="133"/>
                    </a:lnTo>
                    <a:cubicBezTo>
                      <a:pt x="42" y="125"/>
                      <a:pt x="42" y="125"/>
                      <a:pt x="42" y="125"/>
                    </a:cubicBezTo>
                    <a:cubicBezTo>
                      <a:pt x="50" y="117"/>
                      <a:pt x="50" y="108"/>
                      <a:pt x="50" y="100"/>
                    </a:cubicBezTo>
                    <a:lnTo>
                      <a:pt x="50" y="92"/>
                    </a:lnTo>
                    <a:cubicBezTo>
                      <a:pt x="50" y="83"/>
                      <a:pt x="50" y="83"/>
                      <a:pt x="58" y="75"/>
                    </a:cubicBezTo>
                    <a:cubicBezTo>
                      <a:pt x="58" y="75"/>
                      <a:pt x="58" y="66"/>
                      <a:pt x="58" y="58"/>
                    </a:cubicBezTo>
                    <a:lnTo>
                      <a:pt x="58" y="50"/>
                    </a:lnTo>
                    <a:cubicBezTo>
                      <a:pt x="67" y="41"/>
                      <a:pt x="67" y="41"/>
                      <a:pt x="67" y="41"/>
                    </a:cubicBezTo>
                    <a:cubicBezTo>
                      <a:pt x="67" y="33"/>
                      <a:pt x="67" y="33"/>
                      <a:pt x="67" y="33"/>
                    </a:cubicBezTo>
                    <a:lnTo>
                      <a:pt x="67" y="25"/>
                    </a:lnTo>
                    <a:lnTo>
                      <a:pt x="75" y="16"/>
                    </a:lnTo>
                    <a:cubicBezTo>
                      <a:pt x="75" y="16"/>
                      <a:pt x="67" y="16"/>
                      <a:pt x="67" y="8"/>
                    </a:cubicBezTo>
                    <a:cubicBezTo>
                      <a:pt x="25" y="0"/>
                      <a:pt x="25" y="0"/>
                      <a:pt x="25" y="0"/>
                    </a:cubicBezTo>
                    <a:cubicBezTo>
                      <a:pt x="17" y="0"/>
                      <a:pt x="17" y="0"/>
                      <a:pt x="17" y="8"/>
                    </a:cubicBezTo>
                    <a:close/>
                    <a:moveTo>
                      <a:pt x="17" y="8"/>
                    </a:moveTo>
                    <a:lnTo>
                      <a:pt x="17" y="8"/>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64" name="Freeform 503"/>
              <p:cNvSpPr>
                <a:spLocks noChangeArrowheads="1"/>
              </p:cNvSpPr>
              <p:nvPr/>
            </p:nvSpPr>
            <p:spPr bwMode="auto">
              <a:xfrm>
                <a:off x="3925888" y="5216524"/>
                <a:ext cx="142875" cy="304800"/>
              </a:xfrm>
              <a:custGeom>
                <a:avLst/>
                <a:gdLst>
                  <a:gd name="T0" fmla="*/ 76 w 395"/>
                  <a:gd name="T1" fmla="*/ 836 h 845"/>
                  <a:gd name="T2" fmla="*/ 126 w 395"/>
                  <a:gd name="T3" fmla="*/ 844 h 845"/>
                  <a:gd name="T4" fmla="*/ 218 w 395"/>
                  <a:gd name="T5" fmla="*/ 786 h 845"/>
                  <a:gd name="T6" fmla="*/ 226 w 395"/>
                  <a:gd name="T7" fmla="*/ 761 h 845"/>
                  <a:gd name="T8" fmla="*/ 327 w 395"/>
                  <a:gd name="T9" fmla="*/ 301 h 845"/>
                  <a:gd name="T10" fmla="*/ 368 w 395"/>
                  <a:gd name="T11" fmla="*/ 134 h 845"/>
                  <a:gd name="T12" fmla="*/ 394 w 395"/>
                  <a:gd name="T13" fmla="*/ 25 h 845"/>
                  <a:gd name="T14" fmla="*/ 377 w 395"/>
                  <a:gd name="T15" fmla="*/ 0 h 845"/>
                  <a:gd name="T16" fmla="*/ 360 w 395"/>
                  <a:gd name="T17" fmla="*/ 8 h 845"/>
                  <a:gd name="T18" fmla="*/ 310 w 395"/>
                  <a:gd name="T19" fmla="*/ 117 h 845"/>
                  <a:gd name="T20" fmla="*/ 235 w 395"/>
                  <a:gd name="T21" fmla="*/ 267 h 845"/>
                  <a:gd name="T22" fmla="*/ 26 w 395"/>
                  <a:gd name="T23" fmla="*/ 694 h 845"/>
                  <a:gd name="T24" fmla="*/ 76 w 395"/>
                  <a:gd name="T25" fmla="*/ 836 h 845"/>
                  <a:gd name="T26" fmla="*/ 126 w 395"/>
                  <a:gd name="T27" fmla="*/ 686 h 845"/>
                  <a:gd name="T28" fmla="*/ 176 w 395"/>
                  <a:gd name="T29" fmla="*/ 736 h 845"/>
                  <a:gd name="T30" fmla="*/ 126 w 395"/>
                  <a:gd name="T31" fmla="*/ 786 h 845"/>
                  <a:gd name="T32" fmla="*/ 76 w 395"/>
                  <a:gd name="T33" fmla="*/ 736 h 845"/>
                  <a:gd name="T34" fmla="*/ 126 w 395"/>
                  <a:gd name="T35" fmla="*/ 686 h 845"/>
                  <a:gd name="T36" fmla="*/ 126 w 395"/>
                  <a:gd name="T37" fmla="*/ 686 h 845"/>
                  <a:gd name="T38" fmla="*/ 126 w 395"/>
                  <a:gd name="T39" fmla="*/ 686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5" h="845">
                    <a:moveTo>
                      <a:pt x="76" y="836"/>
                    </a:moveTo>
                    <a:cubicBezTo>
                      <a:pt x="93" y="844"/>
                      <a:pt x="109" y="844"/>
                      <a:pt x="126" y="844"/>
                    </a:cubicBezTo>
                    <a:cubicBezTo>
                      <a:pt x="159" y="844"/>
                      <a:pt x="201" y="819"/>
                      <a:pt x="218" y="786"/>
                    </a:cubicBezTo>
                    <a:cubicBezTo>
                      <a:pt x="218" y="777"/>
                      <a:pt x="218" y="769"/>
                      <a:pt x="226" y="761"/>
                    </a:cubicBezTo>
                    <a:cubicBezTo>
                      <a:pt x="327" y="301"/>
                      <a:pt x="327" y="301"/>
                      <a:pt x="327" y="301"/>
                    </a:cubicBezTo>
                    <a:cubicBezTo>
                      <a:pt x="368" y="134"/>
                      <a:pt x="368" y="134"/>
                      <a:pt x="368" y="134"/>
                    </a:cubicBezTo>
                    <a:cubicBezTo>
                      <a:pt x="394" y="25"/>
                      <a:pt x="394" y="25"/>
                      <a:pt x="394" y="25"/>
                    </a:cubicBezTo>
                    <a:cubicBezTo>
                      <a:pt x="394" y="8"/>
                      <a:pt x="385" y="0"/>
                      <a:pt x="377" y="0"/>
                    </a:cubicBezTo>
                    <a:cubicBezTo>
                      <a:pt x="368" y="0"/>
                      <a:pt x="368" y="0"/>
                      <a:pt x="360" y="8"/>
                    </a:cubicBezTo>
                    <a:cubicBezTo>
                      <a:pt x="310" y="117"/>
                      <a:pt x="310" y="117"/>
                      <a:pt x="310" y="117"/>
                    </a:cubicBezTo>
                    <a:cubicBezTo>
                      <a:pt x="235" y="267"/>
                      <a:pt x="235" y="267"/>
                      <a:pt x="235" y="267"/>
                    </a:cubicBezTo>
                    <a:cubicBezTo>
                      <a:pt x="26" y="694"/>
                      <a:pt x="26" y="694"/>
                      <a:pt x="26" y="694"/>
                    </a:cubicBezTo>
                    <a:cubicBezTo>
                      <a:pt x="0" y="744"/>
                      <a:pt x="26" y="811"/>
                      <a:pt x="76" y="836"/>
                    </a:cubicBezTo>
                    <a:close/>
                    <a:moveTo>
                      <a:pt x="126" y="686"/>
                    </a:moveTo>
                    <a:cubicBezTo>
                      <a:pt x="151" y="686"/>
                      <a:pt x="176" y="711"/>
                      <a:pt x="176" y="736"/>
                    </a:cubicBezTo>
                    <a:cubicBezTo>
                      <a:pt x="176" y="769"/>
                      <a:pt x="151" y="786"/>
                      <a:pt x="126" y="786"/>
                    </a:cubicBezTo>
                    <a:cubicBezTo>
                      <a:pt x="101" y="786"/>
                      <a:pt x="76" y="769"/>
                      <a:pt x="76" y="736"/>
                    </a:cubicBezTo>
                    <a:cubicBezTo>
                      <a:pt x="76" y="711"/>
                      <a:pt x="101" y="686"/>
                      <a:pt x="126" y="686"/>
                    </a:cubicBezTo>
                    <a:close/>
                    <a:moveTo>
                      <a:pt x="126" y="686"/>
                    </a:moveTo>
                    <a:lnTo>
                      <a:pt x="126" y="686"/>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grpSp>
        <p:nvGrpSpPr>
          <p:cNvPr id="165" name="组合 164"/>
          <p:cNvGrpSpPr/>
          <p:nvPr/>
        </p:nvGrpSpPr>
        <p:grpSpPr>
          <a:xfrm>
            <a:off x="2217707" y="1412670"/>
            <a:ext cx="688441" cy="685147"/>
            <a:chOff x="3662635" y="3361320"/>
            <a:chExt cx="1382747" cy="1379295"/>
          </a:xfrm>
        </p:grpSpPr>
        <p:sp>
          <p:nvSpPr>
            <p:cNvPr id="166" name="Oval 17"/>
            <p:cNvSpPr/>
            <p:nvPr/>
          </p:nvSpPr>
          <p:spPr bwMode="auto">
            <a:xfrm>
              <a:off x="3662635" y="3361320"/>
              <a:ext cx="1382747" cy="1379295"/>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grpSp>
          <p:nvGrpSpPr>
            <p:cNvPr id="167" name="Group 4688"/>
            <p:cNvGrpSpPr>
              <a:grpSpLocks/>
            </p:cNvGrpSpPr>
            <p:nvPr/>
          </p:nvGrpSpPr>
          <p:grpSpPr bwMode="auto">
            <a:xfrm>
              <a:off x="4019356" y="3640725"/>
              <a:ext cx="735824" cy="699367"/>
              <a:chOff x="1835150" y="2800349"/>
              <a:chExt cx="382588" cy="363538"/>
            </a:xfrm>
            <a:solidFill>
              <a:schemeClr val="bg1"/>
            </a:solidFill>
          </p:grpSpPr>
          <p:sp>
            <p:nvSpPr>
              <p:cNvPr id="168" name="Freeform 291"/>
              <p:cNvSpPr>
                <a:spLocks noChangeArrowheads="1"/>
              </p:cNvSpPr>
              <p:nvPr/>
            </p:nvSpPr>
            <p:spPr bwMode="auto">
              <a:xfrm>
                <a:off x="1868488" y="3140074"/>
                <a:ext cx="271462" cy="23813"/>
              </a:xfrm>
              <a:custGeom>
                <a:avLst/>
                <a:gdLst>
                  <a:gd name="T0" fmla="*/ 41 w 753"/>
                  <a:gd name="T1" fmla="*/ 42 h 68"/>
                  <a:gd name="T2" fmla="*/ 192 w 753"/>
                  <a:gd name="T3" fmla="*/ 42 h 68"/>
                  <a:gd name="T4" fmla="*/ 217 w 753"/>
                  <a:gd name="T5" fmla="*/ 67 h 68"/>
                  <a:gd name="T6" fmla="*/ 543 w 753"/>
                  <a:gd name="T7" fmla="*/ 67 h 68"/>
                  <a:gd name="T8" fmla="*/ 568 w 753"/>
                  <a:gd name="T9" fmla="*/ 42 h 68"/>
                  <a:gd name="T10" fmla="*/ 710 w 753"/>
                  <a:gd name="T11" fmla="*/ 42 h 68"/>
                  <a:gd name="T12" fmla="*/ 752 w 753"/>
                  <a:gd name="T13" fmla="*/ 0 h 68"/>
                  <a:gd name="T14" fmla="*/ 0 w 753"/>
                  <a:gd name="T15" fmla="*/ 0 h 68"/>
                  <a:gd name="T16" fmla="*/ 41 w 753"/>
                  <a:gd name="T17" fmla="*/ 42 h 68"/>
                  <a:gd name="T18" fmla="*/ 41 w 753"/>
                  <a:gd name="T19" fmla="*/ 42 h 68"/>
                  <a:gd name="T20" fmla="*/ 41 w 753"/>
                  <a:gd name="T21" fmla="*/ 4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3" h="68">
                    <a:moveTo>
                      <a:pt x="41" y="42"/>
                    </a:moveTo>
                    <a:cubicBezTo>
                      <a:pt x="192" y="42"/>
                      <a:pt x="192" y="42"/>
                      <a:pt x="192" y="42"/>
                    </a:cubicBezTo>
                    <a:cubicBezTo>
                      <a:pt x="192" y="50"/>
                      <a:pt x="200" y="67"/>
                      <a:pt x="217" y="67"/>
                    </a:cubicBezTo>
                    <a:cubicBezTo>
                      <a:pt x="543" y="67"/>
                      <a:pt x="543" y="67"/>
                      <a:pt x="543" y="67"/>
                    </a:cubicBezTo>
                    <a:cubicBezTo>
                      <a:pt x="552" y="67"/>
                      <a:pt x="568" y="50"/>
                      <a:pt x="568" y="42"/>
                    </a:cubicBezTo>
                    <a:cubicBezTo>
                      <a:pt x="710" y="42"/>
                      <a:pt x="710" y="42"/>
                      <a:pt x="710" y="42"/>
                    </a:cubicBezTo>
                    <a:cubicBezTo>
                      <a:pt x="735" y="42"/>
                      <a:pt x="752" y="17"/>
                      <a:pt x="752" y="0"/>
                    </a:cubicBezTo>
                    <a:cubicBezTo>
                      <a:pt x="0" y="0"/>
                      <a:pt x="0" y="0"/>
                      <a:pt x="0" y="0"/>
                    </a:cubicBezTo>
                    <a:cubicBezTo>
                      <a:pt x="0" y="17"/>
                      <a:pt x="16" y="42"/>
                      <a:pt x="41" y="42"/>
                    </a:cubicBezTo>
                    <a:close/>
                    <a:moveTo>
                      <a:pt x="41" y="42"/>
                    </a:moveTo>
                    <a:lnTo>
                      <a:pt x="41" y="42"/>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69" name="Freeform 292"/>
              <p:cNvSpPr>
                <a:spLocks noChangeArrowheads="1"/>
              </p:cNvSpPr>
              <p:nvPr/>
            </p:nvSpPr>
            <p:spPr bwMode="auto">
              <a:xfrm>
                <a:off x="1835150" y="2955924"/>
                <a:ext cx="382588" cy="174625"/>
              </a:xfrm>
              <a:custGeom>
                <a:avLst/>
                <a:gdLst>
                  <a:gd name="T0" fmla="*/ 1020 w 1062"/>
                  <a:gd name="T1" fmla="*/ 100 h 486"/>
                  <a:gd name="T2" fmla="*/ 894 w 1062"/>
                  <a:gd name="T3" fmla="*/ 75 h 486"/>
                  <a:gd name="T4" fmla="*/ 894 w 1062"/>
                  <a:gd name="T5" fmla="*/ 0 h 486"/>
                  <a:gd name="T6" fmla="*/ 0 w 1062"/>
                  <a:gd name="T7" fmla="*/ 0 h 486"/>
                  <a:gd name="T8" fmla="*/ 267 w 1062"/>
                  <a:gd name="T9" fmla="*/ 485 h 486"/>
                  <a:gd name="T10" fmla="*/ 627 w 1062"/>
                  <a:gd name="T11" fmla="*/ 485 h 486"/>
                  <a:gd name="T12" fmla="*/ 819 w 1062"/>
                  <a:gd name="T13" fmla="*/ 351 h 486"/>
                  <a:gd name="T14" fmla="*/ 1061 w 1062"/>
                  <a:gd name="T15" fmla="*/ 192 h 486"/>
                  <a:gd name="T16" fmla="*/ 1020 w 1062"/>
                  <a:gd name="T17" fmla="*/ 100 h 486"/>
                  <a:gd name="T18" fmla="*/ 861 w 1062"/>
                  <a:gd name="T19" fmla="*/ 284 h 486"/>
                  <a:gd name="T20" fmla="*/ 894 w 1062"/>
                  <a:gd name="T21" fmla="*/ 142 h 486"/>
                  <a:gd name="T22" fmla="*/ 978 w 1062"/>
                  <a:gd name="T23" fmla="*/ 151 h 486"/>
                  <a:gd name="T24" fmla="*/ 995 w 1062"/>
                  <a:gd name="T25" fmla="*/ 192 h 486"/>
                  <a:gd name="T26" fmla="*/ 861 w 1062"/>
                  <a:gd name="T27" fmla="*/ 284 h 486"/>
                  <a:gd name="T28" fmla="*/ 861 w 1062"/>
                  <a:gd name="T29" fmla="*/ 284 h 486"/>
                  <a:gd name="T30" fmla="*/ 861 w 1062"/>
                  <a:gd name="T31" fmla="*/ 284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2" h="486">
                    <a:moveTo>
                      <a:pt x="1020" y="100"/>
                    </a:moveTo>
                    <a:cubicBezTo>
                      <a:pt x="986" y="67"/>
                      <a:pt x="928" y="67"/>
                      <a:pt x="894" y="75"/>
                    </a:cubicBezTo>
                    <a:cubicBezTo>
                      <a:pt x="894" y="50"/>
                      <a:pt x="894" y="25"/>
                      <a:pt x="894" y="0"/>
                    </a:cubicBezTo>
                    <a:cubicBezTo>
                      <a:pt x="0" y="0"/>
                      <a:pt x="0" y="0"/>
                      <a:pt x="0" y="0"/>
                    </a:cubicBezTo>
                    <a:cubicBezTo>
                      <a:pt x="0" y="243"/>
                      <a:pt x="42" y="418"/>
                      <a:pt x="267" y="485"/>
                    </a:cubicBezTo>
                    <a:cubicBezTo>
                      <a:pt x="627" y="485"/>
                      <a:pt x="627" y="485"/>
                      <a:pt x="627" y="485"/>
                    </a:cubicBezTo>
                    <a:cubicBezTo>
                      <a:pt x="719" y="452"/>
                      <a:pt x="786" y="410"/>
                      <a:pt x="819" y="351"/>
                    </a:cubicBezTo>
                    <a:cubicBezTo>
                      <a:pt x="911" y="351"/>
                      <a:pt x="1053" y="318"/>
                      <a:pt x="1061" y="192"/>
                    </a:cubicBezTo>
                    <a:cubicBezTo>
                      <a:pt x="1061" y="142"/>
                      <a:pt x="1036" y="117"/>
                      <a:pt x="1020" y="100"/>
                    </a:cubicBezTo>
                    <a:close/>
                    <a:moveTo>
                      <a:pt x="861" y="284"/>
                    </a:moveTo>
                    <a:cubicBezTo>
                      <a:pt x="878" y="243"/>
                      <a:pt x="886" y="192"/>
                      <a:pt x="894" y="142"/>
                    </a:cubicBezTo>
                    <a:cubicBezTo>
                      <a:pt x="919" y="134"/>
                      <a:pt x="961" y="134"/>
                      <a:pt x="978" y="151"/>
                    </a:cubicBezTo>
                    <a:cubicBezTo>
                      <a:pt x="978" y="151"/>
                      <a:pt x="995" y="159"/>
                      <a:pt x="995" y="192"/>
                    </a:cubicBezTo>
                    <a:cubicBezTo>
                      <a:pt x="986" y="259"/>
                      <a:pt x="911" y="276"/>
                      <a:pt x="861" y="284"/>
                    </a:cubicBezTo>
                    <a:close/>
                    <a:moveTo>
                      <a:pt x="861" y="284"/>
                    </a:moveTo>
                    <a:lnTo>
                      <a:pt x="861" y="284"/>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70" name="Freeform 293"/>
              <p:cNvSpPr>
                <a:spLocks noChangeArrowheads="1"/>
              </p:cNvSpPr>
              <p:nvPr/>
            </p:nvSpPr>
            <p:spPr bwMode="auto">
              <a:xfrm>
                <a:off x="1916113" y="2800349"/>
                <a:ext cx="112712" cy="144463"/>
              </a:xfrm>
              <a:custGeom>
                <a:avLst/>
                <a:gdLst>
                  <a:gd name="T0" fmla="*/ 142 w 311"/>
                  <a:gd name="T1" fmla="*/ 401 h 402"/>
                  <a:gd name="T2" fmla="*/ 234 w 311"/>
                  <a:gd name="T3" fmla="*/ 243 h 402"/>
                  <a:gd name="T4" fmla="*/ 268 w 311"/>
                  <a:gd name="T5" fmla="*/ 0 h 402"/>
                  <a:gd name="T6" fmla="*/ 159 w 311"/>
                  <a:gd name="T7" fmla="*/ 276 h 402"/>
                  <a:gd name="T8" fmla="*/ 142 w 311"/>
                  <a:gd name="T9" fmla="*/ 401 h 402"/>
                  <a:gd name="T10" fmla="*/ 142 w 311"/>
                  <a:gd name="T11" fmla="*/ 401 h 402"/>
                  <a:gd name="T12" fmla="*/ 142 w 311"/>
                  <a:gd name="T13" fmla="*/ 401 h 402"/>
                </a:gdLst>
                <a:ahLst/>
                <a:cxnLst>
                  <a:cxn ang="0">
                    <a:pos x="T0" y="T1"/>
                  </a:cxn>
                  <a:cxn ang="0">
                    <a:pos x="T2" y="T3"/>
                  </a:cxn>
                  <a:cxn ang="0">
                    <a:pos x="T4" y="T5"/>
                  </a:cxn>
                  <a:cxn ang="0">
                    <a:pos x="T6" y="T7"/>
                  </a:cxn>
                  <a:cxn ang="0">
                    <a:pos x="T8" y="T9"/>
                  </a:cxn>
                  <a:cxn ang="0">
                    <a:pos x="T10" y="T11"/>
                  </a:cxn>
                  <a:cxn ang="0">
                    <a:pos x="T12" y="T13"/>
                  </a:cxn>
                </a:cxnLst>
                <a:rect l="0" t="0" r="r" b="b"/>
                <a:pathLst>
                  <a:path w="311" h="402">
                    <a:moveTo>
                      <a:pt x="142" y="401"/>
                    </a:moveTo>
                    <a:cubicBezTo>
                      <a:pt x="142" y="401"/>
                      <a:pt x="310" y="385"/>
                      <a:pt x="234" y="243"/>
                    </a:cubicBezTo>
                    <a:cubicBezTo>
                      <a:pt x="168" y="126"/>
                      <a:pt x="184" y="59"/>
                      <a:pt x="268" y="0"/>
                    </a:cubicBezTo>
                    <a:cubicBezTo>
                      <a:pt x="268" y="0"/>
                      <a:pt x="0" y="67"/>
                      <a:pt x="159" y="276"/>
                    </a:cubicBezTo>
                    <a:cubicBezTo>
                      <a:pt x="209" y="360"/>
                      <a:pt x="142" y="401"/>
                      <a:pt x="142" y="401"/>
                    </a:cubicBezTo>
                    <a:close/>
                    <a:moveTo>
                      <a:pt x="142" y="401"/>
                    </a:moveTo>
                    <a:lnTo>
                      <a:pt x="142" y="40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sp>
            <p:nvSpPr>
              <p:cNvPr id="171" name="Freeform 294"/>
              <p:cNvSpPr>
                <a:spLocks noChangeArrowheads="1"/>
              </p:cNvSpPr>
              <p:nvPr/>
            </p:nvSpPr>
            <p:spPr bwMode="auto">
              <a:xfrm>
                <a:off x="2003425" y="2867024"/>
                <a:ext cx="53975" cy="73025"/>
              </a:xfrm>
              <a:custGeom>
                <a:avLst/>
                <a:gdLst>
                  <a:gd name="T0" fmla="*/ 17 w 151"/>
                  <a:gd name="T1" fmla="*/ 201 h 202"/>
                  <a:gd name="T2" fmla="*/ 75 w 151"/>
                  <a:gd name="T3" fmla="*/ 67 h 202"/>
                  <a:gd name="T4" fmla="*/ 84 w 151"/>
                  <a:gd name="T5" fmla="*/ 0 h 202"/>
                  <a:gd name="T6" fmla="*/ 33 w 151"/>
                  <a:gd name="T7" fmla="*/ 75 h 202"/>
                  <a:gd name="T8" fmla="*/ 17 w 151"/>
                  <a:gd name="T9" fmla="*/ 201 h 202"/>
                  <a:gd name="T10" fmla="*/ 17 w 151"/>
                  <a:gd name="T11" fmla="*/ 201 h 202"/>
                  <a:gd name="T12" fmla="*/ 17 w 151"/>
                  <a:gd name="T13" fmla="*/ 201 h 202"/>
                </a:gdLst>
                <a:ahLst/>
                <a:cxnLst>
                  <a:cxn ang="0">
                    <a:pos x="T0" y="T1"/>
                  </a:cxn>
                  <a:cxn ang="0">
                    <a:pos x="T2" y="T3"/>
                  </a:cxn>
                  <a:cxn ang="0">
                    <a:pos x="T4" y="T5"/>
                  </a:cxn>
                  <a:cxn ang="0">
                    <a:pos x="T6" y="T7"/>
                  </a:cxn>
                  <a:cxn ang="0">
                    <a:pos x="T8" y="T9"/>
                  </a:cxn>
                  <a:cxn ang="0">
                    <a:pos x="T10" y="T11"/>
                  </a:cxn>
                  <a:cxn ang="0">
                    <a:pos x="T12" y="T13"/>
                  </a:cxn>
                </a:cxnLst>
                <a:rect l="0" t="0" r="r" b="b"/>
                <a:pathLst>
                  <a:path w="151" h="202">
                    <a:moveTo>
                      <a:pt x="17" y="201"/>
                    </a:moveTo>
                    <a:cubicBezTo>
                      <a:pt x="17" y="201"/>
                      <a:pt x="150" y="176"/>
                      <a:pt x="75" y="67"/>
                    </a:cubicBezTo>
                    <a:cubicBezTo>
                      <a:pt x="50" y="17"/>
                      <a:pt x="84" y="0"/>
                      <a:pt x="84" y="0"/>
                    </a:cubicBezTo>
                    <a:cubicBezTo>
                      <a:pt x="84" y="0"/>
                      <a:pt x="0" y="0"/>
                      <a:pt x="33" y="75"/>
                    </a:cubicBezTo>
                    <a:cubicBezTo>
                      <a:pt x="67" y="142"/>
                      <a:pt x="58" y="176"/>
                      <a:pt x="17" y="201"/>
                    </a:cubicBezTo>
                    <a:close/>
                    <a:moveTo>
                      <a:pt x="17" y="201"/>
                    </a:moveTo>
                    <a:lnTo>
                      <a:pt x="17" y="201"/>
                    </a:lnTo>
                    <a:close/>
                  </a:path>
                </a:pathLst>
              </a:custGeom>
              <a:grp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grpSp>
        <p:nvGrpSpPr>
          <p:cNvPr id="172" name="组合 171"/>
          <p:cNvGrpSpPr/>
          <p:nvPr/>
        </p:nvGrpSpPr>
        <p:grpSpPr>
          <a:xfrm>
            <a:off x="2217707" y="3823446"/>
            <a:ext cx="688441" cy="687039"/>
            <a:chOff x="3662635" y="8214544"/>
            <a:chExt cx="1382747" cy="1383104"/>
          </a:xfrm>
        </p:grpSpPr>
        <p:sp>
          <p:nvSpPr>
            <p:cNvPr id="173" name="Oval 19"/>
            <p:cNvSpPr/>
            <p:nvPr/>
          </p:nvSpPr>
          <p:spPr bwMode="auto">
            <a:xfrm>
              <a:off x="3662635" y="8214544"/>
              <a:ext cx="1382747" cy="1383104"/>
            </a:xfrm>
            <a:prstGeom prst="ellipse">
              <a:avLst/>
            </a:pr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sp>
          <p:nvSpPr>
            <p:cNvPr id="174" name="Freeform 299"/>
            <p:cNvSpPr>
              <a:spLocks noChangeArrowheads="1"/>
            </p:cNvSpPr>
            <p:nvPr/>
          </p:nvSpPr>
          <p:spPr bwMode="auto">
            <a:xfrm>
              <a:off x="3921158" y="8436626"/>
              <a:ext cx="839621" cy="804291"/>
            </a:xfrm>
            <a:custGeom>
              <a:avLst/>
              <a:gdLst>
                <a:gd name="T0" fmla="*/ 1229 w 1665"/>
                <a:gd name="T1" fmla="*/ 561 h 1598"/>
                <a:gd name="T2" fmla="*/ 911 w 1665"/>
                <a:gd name="T3" fmla="*/ 686 h 1598"/>
                <a:gd name="T4" fmla="*/ 1246 w 1665"/>
                <a:gd name="T5" fmla="*/ 419 h 1598"/>
                <a:gd name="T6" fmla="*/ 1664 w 1665"/>
                <a:gd name="T7" fmla="*/ 76 h 1598"/>
                <a:gd name="T8" fmla="*/ 1597 w 1665"/>
                <a:gd name="T9" fmla="*/ 0 h 1598"/>
                <a:gd name="T10" fmla="*/ 1530 w 1665"/>
                <a:gd name="T11" fmla="*/ 76 h 1598"/>
                <a:gd name="T12" fmla="*/ 1246 w 1665"/>
                <a:gd name="T13" fmla="*/ 276 h 1598"/>
                <a:gd name="T14" fmla="*/ 769 w 1665"/>
                <a:gd name="T15" fmla="*/ 686 h 1598"/>
                <a:gd name="T16" fmla="*/ 435 w 1665"/>
                <a:gd name="T17" fmla="*/ 561 h 1598"/>
                <a:gd name="T18" fmla="*/ 0 w 1665"/>
                <a:gd name="T19" fmla="*/ 1288 h 1598"/>
                <a:gd name="T20" fmla="*/ 201 w 1665"/>
                <a:gd name="T21" fmla="*/ 1597 h 1598"/>
                <a:gd name="T22" fmla="*/ 836 w 1665"/>
                <a:gd name="T23" fmla="*/ 1255 h 1598"/>
                <a:gd name="T24" fmla="*/ 1463 w 1665"/>
                <a:gd name="T25" fmla="*/ 1597 h 1598"/>
                <a:gd name="T26" fmla="*/ 1664 w 1665"/>
                <a:gd name="T27" fmla="*/ 1288 h 1598"/>
                <a:gd name="T28" fmla="*/ 1229 w 1665"/>
                <a:gd name="T29" fmla="*/ 561 h 1598"/>
                <a:gd name="T30" fmla="*/ 1246 w 1665"/>
                <a:gd name="T31" fmla="*/ 811 h 1598"/>
                <a:gd name="T32" fmla="*/ 1338 w 1665"/>
                <a:gd name="T33" fmla="*/ 903 h 1598"/>
                <a:gd name="T34" fmla="*/ 1246 w 1665"/>
                <a:gd name="T35" fmla="*/ 995 h 1598"/>
                <a:gd name="T36" fmla="*/ 1162 w 1665"/>
                <a:gd name="T37" fmla="*/ 903 h 1598"/>
                <a:gd name="T38" fmla="*/ 1246 w 1665"/>
                <a:gd name="T39" fmla="*/ 811 h 1598"/>
                <a:gd name="T40" fmla="*/ 627 w 1665"/>
                <a:gd name="T41" fmla="*/ 1112 h 1598"/>
                <a:gd name="T42" fmla="*/ 485 w 1665"/>
                <a:gd name="T43" fmla="*/ 1112 h 1598"/>
                <a:gd name="T44" fmla="*/ 485 w 1665"/>
                <a:gd name="T45" fmla="*/ 1255 h 1598"/>
                <a:gd name="T46" fmla="*/ 351 w 1665"/>
                <a:gd name="T47" fmla="*/ 1255 h 1598"/>
                <a:gd name="T48" fmla="*/ 351 w 1665"/>
                <a:gd name="T49" fmla="*/ 1112 h 1598"/>
                <a:gd name="T50" fmla="*/ 209 w 1665"/>
                <a:gd name="T51" fmla="*/ 1112 h 1598"/>
                <a:gd name="T52" fmla="*/ 209 w 1665"/>
                <a:gd name="T53" fmla="*/ 970 h 1598"/>
                <a:gd name="T54" fmla="*/ 351 w 1665"/>
                <a:gd name="T55" fmla="*/ 970 h 1598"/>
                <a:gd name="T56" fmla="*/ 351 w 1665"/>
                <a:gd name="T57" fmla="*/ 836 h 1598"/>
                <a:gd name="T58" fmla="*/ 485 w 1665"/>
                <a:gd name="T59" fmla="*/ 836 h 1598"/>
                <a:gd name="T60" fmla="*/ 485 w 1665"/>
                <a:gd name="T61" fmla="*/ 970 h 1598"/>
                <a:gd name="T62" fmla="*/ 627 w 1665"/>
                <a:gd name="T63" fmla="*/ 970 h 1598"/>
                <a:gd name="T64" fmla="*/ 627 w 1665"/>
                <a:gd name="T65" fmla="*/ 1112 h 1598"/>
                <a:gd name="T66" fmla="*/ 1020 w 1665"/>
                <a:gd name="T67" fmla="*/ 1045 h 1598"/>
                <a:gd name="T68" fmla="*/ 1112 w 1665"/>
                <a:gd name="T69" fmla="*/ 954 h 1598"/>
                <a:gd name="T70" fmla="*/ 1204 w 1665"/>
                <a:gd name="T71" fmla="*/ 1045 h 1598"/>
                <a:gd name="T72" fmla="*/ 1112 w 1665"/>
                <a:gd name="T73" fmla="*/ 1129 h 1598"/>
                <a:gd name="T74" fmla="*/ 1020 w 1665"/>
                <a:gd name="T75" fmla="*/ 1045 h 1598"/>
                <a:gd name="T76" fmla="*/ 1246 w 1665"/>
                <a:gd name="T77" fmla="*/ 1271 h 1598"/>
                <a:gd name="T78" fmla="*/ 1162 w 1665"/>
                <a:gd name="T79" fmla="*/ 1179 h 1598"/>
                <a:gd name="T80" fmla="*/ 1246 w 1665"/>
                <a:gd name="T81" fmla="*/ 1087 h 1598"/>
                <a:gd name="T82" fmla="*/ 1338 w 1665"/>
                <a:gd name="T83" fmla="*/ 1179 h 1598"/>
                <a:gd name="T84" fmla="*/ 1246 w 1665"/>
                <a:gd name="T85" fmla="*/ 1271 h 1598"/>
                <a:gd name="T86" fmla="*/ 1480 w 1665"/>
                <a:gd name="T87" fmla="*/ 1045 h 1598"/>
                <a:gd name="T88" fmla="*/ 1388 w 1665"/>
                <a:gd name="T89" fmla="*/ 1129 h 1598"/>
                <a:gd name="T90" fmla="*/ 1296 w 1665"/>
                <a:gd name="T91" fmla="*/ 1045 h 1598"/>
                <a:gd name="T92" fmla="*/ 1388 w 1665"/>
                <a:gd name="T93" fmla="*/ 954 h 1598"/>
                <a:gd name="T94" fmla="*/ 1480 w 1665"/>
                <a:gd name="T95" fmla="*/ 1045 h 1598"/>
                <a:gd name="T96" fmla="*/ 1480 w 1665"/>
                <a:gd name="T97" fmla="*/ 1045 h 1598"/>
                <a:gd name="T98" fmla="*/ 1480 w 1665"/>
                <a:gd name="T99" fmla="*/ 1045 h 1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65" h="1598">
                  <a:moveTo>
                    <a:pt x="1229" y="561"/>
                  </a:moveTo>
                  <a:cubicBezTo>
                    <a:pt x="1079" y="561"/>
                    <a:pt x="1028" y="653"/>
                    <a:pt x="911" y="686"/>
                  </a:cubicBezTo>
                  <a:cubicBezTo>
                    <a:pt x="928" y="552"/>
                    <a:pt x="1012" y="419"/>
                    <a:pt x="1246" y="419"/>
                  </a:cubicBezTo>
                  <a:cubicBezTo>
                    <a:pt x="1580" y="419"/>
                    <a:pt x="1664" y="193"/>
                    <a:pt x="1664" y="76"/>
                  </a:cubicBezTo>
                  <a:cubicBezTo>
                    <a:pt x="1664" y="34"/>
                    <a:pt x="1630" y="0"/>
                    <a:pt x="1597" y="0"/>
                  </a:cubicBezTo>
                  <a:cubicBezTo>
                    <a:pt x="1555" y="0"/>
                    <a:pt x="1530" y="34"/>
                    <a:pt x="1530" y="76"/>
                  </a:cubicBezTo>
                  <a:cubicBezTo>
                    <a:pt x="1530" y="84"/>
                    <a:pt x="1522" y="276"/>
                    <a:pt x="1246" y="276"/>
                  </a:cubicBezTo>
                  <a:cubicBezTo>
                    <a:pt x="870" y="276"/>
                    <a:pt x="786" y="535"/>
                    <a:pt x="769" y="686"/>
                  </a:cubicBezTo>
                  <a:cubicBezTo>
                    <a:pt x="644" y="661"/>
                    <a:pt x="594" y="561"/>
                    <a:pt x="435" y="561"/>
                  </a:cubicBezTo>
                  <a:cubicBezTo>
                    <a:pt x="268" y="561"/>
                    <a:pt x="0" y="887"/>
                    <a:pt x="0" y="1288"/>
                  </a:cubicBezTo>
                  <a:cubicBezTo>
                    <a:pt x="0" y="1489"/>
                    <a:pt x="100" y="1597"/>
                    <a:pt x="201" y="1597"/>
                  </a:cubicBezTo>
                  <a:cubicBezTo>
                    <a:pt x="418" y="1597"/>
                    <a:pt x="460" y="1255"/>
                    <a:pt x="836" y="1255"/>
                  </a:cubicBezTo>
                  <a:cubicBezTo>
                    <a:pt x="1204" y="1255"/>
                    <a:pt x="1246" y="1597"/>
                    <a:pt x="1463" y="1597"/>
                  </a:cubicBezTo>
                  <a:cubicBezTo>
                    <a:pt x="1564" y="1597"/>
                    <a:pt x="1664" y="1497"/>
                    <a:pt x="1664" y="1288"/>
                  </a:cubicBezTo>
                  <a:cubicBezTo>
                    <a:pt x="1664" y="887"/>
                    <a:pt x="1405" y="561"/>
                    <a:pt x="1229" y="561"/>
                  </a:cubicBezTo>
                  <a:close/>
                  <a:moveTo>
                    <a:pt x="1246" y="811"/>
                  </a:moveTo>
                  <a:cubicBezTo>
                    <a:pt x="1296" y="811"/>
                    <a:pt x="1338" y="853"/>
                    <a:pt x="1338" y="903"/>
                  </a:cubicBezTo>
                  <a:cubicBezTo>
                    <a:pt x="1338" y="954"/>
                    <a:pt x="1296" y="995"/>
                    <a:pt x="1246" y="995"/>
                  </a:cubicBezTo>
                  <a:cubicBezTo>
                    <a:pt x="1204" y="995"/>
                    <a:pt x="1162" y="954"/>
                    <a:pt x="1162" y="903"/>
                  </a:cubicBezTo>
                  <a:cubicBezTo>
                    <a:pt x="1162" y="853"/>
                    <a:pt x="1204" y="811"/>
                    <a:pt x="1246" y="811"/>
                  </a:cubicBezTo>
                  <a:close/>
                  <a:moveTo>
                    <a:pt x="627" y="1112"/>
                  </a:moveTo>
                  <a:cubicBezTo>
                    <a:pt x="485" y="1112"/>
                    <a:pt x="485" y="1112"/>
                    <a:pt x="485" y="1112"/>
                  </a:cubicBezTo>
                  <a:cubicBezTo>
                    <a:pt x="485" y="1255"/>
                    <a:pt x="485" y="1255"/>
                    <a:pt x="485" y="1255"/>
                  </a:cubicBezTo>
                  <a:cubicBezTo>
                    <a:pt x="351" y="1255"/>
                    <a:pt x="351" y="1255"/>
                    <a:pt x="351" y="1255"/>
                  </a:cubicBezTo>
                  <a:cubicBezTo>
                    <a:pt x="351" y="1112"/>
                    <a:pt x="351" y="1112"/>
                    <a:pt x="351" y="1112"/>
                  </a:cubicBezTo>
                  <a:cubicBezTo>
                    <a:pt x="209" y="1112"/>
                    <a:pt x="209" y="1112"/>
                    <a:pt x="209" y="1112"/>
                  </a:cubicBezTo>
                  <a:cubicBezTo>
                    <a:pt x="209" y="970"/>
                    <a:pt x="209" y="970"/>
                    <a:pt x="209" y="970"/>
                  </a:cubicBezTo>
                  <a:cubicBezTo>
                    <a:pt x="351" y="970"/>
                    <a:pt x="351" y="970"/>
                    <a:pt x="351" y="970"/>
                  </a:cubicBezTo>
                  <a:cubicBezTo>
                    <a:pt x="351" y="836"/>
                    <a:pt x="351" y="836"/>
                    <a:pt x="351" y="836"/>
                  </a:cubicBezTo>
                  <a:cubicBezTo>
                    <a:pt x="485" y="836"/>
                    <a:pt x="485" y="836"/>
                    <a:pt x="485" y="836"/>
                  </a:cubicBezTo>
                  <a:cubicBezTo>
                    <a:pt x="485" y="970"/>
                    <a:pt x="485" y="970"/>
                    <a:pt x="485" y="970"/>
                  </a:cubicBezTo>
                  <a:cubicBezTo>
                    <a:pt x="627" y="970"/>
                    <a:pt x="627" y="970"/>
                    <a:pt x="627" y="970"/>
                  </a:cubicBezTo>
                  <a:lnTo>
                    <a:pt x="627" y="1112"/>
                  </a:lnTo>
                  <a:close/>
                  <a:moveTo>
                    <a:pt x="1020" y="1045"/>
                  </a:moveTo>
                  <a:cubicBezTo>
                    <a:pt x="1020" y="995"/>
                    <a:pt x="1062" y="954"/>
                    <a:pt x="1112" y="954"/>
                  </a:cubicBezTo>
                  <a:cubicBezTo>
                    <a:pt x="1162" y="954"/>
                    <a:pt x="1204" y="995"/>
                    <a:pt x="1204" y="1045"/>
                  </a:cubicBezTo>
                  <a:cubicBezTo>
                    <a:pt x="1204" y="1087"/>
                    <a:pt x="1162" y="1129"/>
                    <a:pt x="1112" y="1129"/>
                  </a:cubicBezTo>
                  <a:cubicBezTo>
                    <a:pt x="1062" y="1129"/>
                    <a:pt x="1020" y="1087"/>
                    <a:pt x="1020" y="1045"/>
                  </a:cubicBezTo>
                  <a:close/>
                  <a:moveTo>
                    <a:pt x="1246" y="1271"/>
                  </a:moveTo>
                  <a:cubicBezTo>
                    <a:pt x="1204" y="1271"/>
                    <a:pt x="1162" y="1229"/>
                    <a:pt x="1162" y="1179"/>
                  </a:cubicBezTo>
                  <a:cubicBezTo>
                    <a:pt x="1162" y="1129"/>
                    <a:pt x="1204" y="1087"/>
                    <a:pt x="1246" y="1087"/>
                  </a:cubicBezTo>
                  <a:cubicBezTo>
                    <a:pt x="1296" y="1087"/>
                    <a:pt x="1338" y="1129"/>
                    <a:pt x="1338" y="1179"/>
                  </a:cubicBezTo>
                  <a:cubicBezTo>
                    <a:pt x="1338" y="1229"/>
                    <a:pt x="1296" y="1271"/>
                    <a:pt x="1246" y="1271"/>
                  </a:cubicBezTo>
                  <a:close/>
                  <a:moveTo>
                    <a:pt x="1480" y="1045"/>
                  </a:moveTo>
                  <a:cubicBezTo>
                    <a:pt x="1480" y="1087"/>
                    <a:pt x="1438" y="1129"/>
                    <a:pt x="1388" y="1129"/>
                  </a:cubicBezTo>
                  <a:cubicBezTo>
                    <a:pt x="1338" y="1129"/>
                    <a:pt x="1296" y="1087"/>
                    <a:pt x="1296" y="1045"/>
                  </a:cubicBezTo>
                  <a:cubicBezTo>
                    <a:pt x="1296" y="995"/>
                    <a:pt x="1338" y="954"/>
                    <a:pt x="1388" y="954"/>
                  </a:cubicBezTo>
                  <a:cubicBezTo>
                    <a:pt x="1438" y="954"/>
                    <a:pt x="1480" y="995"/>
                    <a:pt x="1480" y="1045"/>
                  </a:cubicBezTo>
                  <a:close/>
                  <a:moveTo>
                    <a:pt x="1480" y="1045"/>
                  </a:moveTo>
                  <a:lnTo>
                    <a:pt x="1480" y="1045"/>
                  </a:lnTo>
                  <a:close/>
                </a:path>
              </a:pathLst>
            </a:custGeom>
            <a:solidFill>
              <a:schemeClr val="bg1"/>
            </a:solidFill>
            <a:ln>
              <a:noFill/>
            </a:ln>
            <a:effectLst/>
            <a:extLst/>
          </p:spPr>
          <p:txBody>
            <a:bodyPr wrap="none"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nvGrpSpPr>
          <p:cNvPr id="175" name="组合 174"/>
          <p:cNvGrpSpPr/>
          <p:nvPr/>
        </p:nvGrpSpPr>
        <p:grpSpPr>
          <a:xfrm>
            <a:off x="9702679" y="3805906"/>
            <a:ext cx="688441" cy="687039"/>
            <a:chOff x="18696342" y="8179235"/>
            <a:chExt cx="1382747" cy="1383104"/>
          </a:xfrm>
        </p:grpSpPr>
        <p:sp>
          <p:nvSpPr>
            <p:cNvPr id="176" name="Oval 24"/>
            <p:cNvSpPr/>
            <p:nvPr/>
          </p:nvSpPr>
          <p:spPr bwMode="auto">
            <a:xfrm>
              <a:off x="18696342" y="8179235"/>
              <a:ext cx="1382747" cy="1383104"/>
            </a:xfrm>
            <a:prstGeom prst="ellipse">
              <a:avLst/>
            </a:prstGeom>
            <a:solidFill>
              <a:schemeClr val="accent5"/>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sp>
          <p:nvSpPr>
            <p:cNvPr id="177" name="Freeform 380"/>
            <p:cNvSpPr>
              <a:spLocks noChangeArrowheads="1"/>
            </p:cNvSpPr>
            <p:nvPr/>
          </p:nvSpPr>
          <p:spPr bwMode="auto">
            <a:xfrm>
              <a:off x="19037189" y="8505491"/>
              <a:ext cx="748036" cy="748229"/>
            </a:xfrm>
            <a:custGeom>
              <a:avLst/>
              <a:gdLst>
                <a:gd name="T0" fmla="*/ 986 w 1079"/>
                <a:gd name="T1" fmla="*/ 627 h 1079"/>
                <a:gd name="T2" fmla="*/ 986 w 1079"/>
                <a:gd name="T3" fmla="*/ 452 h 1079"/>
                <a:gd name="T4" fmla="*/ 175 w 1079"/>
                <a:gd name="T5" fmla="*/ 543 h 1079"/>
                <a:gd name="T6" fmla="*/ 0 w 1079"/>
                <a:gd name="T7" fmla="*/ 543 h 1079"/>
                <a:gd name="T8" fmla="*/ 175 w 1079"/>
                <a:gd name="T9" fmla="*/ 543 h 1079"/>
                <a:gd name="T10" fmla="*/ 451 w 1079"/>
                <a:gd name="T11" fmla="*/ 987 h 1079"/>
                <a:gd name="T12" fmla="*/ 627 w 1079"/>
                <a:gd name="T13" fmla="*/ 987 h 1079"/>
                <a:gd name="T14" fmla="*/ 535 w 1079"/>
                <a:gd name="T15" fmla="*/ 175 h 1079"/>
                <a:gd name="T16" fmla="*/ 535 w 1079"/>
                <a:gd name="T17" fmla="*/ 0 h 1079"/>
                <a:gd name="T18" fmla="*/ 535 w 1079"/>
                <a:gd name="T19" fmla="*/ 175 h 1079"/>
                <a:gd name="T20" fmla="*/ 794 w 1079"/>
                <a:gd name="T21" fmla="*/ 920 h 1079"/>
                <a:gd name="T22" fmla="*/ 919 w 1079"/>
                <a:gd name="T23" fmla="*/ 794 h 1079"/>
                <a:gd name="T24" fmla="*/ 284 w 1079"/>
                <a:gd name="T25" fmla="*/ 284 h 1079"/>
                <a:gd name="T26" fmla="*/ 158 w 1079"/>
                <a:gd name="T27" fmla="*/ 159 h 1079"/>
                <a:gd name="T28" fmla="*/ 284 w 1079"/>
                <a:gd name="T29" fmla="*/ 284 h 1079"/>
                <a:gd name="T30" fmla="*/ 158 w 1079"/>
                <a:gd name="T31" fmla="*/ 920 h 1079"/>
                <a:gd name="T32" fmla="*/ 284 w 1079"/>
                <a:gd name="T33" fmla="*/ 794 h 1079"/>
                <a:gd name="T34" fmla="*/ 919 w 1079"/>
                <a:gd name="T35" fmla="*/ 284 h 1079"/>
                <a:gd name="T36" fmla="*/ 794 w 1079"/>
                <a:gd name="T37" fmla="*/ 159 h 1079"/>
                <a:gd name="T38" fmla="*/ 919 w 1079"/>
                <a:gd name="T39" fmla="*/ 284 h 1079"/>
                <a:gd name="T40" fmla="*/ 693 w 1079"/>
                <a:gd name="T41" fmla="*/ 635 h 1079"/>
                <a:gd name="T42" fmla="*/ 836 w 1079"/>
                <a:gd name="T43" fmla="*/ 552 h 1079"/>
                <a:gd name="T44" fmla="*/ 836 w 1079"/>
                <a:gd name="T45" fmla="*/ 493 h 1079"/>
                <a:gd name="T46" fmla="*/ 677 w 1079"/>
                <a:gd name="T47" fmla="*/ 426 h 1079"/>
                <a:gd name="T48" fmla="*/ 769 w 1079"/>
                <a:gd name="T49" fmla="*/ 293 h 1079"/>
                <a:gd name="T50" fmla="*/ 635 w 1079"/>
                <a:gd name="T51" fmla="*/ 385 h 1079"/>
                <a:gd name="T52" fmla="*/ 568 w 1079"/>
                <a:gd name="T53" fmla="*/ 226 h 1079"/>
                <a:gd name="T54" fmla="*/ 510 w 1079"/>
                <a:gd name="T55" fmla="*/ 226 h 1079"/>
                <a:gd name="T56" fmla="*/ 434 w 1079"/>
                <a:gd name="T57" fmla="*/ 385 h 1079"/>
                <a:gd name="T58" fmla="*/ 309 w 1079"/>
                <a:gd name="T59" fmla="*/ 293 h 1079"/>
                <a:gd name="T60" fmla="*/ 392 w 1079"/>
                <a:gd name="T61" fmla="*/ 426 h 1079"/>
                <a:gd name="T62" fmla="*/ 242 w 1079"/>
                <a:gd name="T63" fmla="*/ 493 h 1079"/>
                <a:gd name="T64" fmla="*/ 242 w 1079"/>
                <a:gd name="T65" fmla="*/ 552 h 1079"/>
                <a:gd name="T66" fmla="*/ 384 w 1079"/>
                <a:gd name="T67" fmla="*/ 635 h 1079"/>
                <a:gd name="T68" fmla="*/ 309 w 1079"/>
                <a:gd name="T69" fmla="*/ 753 h 1079"/>
                <a:gd name="T70" fmla="*/ 351 w 1079"/>
                <a:gd name="T71" fmla="*/ 753 h 1079"/>
                <a:gd name="T72" fmla="*/ 510 w 1079"/>
                <a:gd name="T73" fmla="*/ 719 h 1079"/>
                <a:gd name="T74" fmla="*/ 535 w 1079"/>
                <a:gd name="T75" fmla="*/ 853 h 1079"/>
                <a:gd name="T76" fmla="*/ 568 w 1079"/>
                <a:gd name="T77" fmla="*/ 719 h 1079"/>
                <a:gd name="T78" fmla="*/ 727 w 1079"/>
                <a:gd name="T79" fmla="*/ 753 h 1079"/>
                <a:gd name="T80" fmla="*/ 769 w 1079"/>
                <a:gd name="T81" fmla="*/ 753 h 1079"/>
                <a:gd name="T82" fmla="*/ 769 w 1079"/>
                <a:gd name="T83" fmla="*/ 719 h 10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79" h="1079">
                  <a:moveTo>
                    <a:pt x="1078" y="543"/>
                  </a:moveTo>
                  <a:cubicBezTo>
                    <a:pt x="1078" y="585"/>
                    <a:pt x="1036" y="627"/>
                    <a:pt x="986" y="627"/>
                  </a:cubicBezTo>
                  <a:cubicBezTo>
                    <a:pt x="944" y="627"/>
                    <a:pt x="903" y="585"/>
                    <a:pt x="903" y="543"/>
                  </a:cubicBezTo>
                  <a:cubicBezTo>
                    <a:pt x="903" y="493"/>
                    <a:pt x="944" y="452"/>
                    <a:pt x="986" y="452"/>
                  </a:cubicBezTo>
                  <a:cubicBezTo>
                    <a:pt x="1036" y="452"/>
                    <a:pt x="1078" y="493"/>
                    <a:pt x="1078" y="543"/>
                  </a:cubicBezTo>
                  <a:close/>
                  <a:moveTo>
                    <a:pt x="175" y="543"/>
                  </a:moveTo>
                  <a:cubicBezTo>
                    <a:pt x="175" y="493"/>
                    <a:pt x="133" y="452"/>
                    <a:pt x="91" y="452"/>
                  </a:cubicBezTo>
                  <a:cubicBezTo>
                    <a:pt x="41" y="452"/>
                    <a:pt x="0" y="493"/>
                    <a:pt x="0" y="543"/>
                  </a:cubicBezTo>
                  <a:cubicBezTo>
                    <a:pt x="0" y="585"/>
                    <a:pt x="41" y="627"/>
                    <a:pt x="91" y="627"/>
                  </a:cubicBezTo>
                  <a:cubicBezTo>
                    <a:pt x="133" y="627"/>
                    <a:pt x="175" y="585"/>
                    <a:pt x="175" y="543"/>
                  </a:cubicBezTo>
                  <a:close/>
                  <a:moveTo>
                    <a:pt x="535" y="903"/>
                  </a:moveTo>
                  <a:cubicBezTo>
                    <a:pt x="493" y="903"/>
                    <a:pt x="451" y="945"/>
                    <a:pt x="451" y="987"/>
                  </a:cubicBezTo>
                  <a:cubicBezTo>
                    <a:pt x="451" y="1037"/>
                    <a:pt x="493" y="1078"/>
                    <a:pt x="535" y="1078"/>
                  </a:cubicBezTo>
                  <a:cubicBezTo>
                    <a:pt x="585" y="1078"/>
                    <a:pt x="627" y="1037"/>
                    <a:pt x="627" y="987"/>
                  </a:cubicBezTo>
                  <a:cubicBezTo>
                    <a:pt x="627" y="945"/>
                    <a:pt x="585" y="903"/>
                    <a:pt x="535" y="903"/>
                  </a:cubicBezTo>
                  <a:close/>
                  <a:moveTo>
                    <a:pt x="535" y="175"/>
                  </a:moveTo>
                  <a:cubicBezTo>
                    <a:pt x="585" y="175"/>
                    <a:pt x="627" y="134"/>
                    <a:pt x="627" y="92"/>
                  </a:cubicBezTo>
                  <a:cubicBezTo>
                    <a:pt x="627" y="42"/>
                    <a:pt x="585" y="0"/>
                    <a:pt x="535" y="0"/>
                  </a:cubicBezTo>
                  <a:cubicBezTo>
                    <a:pt x="493" y="0"/>
                    <a:pt x="451" y="42"/>
                    <a:pt x="451" y="92"/>
                  </a:cubicBezTo>
                  <a:cubicBezTo>
                    <a:pt x="451" y="134"/>
                    <a:pt x="493" y="175"/>
                    <a:pt x="535" y="175"/>
                  </a:cubicBezTo>
                  <a:close/>
                  <a:moveTo>
                    <a:pt x="794" y="794"/>
                  </a:moveTo>
                  <a:cubicBezTo>
                    <a:pt x="760" y="828"/>
                    <a:pt x="760" y="886"/>
                    <a:pt x="794" y="920"/>
                  </a:cubicBezTo>
                  <a:cubicBezTo>
                    <a:pt x="827" y="953"/>
                    <a:pt x="886" y="953"/>
                    <a:pt x="919" y="920"/>
                  </a:cubicBezTo>
                  <a:cubicBezTo>
                    <a:pt x="953" y="886"/>
                    <a:pt x="953" y="828"/>
                    <a:pt x="919" y="794"/>
                  </a:cubicBezTo>
                  <a:cubicBezTo>
                    <a:pt x="886" y="761"/>
                    <a:pt x="827" y="761"/>
                    <a:pt x="794" y="794"/>
                  </a:cubicBezTo>
                  <a:close/>
                  <a:moveTo>
                    <a:pt x="284" y="284"/>
                  </a:moveTo>
                  <a:cubicBezTo>
                    <a:pt x="317" y="251"/>
                    <a:pt x="317" y="192"/>
                    <a:pt x="284" y="159"/>
                  </a:cubicBezTo>
                  <a:cubicBezTo>
                    <a:pt x="250" y="125"/>
                    <a:pt x="192" y="125"/>
                    <a:pt x="158" y="159"/>
                  </a:cubicBezTo>
                  <a:cubicBezTo>
                    <a:pt x="125" y="192"/>
                    <a:pt x="125" y="251"/>
                    <a:pt x="158" y="284"/>
                  </a:cubicBezTo>
                  <a:cubicBezTo>
                    <a:pt x="192" y="318"/>
                    <a:pt x="250" y="318"/>
                    <a:pt x="284" y="284"/>
                  </a:cubicBezTo>
                  <a:close/>
                  <a:moveTo>
                    <a:pt x="158" y="794"/>
                  </a:moveTo>
                  <a:cubicBezTo>
                    <a:pt x="125" y="828"/>
                    <a:pt x="125" y="886"/>
                    <a:pt x="158" y="920"/>
                  </a:cubicBezTo>
                  <a:cubicBezTo>
                    <a:pt x="192" y="953"/>
                    <a:pt x="250" y="953"/>
                    <a:pt x="284" y="920"/>
                  </a:cubicBezTo>
                  <a:cubicBezTo>
                    <a:pt x="317" y="886"/>
                    <a:pt x="317" y="828"/>
                    <a:pt x="284" y="794"/>
                  </a:cubicBezTo>
                  <a:cubicBezTo>
                    <a:pt x="250" y="761"/>
                    <a:pt x="192" y="761"/>
                    <a:pt x="158" y="794"/>
                  </a:cubicBezTo>
                  <a:close/>
                  <a:moveTo>
                    <a:pt x="919" y="284"/>
                  </a:moveTo>
                  <a:cubicBezTo>
                    <a:pt x="953" y="251"/>
                    <a:pt x="953" y="192"/>
                    <a:pt x="919" y="159"/>
                  </a:cubicBezTo>
                  <a:cubicBezTo>
                    <a:pt x="886" y="125"/>
                    <a:pt x="827" y="125"/>
                    <a:pt x="794" y="159"/>
                  </a:cubicBezTo>
                  <a:cubicBezTo>
                    <a:pt x="760" y="192"/>
                    <a:pt x="760" y="251"/>
                    <a:pt x="794" y="284"/>
                  </a:cubicBezTo>
                  <a:cubicBezTo>
                    <a:pt x="827" y="318"/>
                    <a:pt x="886" y="318"/>
                    <a:pt x="919" y="284"/>
                  </a:cubicBezTo>
                  <a:close/>
                  <a:moveTo>
                    <a:pt x="769" y="719"/>
                  </a:moveTo>
                  <a:cubicBezTo>
                    <a:pt x="693" y="635"/>
                    <a:pt x="693" y="635"/>
                    <a:pt x="693" y="635"/>
                  </a:cubicBezTo>
                  <a:cubicBezTo>
                    <a:pt x="710" y="610"/>
                    <a:pt x="719" y="585"/>
                    <a:pt x="719" y="552"/>
                  </a:cubicBezTo>
                  <a:cubicBezTo>
                    <a:pt x="836" y="552"/>
                    <a:pt x="836" y="552"/>
                    <a:pt x="836" y="552"/>
                  </a:cubicBezTo>
                  <a:cubicBezTo>
                    <a:pt x="852" y="552"/>
                    <a:pt x="861" y="543"/>
                    <a:pt x="861" y="527"/>
                  </a:cubicBezTo>
                  <a:cubicBezTo>
                    <a:pt x="861" y="510"/>
                    <a:pt x="852" y="493"/>
                    <a:pt x="836" y="493"/>
                  </a:cubicBezTo>
                  <a:cubicBezTo>
                    <a:pt x="719" y="493"/>
                    <a:pt x="719" y="493"/>
                    <a:pt x="719" y="493"/>
                  </a:cubicBezTo>
                  <a:cubicBezTo>
                    <a:pt x="710" y="468"/>
                    <a:pt x="693" y="443"/>
                    <a:pt x="677" y="426"/>
                  </a:cubicBezTo>
                  <a:cubicBezTo>
                    <a:pt x="769" y="334"/>
                    <a:pt x="769" y="334"/>
                    <a:pt x="769" y="334"/>
                  </a:cubicBezTo>
                  <a:cubicBezTo>
                    <a:pt x="777" y="326"/>
                    <a:pt x="777" y="309"/>
                    <a:pt x="769" y="293"/>
                  </a:cubicBezTo>
                  <a:cubicBezTo>
                    <a:pt x="760" y="284"/>
                    <a:pt x="735" y="284"/>
                    <a:pt x="727" y="293"/>
                  </a:cubicBezTo>
                  <a:cubicBezTo>
                    <a:pt x="635" y="385"/>
                    <a:pt x="635" y="385"/>
                    <a:pt x="635" y="385"/>
                  </a:cubicBezTo>
                  <a:cubicBezTo>
                    <a:pt x="618" y="368"/>
                    <a:pt x="593" y="360"/>
                    <a:pt x="568" y="360"/>
                  </a:cubicBezTo>
                  <a:cubicBezTo>
                    <a:pt x="568" y="226"/>
                    <a:pt x="568" y="226"/>
                    <a:pt x="568" y="226"/>
                  </a:cubicBezTo>
                  <a:cubicBezTo>
                    <a:pt x="568" y="217"/>
                    <a:pt x="551" y="201"/>
                    <a:pt x="535" y="201"/>
                  </a:cubicBezTo>
                  <a:cubicBezTo>
                    <a:pt x="526" y="201"/>
                    <a:pt x="510" y="217"/>
                    <a:pt x="510" y="226"/>
                  </a:cubicBezTo>
                  <a:cubicBezTo>
                    <a:pt x="510" y="360"/>
                    <a:pt x="510" y="360"/>
                    <a:pt x="510" y="360"/>
                  </a:cubicBezTo>
                  <a:cubicBezTo>
                    <a:pt x="484" y="360"/>
                    <a:pt x="459" y="368"/>
                    <a:pt x="434" y="385"/>
                  </a:cubicBezTo>
                  <a:cubicBezTo>
                    <a:pt x="351" y="293"/>
                    <a:pt x="351" y="293"/>
                    <a:pt x="351" y="293"/>
                  </a:cubicBezTo>
                  <a:cubicBezTo>
                    <a:pt x="334" y="284"/>
                    <a:pt x="317" y="284"/>
                    <a:pt x="309" y="293"/>
                  </a:cubicBezTo>
                  <a:cubicBezTo>
                    <a:pt x="301" y="309"/>
                    <a:pt x="301" y="326"/>
                    <a:pt x="309" y="334"/>
                  </a:cubicBezTo>
                  <a:cubicBezTo>
                    <a:pt x="392" y="426"/>
                    <a:pt x="392" y="426"/>
                    <a:pt x="392" y="426"/>
                  </a:cubicBezTo>
                  <a:cubicBezTo>
                    <a:pt x="376" y="443"/>
                    <a:pt x="368" y="468"/>
                    <a:pt x="359" y="493"/>
                  </a:cubicBezTo>
                  <a:cubicBezTo>
                    <a:pt x="242" y="493"/>
                    <a:pt x="242" y="493"/>
                    <a:pt x="242" y="493"/>
                  </a:cubicBezTo>
                  <a:cubicBezTo>
                    <a:pt x="225" y="493"/>
                    <a:pt x="217" y="510"/>
                    <a:pt x="217" y="527"/>
                  </a:cubicBezTo>
                  <a:cubicBezTo>
                    <a:pt x="217" y="543"/>
                    <a:pt x="225" y="552"/>
                    <a:pt x="242" y="552"/>
                  </a:cubicBezTo>
                  <a:cubicBezTo>
                    <a:pt x="359" y="552"/>
                    <a:pt x="359" y="552"/>
                    <a:pt x="359" y="552"/>
                  </a:cubicBezTo>
                  <a:cubicBezTo>
                    <a:pt x="359" y="585"/>
                    <a:pt x="368" y="610"/>
                    <a:pt x="384" y="635"/>
                  </a:cubicBezTo>
                  <a:cubicBezTo>
                    <a:pt x="309" y="719"/>
                    <a:pt x="309" y="719"/>
                    <a:pt x="309" y="719"/>
                  </a:cubicBezTo>
                  <a:cubicBezTo>
                    <a:pt x="301" y="727"/>
                    <a:pt x="301" y="744"/>
                    <a:pt x="309" y="753"/>
                  </a:cubicBezTo>
                  <a:cubicBezTo>
                    <a:pt x="317" y="761"/>
                    <a:pt x="317" y="761"/>
                    <a:pt x="326" y="761"/>
                  </a:cubicBezTo>
                  <a:cubicBezTo>
                    <a:pt x="334" y="761"/>
                    <a:pt x="342" y="761"/>
                    <a:pt x="351" y="753"/>
                  </a:cubicBezTo>
                  <a:cubicBezTo>
                    <a:pt x="426" y="677"/>
                    <a:pt x="426" y="677"/>
                    <a:pt x="426" y="677"/>
                  </a:cubicBezTo>
                  <a:cubicBezTo>
                    <a:pt x="443" y="702"/>
                    <a:pt x="476" y="719"/>
                    <a:pt x="510" y="719"/>
                  </a:cubicBezTo>
                  <a:cubicBezTo>
                    <a:pt x="510" y="819"/>
                    <a:pt x="510" y="819"/>
                    <a:pt x="510" y="819"/>
                  </a:cubicBezTo>
                  <a:cubicBezTo>
                    <a:pt x="510" y="836"/>
                    <a:pt x="526" y="853"/>
                    <a:pt x="535" y="853"/>
                  </a:cubicBezTo>
                  <a:cubicBezTo>
                    <a:pt x="551" y="853"/>
                    <a:pt x="568" y="836"/>
                    <a:pt x="568" y="819"/>
                  </a:cubicBezTo>
                  <a:cubicBezTo>
                    <a:pt x="568" y="719"/>
                    <a:pt x="568" y="719"/>
                    <a:pt x="568" y="719"/>
                  </a:cubicBezTo>
                  <a:cubicBezTo>
                    <a:pt x="602" y="719"/>
                    <a:pt x="627" y="702"/>
                    <a:pt x="652" y="677"/>
                  </a:cubicBezTo>
                  <a:cubicBezTo>
                    <a:pt x="727" y="753"/>
                    <a:pt x="727" y="753"/>
                    <a:pt x="727" y="753"/>
                  </a:cubicBezTo>
                  <a:cubicBezTo>
                    <a:pt x="735" y="761"/>
                    <a:pt x="744" y="761"/>
                    <a:pt x="744" y="761"/>
                  </a:cubicBezTo>
                  <a:cubicBezTo>
                    <a:pt x="752" y="761"/>
                    <a:pt x="760" y="761"/>
                    <a:pt x="769" y="753"/>
                  </a:cubicBezTo>
                  <a:cubicBezTo>
                    <a:pt x="777" y="744"/>
                    <a:pt x="777" y="727"/>
                    <a:pt x="769" y="719"/>
                  </a:cubicBezTo>
                  <a:close/>
                  <a:moveTo>
                    <a:pt x="769" y="719"/>
                  </a:moveTo>
                  <a:lnTo>
                    <a:pt x="769" y="719"/>
                  </a:lnTo>
                  <a:close/>
                </a:path>
              </a:pathLst>
            </a:custGeom>
            <a:solidFill>
              <a:schemeClr val="bg1"/>
            </a:solidFill>
            <a:ln>
              <a:noFill/>
            </a:ln>
            <a:effectLst/>
            <a:extLst/>
          </p:spPr>
          <p:txBody>
            <a:bodyPr wrap="none"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nvGrpSpPr>
          <p:cNvPr id="178" name="组合 177"/>
          <p:cNvGrpSpPr/>
          <p:nvPr/>
        </p:nvGrpSpPr>
        <p:grpSpPr>
          <a:xfrm>
            <a:off x="9670363" y="1412670"/>
            <a:ext cx="688441" cy="685147"/>
            <a:chOff x="18631436" y="3361320"/>
            <a:chExt cx="1382747" cy="1379295"/>
          </a:xfrm>
        </p:grpSpPr>
        <p:sp>
          <p:nvSpPr>
            <p:cNvPr id="179" name="Oval 23"/>
            <p:cNvSpPr/>
            <p:nvPr/>
          </p:nvSpPr>
          <p:spPr bwMode="auto">
            <a:xfrm>
              <a:off x="18631436" y="3361320"/>
              <a:ext cx="1382747" cy="1379295"/>
            </a:xfrm>
            <a:prstGeom prst="ellipse">
              <a:avLst/>
            </a:prstGeom>
            <a:solidFill>
              <a:schemeClr val="accent5"/>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sp>
          <p:nvSpPr>
            <p:cNvPr id="180" name="Freeform 107"/>
            <p:cNvSpPr>
              <a:spLocks noChangeArrowheads="1"/>
            </p:cNvSpPr>
            <p:nvPr/>
          </p:nvSpPr>
          <p:spPr bwMode="auto">
            <a:xfrm>
              <a:off x="18949495" y="3509903"/>
              <a:ext cx="748036" cy="900568"/>
            </a:xfrm>
            <a:custGeom>
              <a:avLst/>
              <a:gdLst>
                <a:gd name="T0" fmla="*/ 710 w 736"/>
                <a:gd name="T1" fmla="*/ 435 h 888"/>
                <a:gd name="T2" fmla="*/ 117 w 736"/>
                <a:gd name="T3" fmla="*/ 435 h 888"/>
                <a:gd name="T4" fmla="*/ 133 w 736"/>
                <a:gd name="T5" fmla="*/ 419 h 888"/>
                <a:gd name="T6" fmla="*/ 610 w 736"/>
                <a:gd name="T7" fmla="*/ 134 h 888"/>
                <a:gd name="T8" fmla="*/ 618 w 736"/>
                <a:gd name="T9" fmla="*/ 92 h 888"/>
                <a:gd name="T10" fmla="*/ 593 w 736"/>
                <a:gd name="T11" fmla="*/ 26 h 888"/>
                <a:gd name="T12" fmla="*/ 551 w 736"/>
                <a:gd name="T13" fmla="*/ 9 h 888"/>
                <a:gd name="T14" fmla="*/ 16 w 736"/>
                <a:gd name="T15" fmla="*/ 335 h 888"/>
                <a:gd name="T16" fmla="*/ 8 w 736"/>
                <a:gd name="T17" fmla="*/ 377 h 888"/>
                <a:gd name="T18" fmla="*/ 58 w 736"/>
                <a:gd name="T19" fmla="*/ 435 h 888"/>
                <a:gd name="T20" fmla="*/ 58 w 736"/>
                <a:gd name="T21" fmla="*/ 862 h 888"/>
                <a:gd name="T22" fmla="*/ 83 w 736"/>
                <a:gd name="T23" fmla="*/ 887 h 888"/>
                <a:gd name="T24" fmla="*/ 710 w 736"/>
                <a:gd name="T25" fmla="*/ 887 h 888"/>
                <a:gd name="T26" fmla="*/ 735 w 736"/>
                <a:gd name="T27" fmla="*/ 862 h 888"/>
                <a:gd name="T28" fmla="*/ 735 w 736"/>
                <a:gd name="T29" fmla="*/ 460 h 888"/>
                <a:gd name="T30" fmla="*/ 710 w 736"/>
                <a:gd name="T31" fmla="*/ 435 h 888"/>
                <a:gd name="T32" fmla="*/ 501 w 736"/>
                <a:gd name="T33" fmla="*/ 452 h 888"/>
                <a:gd name="T34" fmla="*/ 418 w 736"/>
                <a:gd name="T35" fmla="*/ 536 h 888"/>
                <a:gd name="T36" fmla="*/ 300 w 736"/>
                <a:gd name="T37" fmla="*/ 536 h 888"/>
                <a:gd name="T38" fmla="*/ 393 w 736"/>
                <a:gd name="T39" fmla="*/ 452 h 888"/>
                <a:gd name="T40" fmla="*/ 501 w 736"/>
                <a:gd name="T41" fmla="*/ 452 h 888"/>
                <a:gd name="T42" fmla="*/ 468 w 736"/>
                <a:gd name="T43" fmla="*/ 92 h 888"/>
                <a:gd name="T44" fmla="*/ 568 w 736"/>
                <a:gd name="T45" fmla="*/ 26 h 888"/>
                <a:gd name="T46" fmla="*/ 551 w 736"/>
                <a:gd name="T47" fmla="*/ 118 h 888"/>
                <a:gd name="T48" fmla="*/ 451 w 736"/>
                <a:gd name="T49" fmla="*/ 185 h 888"/>
                <a:gd name="T50" fmla="*/ 468 w 736"/>
                <a:gd name="T51" fmla="*/ 92 h 888"/>
                <a:gd name="T52" fmla="*/ 292 w 736"/>
                <a:gd name="T53" fmla="*/ 201 h 888"/>
                <a:gd name="T54" fmla="*/ 393 w 736"/>
                <a:gd name="T55" fmla="*/ 134 h 888"/>
                <a:gd name="T56" fmla="*/ 376 w 736"/>
                <a:gd name="T57" fmla="*/ 235 h 888"/>
                <a:gd name="T58" fmla="*/ 267 w 736"/>
                <a:gd name="T59" fmla="*/ 293 h 888"/>
                <a:gd name="T60" fmla="*/ 292 w 736"/>
                <a:gd name="T61" fmla="*/ 201 h 888"/>
                <a:gd name="T62" fmla="*/ 83 w 736"/>
                <a:gd name="T63" fmla="*/ 410 h 888"/>
                <a:gd name="T64" fmla="*/ 100 w 736"/>
                <a:gd name="T65" fmla="*/ 318 h 888"/>
                <a:gd name="T66" fmla="*/ 200 w 736"/>
                <a:gd name="T67" fmla="*/ 251 h 888"/>
                <a:gd name="T68" fmla="*/ 184 w 736"/>
                <a:gd name="T69" fmla="*/ 343 h 888"/>
                <a:gd name="T70" fmla="*/ 83 w 736"/>
                <a:gd name="T71" fmla="*/ 410 h 888"/>
                <a:gd name="T72" fmla="*/ 192 w 736"/>
                <a:gd name="T73" fmla="*/ 452 h 888"/>
                <a:gd name="T74" fmla="*/ 300 w 736"/>
                <a:gd name="T75" fmla="*/ 452 h 888"/>
                <a:gd name="T76" fmla="*/ 217 w 736"/>
                <a:gd name="T77" fmla="*/ 536 h 888"/>
                <a:gd name="T78" fmla="*/ 108 w 736"/>
                <a:gd name="T79" fmla="*/ 536 h 888"/>
                <a:gd name="T80" fmla="*/ 192 w 736"/>
                <a:gd name="T81" fmla="*/ 452 h 888"/>
                <a:gd name="T82" fmla="*/ 694 w 736"/>
                <a:gd name="T83" fmla="*/ 853 h 888"/>
                <a:gd name="T84" fmla="*/ 108 w 736"/>
                <a:gd name="T85" fmla="*/ 853 h 888"/>
                <a:gd name="T86" fmla="*/ 108 w 736"/>
                <a:gd name="T87" fmla="*/ 586 h 888"/>
                <a:gd name="T88" fmla="*/ 694 w 736"/>
                <a:gd name="T89" fmla="*/ 586 h 888"/>
                <a:gd name="T90" fmla="*/ 694 w 736"/>
                <a:gd name="T91" fmla="*/ 853 h 888"/>
                <a:gd name="T92" fmla="*/ 618 w 736"/>
                <a:gd name="T93" fmla="*/ 536 h 888"/>
                <a:gd name="T94" fmla="*/ 501 w 736"/>
                <a:gd name="T95" fmla="*/ 536 h 888"/>
                <a:gd name="T96" fmla="*/ 585 w 736"/>
                <a:gd name="T97" fmla="*/ 452 h 888"/>
                <a:gd name="T98" fmla="*/ 702 w 736"/>
                <a:gd name="T99" fmla="*/ 452 h 888"/>
                <a:gd name="T100" fmla="*/ 618 w 736"/>
                <a:gd name="T101" fmla="*/ 536 h 888"/>
                <a:gd name="T102" fmla="*/ 618 w 736"/>
                <a:gd name="T103" fmla="*/ 536 h 888"/>
                <a:gd name="T104" fmla="*/ 618 w 736"/>
                <a:gd name="T105" fmla="*/ 536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6" h="888">
                  <a:moveTo>
                    <a:pt x="710" y="435"/>
                  </a:moveTo>
                  <a:cubicBezTo>
                    <a:pt x="117" y="435"/>
                    <a:pt x="117" y="435"/>
                    <a:pt x="117" y="435"/>
                  </a:cubicBezTo>
                  <a:cubicBezTo>
                    <a:pt x="133" y="419"/>
                    <a:pt x="133" y="419"/>
                    <a:pt x="133" y="419"/>
                  </a:cubicBezTo>
                  <a:cubicBezTo>
                    <a:pt x="284" y="335"/>
                    <a:pt x="610" y="134"/>
                    <a:pt x="610" y="134"/>
                  </a:cubicBezTo>
                  <a:cubicBezTo>
                    <a:pt x="627" y="126"/>
                    <a:pt x="627" y="109"/>
                    <a:pt x="618" y="92"/>
                  </a:cubicBezTo>
                  <a:cubicBezTo>
                    <a:pt x="593" y="26"/>
                    <a:pt x="593" y="26"/>
                    <a:pt x="593" y="26"/>
                  </a:cubicBezTo>
                  <a:cubicBezTo>
                    <a:pt x="585" y="9"/>
                    <a:pt x="568" y="0"/>
                    <a:pt x="551" y="9"/>
                  </a:cubicBezTo>
                  <a:cubicBezTo>
                    <a:pt x="16" y="335"/>
                    <a:pt x="16" y="335"/>
                    <a:pt x="16" y="335"/>
                  </a:cubicBezTo>
                  <a:cubicBezTo>
                    <a:pt x="8" y="343"/>
                    <a:pt x="0" y="360"/>
                    <a:pt x="8" y="377"/>
                  </a:cubicBezTo>
                  <a:cubicBezTo>
                    <a:pt x="58" y="435"/>
                    <a:pt x="58" y="435"/>
                    <a:pt x="58" y="435"/>
                  </a:cubicBezTo>
                  <a:cubicBezTo>
                    <a:pt x="58" y="862"/>
                    <a:pt x="58" y="862"/>
                    <a:pt x="58" y="862"/>
                  </a:cubicBezTo>
                  <a:cubicBezTo>
                    <a:pt x="58" y="878"/>
                    <a:pt x="75" y="887"/>
                    <a:pt x="83" y="887"/>
                  </a:cubicBezTo>
                  <a:cubicBezTo>
                    <a:pt x="710" y="887"/>
                    <a:pt x="710" y="887"/>
                    <a:pt x="710" y="887"/>
                  </a:cubicBezTo>
                  <a:cubicBezTo>
                    <a:pt x="727" y="887"/>
                    <a:pt x="735" y="878"/>
                    <a:pt x="735" y="862"/>
                  </a:cubicBezTo>
                  <a:cubicBezTo>
                    <a:pt x="735" y="460"/>
                    <a:pt x="735" y="460"/>
                    <a:pt x="735" y="460"/>
                  </a:cubicBezTo>
                  <a:cubicBezTo>
                    <a:pt x="735" y="443"/>
                    <a:pt x="727" y="435"/>
                    <a:pt x="710" y="435"/>
                  </a:cubicBezTo>
                  <a:close/>
                  <a:moveTo>
                    <a:pt x="501" y="452"/>
                  </a:moveTo>
                  <a:cubicBezTo>
                    <a:pt x="418" y="536"/>
                    <a:pt x="418" y="536"/>
                    <a:pt x="418" y="536"/>
                  </a:cubicBezTo>
                  <a:cubicBezTo>
                    <a:pt x="300" y="536"/>
                    <a:pt x="300" y="536"/>
                    <a:pt x="300" y="536"/>
                  </a:cubicBezTo>
                  <a:cubicBezTo>
                    <a:pt x="393" y="452"/>
                    <a:pt x="393" y="452"/>
                    <a:pt x="393" y="452"/>
                  </a:cubicBezTo>
                  <a:lnTo>
                    <a:pt x="501" y="452"/>
                  </a:lnTo>
                  <a:close/>
                  <a:moveTo>
                    <a:pt x="468" y="92"/>
                  </a:moveTo>
                  <a:cubicBezTo>
                    <a:pt x="568" y="26"/>
                    <a:pt x="568" y="26"/>
                    <a:pt x="568" y="26"/>
                  </a:cubicBezTo>
                  <a:cubicBezTo>
                    <a:pt x="551" y="118"/>
                    <a:pt x="551" y="118"/>
                    <a:pt x="551" y="118"/>
                  </a:cubicBezTo>
                  <a:cubicBezTo>
                    <a:pt x="451" y="185"/>
                    <a:pt x="451" y="185"/>
                    <a:pt x="451" y="185"/>
                  </a:cubicBezTo>
                  <a:lnTo>
                    <a:pt x="468" y="92"/>
                  </a:lnTo>
                  <a:close/>
                  <a:moveTo>
                    <a:pt x="292" y="201"/>
                  </a:moveTo>
                  <a:cubicBezTo>
                    <a:pt x="393" y="134"/>
                    <a:pt x="393" y="134"/>
                    <a:pt x="393" y="134"/>
                  </a:cubicBezTo>
                  <a:cubicBezTo>
                    <a:pt x="376" y="235"/>
                    <a:pt x="376" y="235"/>
                    <a:pt x="376" y="235"/>
                  </a:cubicBezTo>
                  <a:cubicBezTo>
                    <a:pt x="267" y="293"/>
                    <a:pt x="267" y="293"/>
                    <a:pt x="267" y="293"/>
                  </a:cubicBezTo>
                  <a:lnTo>
                    <a:pt x="292" y="201"/>
                  </a:lnTo>
                  <a:close/>
                  <a:moveTo>
                    <a:pt x="83" y="410"/>
                  </a:moveTo>
                  <a:cubicBezTo>
                    <a:pt x="100" y="318"/>
                    <a:pt x="100" y="318"/>
                    <a:pt x="100" y="318"/>
                  </a:cubicBezTo>
                  <a:cubicBezTo>
                    <a:pt x="200" y="251"/>
                    <a:pt x="200" y="251"/>
                    <a:pt x="200" y="251"/>
                  </a:cubicBezTo>
                  <a:cubicBezTo>
                    <a:pt x="184" y="343"/>
                    <a:pt x="184" y="343"/>
                    <a:pt x="184" y="343"/>
                  </a:cubicBezTo>
                  <a:lnTo>
                    <a:pt x="83" y="410"/>
                  </a:lnTo>
                  <a:close/>
                  <a:moveTo>
                    <a:pt x="192" y="452"/>
                  </a:moveTo>
                  <a:cubicBezTo>
                    <a:pt x="300" y="452"/>
                    <a:pt x="300" y="452"/>
                    <a:pt x="300" y="452"/>
                  </a:cubicBezTo>
                  <a:cubicBezTo>
                    <a:pt x="217" y="536"/>
                    <a:pt x="217" y="536"/>
                    <a:pt x="217" y="536"/>
                  </a:cubicBezTo>
                  <a:cubicBezTo>
                    <a:pt x="108" y="536"/>
                    <a:pt x="108" y="536"/>
                    <a:pt x="108" y="536"/>
                  </a:cubicBezTo>
                  <a:lnTo>
                    <a:pt x="192" y="452"/>
                  </a:lnTo>
                  <a:close/>
                  <a:moveTo>
                    <a:pt x="694" y="853"/>
                  </a:moveTo>
                  <a:cubicBezTo>
                    <a:pt x="108" y="853"/>
                    <a:pt x="108" y="853"/>
                    <a:pt x="108" y="853"/>
                  </a:cubicBezTo>
                  <a:cubicBezTo>
                    <a:pt x="108" y="586"/>
                    <a:pt x="108" y="586"/>
                    <a:pt x="108" y="586"/>
                  </a:cubicBezTo>
                  <a:cubicBezTo>
                    <a:pt x="694" y="586"/>
                    <a:pt x="694" y="586"/>
                    <a:pt x="694" y="586"/>
                  </a:cubicBezTo>
                  <a:lnTo>
                    <a:pt x="694" y="853"/>
                  </a:lnTo>
                  <a:close/>
                  <a:moveTo>
                    <a:pt x="618" y="536"/>
                  </a:moveTo>
                  <a:cubicBezTo>
                    <a:pt x="501" y="536"/>
                    <a:pt x="501" y="536"/>
                    <a:pt x="501" y="536"/>
                  </a:cubicBezTo>
                  <a:cubicBezTo>
                    <a:pt x="585" y="452"/>
                    <a:pt x="585" y="452"/>
                    <a:pt x="585" y="452"/>
                  </a:cubicBezTo>
                  <a:cubicBezTo>
                    <a:pt x="702" y="452"/>
                    <a:pt x="702" y="452"/>
                    <a:pt x="702" y="452"/>
                  </a:cubicBezTo>
                  <a:lnTo>
                    <a:pt x="618" y="536"/>
                  </a:lnTo>
                  <a:close/>
                  <a:moveTo>
                    <a:pt x="618" y="536"/>
                  </a:moveTo>
                  <a:lnTo>
                    <a:pt x="618" y="536"/>
                  </a:lnTo>
                  <a:close/>
                </a:path>
              </a:pathLst>
            </a:custGeom>
            <a:solidFill>
              <a:schemeClr val="bg1"/>
            </a:solidFill>
            <a:ln>
              <a:noFill/>
            </a:ln>
            <a:effectLst/>
            <a:extLst/>
          </p:spPr>
          <p:txBody>
            <a:bodyPr wrap="none"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nvGrpSpPr>
          <p:cNvPr id="181" name="组合 180"/>
          <p:cNvGrpSpPr/>
          <p:nvPr/>
        </p:nvGrpSpPr>
        <p:grpSpPr>
          <a:xfrm>
            <a:off x="7229218" y="3692650"/>
            <a:ext cx="428616" cy="427744"/>
            <a:chOff x="13728351" y="7951233"/>
            <a:chExt cx="860884" cy="861108"/>
          </a:xfrm>
        </p:grpSpPr>
        <p:sp>
          <p:nvSpPr>
            <p:cNvPr id="182" name="Oval 14"/>
            <p:cNvSpPr/>
            <p:nvPr/>
          </p:nvSpPr>
          <p:spPr>
            <a:xfrm>
              <a:off x="13728351" y="7951233"/>
              <a:ext cx="860884" cy="861108"/>
            </a:xfrm>
            <a:prstGeom prst="ellipse">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1494" b="1" i="0" u="none" strike="noStrike" kern="0" cap="none" spc="0" normalizeH="0" baseline="0" noProof="0" dirty="0">
                <a:ln>
                  <a:noFill/>
                </a:ln>
                <a:solidFill>
                  <a:prstClr val="white"/>
                </a:solidFill>
                <a:effectLst/>
                <a:uLnTx/>
                <a:uFillTx/>
                <a:latin typeface="Arial"/>
                <a:ea typeface="微软雅黑"/>
                <a:cs typeface="+mn-cs"/>
                <a:sym typeface="Helvetica Light"/>
              </a:endParaRPr>
            </a:p>
          </p:txBody>
        </p:sp>
        <p:sp>
          <p:nvSpPr>
            <p:cNvPr id="183" name="Freeform 298"/>
            <p:cNvSpPr>
              <a:spLocks noChangeArrowheads="1"/>
            </p:cNvSpPr>
            <p:nvPr/>
          </p:nvSpPr>
          <p:spPr bwMode="auto">
            <a:xfrm>
              <a:off x="13935456" y="8130771"/>
              <a:ext cx="446663" cy="446779"/>
            </a:xfrm>
            <a:custGeom>
              <a:avLst/>
              <a:gdLst>
                <a:gd name="T0" fmla="*/ 852 w 1606"/>
                <a:gd name="T1" fmla="*/ 0 h 1607"/>
                <a:gd name="T2" fmla="*/ 0 w 1606"/>
                <a:gd name="T3" fmla="*/ 753 h 1607"/>
                <a:gd name="T4" fmla="*/ 752 w 1606"/>
                <a:gd name="T5" fmla="*/ 1606 h 1607"/>
                <a:gd name="T6" fmla="*/ 1605 w 1606"/>
                <a:gd name="T7" fmla="*/ 853 h 1607"/>
                <a:gd name="T8" fmla="*/ 501 w 1606"/>
                <a:gd name="T9" fmla="*/ 176 h 1607"/>
                <a:gd name="T10" fmla="*/ 217 w 1606"/>
                <a:gd name="T11" fmla="*/ 427 h 1607"/>
                <a:gd name="T12" fmla="*/ 158 w 1606"/>
                <a:gd name="T13" fmla="*/ 535 h 1607"/>
                <a:gd name="T14" fmla="*/ 317 w 1606"/>
                <a:gd name="T15" fmla="*/ 753 h 1607"/>
                <a:gd name="T16" fmla="*/ 158 w 1606"/>
                <a:gd name="T17" fmla="*/ 535 h 1607"/>
                <a:gd name="T18" fmla="*/ 317 w 1606"/>
                <a:gd name="T19" fmla="*/ 853 h 1607"/>
                <a:gd name="T20" fmla="*/ 158 w 1606"/>
                <a:gd name="T21" fmla="*/ 1071 h 1607"/>
                <a:gd name="T22" fmla="*/ 217 w 1606"/>
                <a:gd name="T23" fmla="*/ 1179 h 1607"/>
                <a:gd name="T24" fmla="*/ 501 w 1606"/>
                <a:gd name="T25" fmla="*/ 1430 h 1607"/>
                <a:gd name="T26" fmla="*/ 752 w 1606"/>
                <a:gd name="T27" fmla="*/ 1497 h 1607"/>
                <a:gd name="T28" fmla="*/ 752 w 1606"/>
                <a:gd name="T29" fmla="*/ 1179 h 1607"/>
                <a:gd name="T30" fmla="*/ 752 w 1606"/>
                <a:gd name="T31" fmla="*/ 1071 h 1607"/>
                <a:gd name="T32" fmla="*/ 426 w 1606"/>
                <a:gd name="T33" fmla="*/ 853 h 1607"/>
                <a:gd name="T34" fmla="*/ 752 w 1606"/>
                <a:gd name="T35" fmla="*/ 1071 h 1607"/>
                <a:gd name="T36" fmla="*/ 426 w 1606"/>
                <a:gd name="T37" fmla="*/ 753 h 1607"/>
                <a:gd name="T38" fmla="*/ 752 w 1606"/>
                <a:gd name="T39" fmla="*/ 535 h 1607"/>
                <a:gd name="T40" fmla="*/ 752 w 1606"/>
                <a:gd name="T41" fmla="*/ 427 h 1607"/>
                <a:gd name="T42" fmla="*/ 752 w 1606"/>
                <a:gd name="T43" fmla="*/ 109 h 1607"/>
                <a:gd name="T44" fmla="*/ 1387 w 1606"/>
                <a:gd name="T45" fmla="*/ 427 h 1607"/>
                <a:gd name="T46" fmla="*/ 1103 w 1606"/>
                <a:gd name="T47" fmla="*/ 176 h 1607"/>
                <a:gd name="T48" fmla="*/ 852 w 1606"/>
                <a:gd name="T49" fmla="*/ 109 h 1607"/>
                <a:gd name="T50" fmla="*/ 852 w 1606"/>
                <a:gd name="T51" fmla="*/ 427 h 1607"/>
                <a:gd name="T52" fmla="*/ 852 w 1606"/>
                <a:gd name="T53" fmla="*/ 535 h 1607"/>
                <a:gd name="T54" fmla="*/ 1178 w 1606"/>
                <a:gd name="T55" fmla="*/ 753 h 1607"/>
                <a:gd name="T56" fmla="*/ 852 w 1606"/>
                <a:gd name="T57" fmla="*/ 535 h 1607"/>
                <a:gd name="T58" fmla="*/ 1178 w 1606"/>
                <a:gd name="T59" fmla="*/ 853 h 1607"/>
                <a:gd name="T60" fmla="*/ 852 w 1606"/>
                <a:gd name="T61" fmla="*/ 1071 h 1607"/>
                <a:gd name="T62" fmla="*/ 852 w 1606"/>
                <a:gd name="T63" fmla="*/ 1497 h 1607"/>
                <a:gd name="T64" fmla="*/ 1120 w 1606"/>
                <a:gd name="T65" fmla="*/ 1179 h 1607"/>
                <a:gd name="T66" fmla="*/ 1103 w 1606"/>
                <a:gd name="T67" fmla="*/ 1430 h 1607"/>
                <a:gd name="T68" fmla="*/ 1387 w 1606"/>
                <a:gd name="T69" fmla="*/ 1179 h 1607"/>
                <a:gd name="T70" fmla="*/ 1446 w 1606"/>
                <a:gd name="T71" fmla="*/ 1071 h 1607"/>
                <a:gd name="T72" fmla="*/ 1287 w 1606"/>
                <a:gd name="T73" fmla="*/ 853 h 1607"/>
                <a:gd name="T74" fmla="*/ 1446 w 1606"/>
                <a:gd name="T75" fmla="*/ 1071 h 1607"/>
                <a:gd name="T76" fmla="*/ 1254 w 1606"/>
                <a:gd name="T77" fmla="*/ 535 h 1607"/>
                <a:gd name="T78" fmla="*/ 1496 w 1606"/>
                <a:gd name="T79" fmla="*/ 753 h 1607"/>
                <a:gd name="T80" fmla="*/ 1287 w 1606"/>
                <a:gd name="T81" fmla="*/ 753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06" h="1607">
                  <a:moveTo>
                    <a:pt x="1605" y="753"/>
                  </a:moveTo>
                  <a:cubicBezTo>
                    <a:pt x="1580" y="352"/>
                    <a:pt x="1254" y="26"/>
                    <a:pt x="852" y="0"/>
                  </a:cubicBezTo>
                  <a:cubicBezTo>
                    <a:pt x="752" y="0"/>
                    <a:pt x="752" y="0"/>
                    <a:pt x="752" y="0"/>
                  </a:cubicBezTo>
                  <a:cubicBezTo>
                    <a:pt x="351" y="26"/>
                    <a:pt x="25" y="352"/>
                    <a:pt x="0" y="753"/>
                  </a:cubicBezTo>
                  <a:cubicBezTo>
                    <a:pt x="0" y="853"/>
                    <a:pt x="0" y="853"/>
                    <a:pt x="0" y="853"/>
                  </a:cubicBezTo>
                  <a:cubicBezTo>
                    <a:pt x="25" y="1255"/>
                    <a:pt x="351" y="1581"/>
                    <a:pt x="752" y="1606"/>
                  </a:cubicBezTo>
                  <a:cubicBezTo>
                    <a:pt x="852" y="1606"/>
                    <a:pt x="852" y="1606"/>
                    <a:pt x="852" y="1606"/>
                  </a:cubicBezTo>
                  <a:cubicBezTo>
                    <a:pt x="1254" y="1581"/>
                    <a:pt x="1580" y="1255"/>
                    <a:pt x="1605" y="853"/>
                  </a:cubicBezTo>
                  <a:cubicBezTo>
                    <a:pt x="1605" y="753"/>
                    <a:pt x="1605" y="753"/>
                    <a:pt x="1605" y="753"/>
                  </a:cubicBezTo>
                  <a:close/>
                  <a:moveTo>
                    <a:pt x="501" y="176"/>
                  </a:moveTo>
                  <a:cubicBezTo>
                    <a:pt x="451" y="243"/>
                    <a:pt x="409" y="327"/>
                    <a:pt x="376" y="427"/>
                  </a:cubicBezTo>
                  <a:cubicBezTo>
                    <a:pt x="217" y="427"/>
                    <a:pt x="217" y="427"/>
                    <a:pt x="217" y="427"/>
                  </a:cubicBezTo>
                  <a:cubicBezTo>
                    <a:pt x="284" y="318"/>
                    <a:pt x="384" y="226"/>
                    <a:pt x="501" y="176"/>
                  </a:cubicBezTo>
                  <a:close/>
                  <a:moveTo>
                    <a:pt x="158" y="535"/>
                  </a:moveTo>
                  <a:cubicBezTo>
                    <a:pt x="351" y="535"/>
                    <a:pt x="351" y="535"/>
                    <a:pt x="351" y="535"/>
                  </a:cubicBezTo>
                  <a:cubicBezTo>
                    <a:pt x="334" y="602"/>
                    <a:pt x="326" y="678"/>
                    <a:pt x="317" y="753"/>
                  </a:cubicBezTo>
                  <a:cubicBezTo>
                    <a:pt x="108" y="753"/>
                    <a:pt x="108" y="753"/>
                    <a:pt x="108" y="753"/>
                  </a:cubicBezTo>
                  <a:cubicBezTo>
                    <a:pt x="108" y="678"/>
                    <a:pt x="133" y="602"/>
                    <a:pt x="158" y="535"/>
                  </a:cubicBezTo>
                  <a:close/>
                  <a:moveTo>
                    <a:pt x="108" y="853"/>
                  </a:moveTo>
                  <a:cubicBezTo>
                    <a:pt x="317" y="853"/>
                    <a:pt x="317" y="853"/>
                    <a:pt x="317" y="853"/>
                  </a:cubicBezTo>
                  <a:cubicBezTo>
                    <a:pt x="326" y="929"/>
                    <a:pt x="334" y="1004"/>
                    <a:pt x="351" y="1071"/>
                  </a:cubicBezTo>
                  <a:cubicBezTo>
                    <a:pt x="158" y="1071"/>
                    <a:pt x="158" y="1071"/>
                    <a:pt x="158" y="1071"/>
                  </a:cubicBezTo>
                  <a:cubicBezTo>
                    <a:pt x="133" y="1004"/>
                    <a:pt x="108" y="929"/>
                    <a:pt x="108" y="853"/>
                  </a:cubicBezTo>
                  <a:close/>
                  <a:moveTo>
                    <a:pt x="217" y="1179"/>
                  </a:moveTo>
                  <a:cubicBezTo>
                    <a:pt x="376" y="1179"/>
                    <a:pt x="376" y="1179"/>
                    <a:pt x="376" y="1179"/>
                  </a:cubicBezTo>
                  <a:cubicBezTo>
                    <a:pt x="409" y="1280"/>
                    <a:pt x="451" y="1363"/>
                    <a:pt x="501" y="1430"/>
                  </a:cubicBezTo>
                  <a:cubicBezTo>
                    <a:pt x="384" y="1380"/>
                    <a:pt x="284" y="1288"/>
                    <a:pt x="217" y="1179"/>
                  </a:cubicBezTo>
                  <a:close/>
                  <a:moveTo>
                    <a:pt x="752" y="1497"/>
                  </a:moveTo>
                  <a:cubicBezTo>
                    <a:pt x="635" y="1464"/>
                    <a:pt x="543" y="1346"/>
                    <a:pt x="484" y="1179"/>
                  </a:cubicBezTo>
                  <a:cubicBezTo>
                    <a:pt x="752" y="1179"/>
                    <a:pt x="752" y="1179"/>
                    <a:pt x="752" y="1179"/>
                  </a:cubicBezTo>
                  <a:lnTo>
                    <a:pt x="752" y="1497"/>
                  </a:lnTo>
                  <a:close/>
                  <a:moveTo>
                    <a:pt x="752" y="1071"/>
                  </a:moveTo>
                  <a:cubicBezTo>
                    <a:pt x="459" y="1071"/>
                    <a:pt x="459" y="1071"/>
                    <a:pt x="459" y="1071"/>
                  </a:cubicBezTo>
                  <a:cubicBezTo>
                    <a:pt x="443" y="1004"/>
                    <a:pt x="434" y="929"/>
                    <a:pt x="426" y="853"/>
                  </a:cubicBezTo>
                  <a:cubicBezTo>
                    <a:pt x="752" y="853"/>
                    <a:pt x="752" y="853"/>
                    <a:pt x="752" y="853"/>
                  </a:cubicBezTo>
                  <a:lnTo>
                    <a:pt x="752" y="1071"/>
                  </a:lnTo>
                  <a:close/>
                  <a:moveTo>
                    <a:pt x="752" y="753"/>
                  </a:moveTo>
                  <a:cubicBezTo>
                    <a:pt x="426" y="753"/>
                    <a:pt x="426" y="753"/>
                    <a:pt x="426" y="753"/>
                  </a:cubicBezTo>
                  <a:cubicBezTo>
                    <a:pt x="434" y="678"/>
                    <a:pt x="443" y="602"/>
                    <a:pt x="459" y="535"/>
                  </a:cubicBezTo>
                  <a:cubicBezTo>
                    <a:pt x="752" y="535"/>
                    <a:pt x="752" y="535"/>
                    <a:pt x="752" y="535"/>
                  </a:cubicBezTo>
                  <a:lnTo>
                    <a:pt x="752" y="753"/>
                  </a:lnTo>
                  <a:close/>
                  <a:moveTo>
                    <a:pt x="752" y="427"/>
                  </a:moveTo>
                  <a:cubicBezTo>
                    <a:pt x="484" y="427"/>
                    <a:pt x="484" y="427"/>
                    <a:pt x="484" y="427"/>
                  </a:cubicBezTo>
                  <a:cubicBezTo>
                    <a:pt x="543" y="260"/>
                    <a:pt x="635" y="142"/>
                    <a:pt x="752" y="109"/>
                  </a:cubicBezTo>
                  <a:lnTo>
                    <a:pt x="752" y="427"/>
                  </a:lnTo>
                  <a:close/>
                  <a:moveTo>
                    <a:pt x="1387" y="427"/>
                  </a:moveTo>
                  <a:cubicBezTo>
                    <a:pt x="1229" y="427"/>
                    <a:pt x="1229" y="427"/>
                    <a:pt x="1229" y="427"/>
                  </a:cubicBezTo>
                  <a:cubicBezTo>
                    <a:pt x="1195" y="327"/>
                    <a:pt x="1153" y="243"/>
                    <a:pt x="1103" y="176"/>
                  </a:cubicBezTo>
                  <a:cubicBezTo>
                    <a:pt x="1220" y="226"/>
                    <a:pt x="1320" y="318"/>
                    <a:pt x="1387" y="427"/>
                  </a:cubicBezTo>
                  <a:close/>
                  <a:moveTo>
                    <a:pt x="852" y="109"/>
                  </a:moveTo>
                  <a:cubicBezTo>
                    <a:pt x="969" y="142"/>
                    <a:pt x="1061" y="260"/>
                    <a:pt x="1120" y="427"/>
                  </a:cubicBezTo>
                  <a:cubicBezTo>
                    <a:pt x="852" y="427"/>
                    <a:pt x="852" y="427"/>
                    <a:pt x="852" y="427"/>
                  </a:cubicBezTo>
                  <a:lnTo>
                    <a:pt x="852" y="109"/>
                  </a:lnTo>
                  <a:close/>
                  <a:moveTo>
                    <a:pt x="852" y="535"/>
                  </a:moveTo>
                  <a:cubicBezTo>
                    <a:pt x="1153" y="535"/>
                    <a:pt x="1153" y="535"/>
                    <a:pt x="1153" y="535"/>
                  </a:cubicBezTo>
                  <a:cubicBezTo>
                    <a:pt x="1162" y="602"/>
                    <a:pt x="1170" y="678"/>
                    <a:pt x="1178" y="753"/>
                  </a:cubicBezTo>
                  <a:cubicBezTo>
                    <a:pt x="852" y="753"/>
                    <a:pt x="852" y="753"/>
                    <a:pt x="852" y="753"/>
                  </a:cubicBezTo>
                  <a:lnTo>
                    <a:pt x="852" y="535"/>
                  </a:lnTo>
                  <a:close/>
                  <a:moveTo>
                    <a:pt x="852" y="853"/>
                  </a:moveTo>
                  <a:cubicBezTo>
                    <a:pt x="1178" y="853"/>
                    <a:pt x="1178" y="853"/>
                    <a:pt x="1178" y="853"/>
                  </a:cubicBezTo>
                  <a:cubicBezTo>
                    <a:pt x="1170" y="929"/>
                    <a:pt x="1162" y="1004"/>
                    <a:pt x="1153" y="1071"/>
                  </a:cubicBezTo>
                  <a:cubicBezTo>
                    <a:pt x="852" y="1071"/>
                    <a:pt x="852" y="1071"/>
                    <a:pt x="852" y="1071"/>
                  </a:cubicBezTo>
                  <a:lnTo>
                    <a:pt x="852" y="853"/>
                  </a:lnTo>
                  <a:close/>
                  <a:moveTo>
                    <a:pt x="852" y="1497"/>
                  </a:moveTo>
                  <a:cubicBezTo>
                    <a:pt x="852" y="1179"/>
                    <a:pt x="852" y="1179"/>
                    <a:pt x="852" y="1179"/>
                  </a:cubicBezTo>
                  <a:cubicBezTo>
                    <a:pt x="1120" y="1179"/>
                    <a:pt x="1120" y="1179"/>
                    <a:pt x="1120" y="1179"/>
                  </a:cubicBezTo>
                  <a:cubicBezTo>
                    <a:pt x="1061" y="1346"/>
                    <a:pt x="969" y="1464"/>
                    <a:pt x="852" y="1497"/>
                  </a:cubicBezTo>
                  <a:close/>
                  <a:moveTo>
                    <a:pt x="1103" y="1430"/>
                  </a:moveTo>
                  <a:cubicBezTo>
                    <a:pt x="1153" y="1363"/>
                    <a:pt x="1195" y="1280"/>
                    <a:pt x="1229" y="1179"/>
                  </a:cubicBezTo>
                  <a:cubicBezTo>
                    <a:pt x="1387" y="1179"/>
                    <a:pt x="1387" y="1179"/>
                    <a:pt x="1387" y="1179"/>
                  </a:cubicBezTo>
                  <a:cubicBezTo>
                    <a:pt x="1320" y="1288"/>
                    <a:pt x="1220" y="1380"/>
                    <a:pt x="1103" y="1430"/>
                  </a:cubicBezTo>
                  <a:close/>
                  <a:moveTo>
                    <a:pt x="1446" y="1071"/>
                  </a:moveTo>
                  <a:cubicBezTo>
                    <a:pt x="1254" y="1071"/>
                    <a:pt x="1254" y="1071"/>
                    <a:pt x="1254" y="1071"/>
                  </a:cubicBezTo>
                  <a:cubicBezTo>
                    <a:pt x="1270" y="1004"/>
                    <a:pt x="1279" y="929"/>
                    <a:pt x="1287" y="853"/>
                  </a:cubicBezTo>
                  <a:cubicBezTo>
                    <a:pt x="1496" y="853"/>
                    <a:pt x="1496" y="853"/>
                    <a:pt x="1496" y="853"/>
                  </a:cubicBezTo>
                  <a:cubicBezTo>
                    <a:pt x="1496" y="929"/>
                    <a:pt x="1471" y="1004"/>
                    <a:pt x="1446" y="1071"/>
                  </a:cubicBezTo>
                  <a:close/>
                  <a:moveTo>
                    <a:pt x="1287" y="753"/>
                  </a:moveTo>
                  <a:cubicBezTo>
                    <a:pt x="1279" y="678"/>
                    <a:pt x="1270" y="602"/>
                    <a:pt x="1254" y="535"/>
                  </a:cubicBezTo>
                  <a:cubicBezTo>
                    <a:pt x="1446" y="535"/>
                    <a:pt x="1446" y="535"/>
                    <a:pt x="1446" y="535"/>
                  </a:cubicBezTo>
                  <a:cubicBezTo>
                    <a:pt x="1471" y="602"/>
                    <a:pt x="1496" y="678"/>
                    <a:pt x="1496" y="753"/>
                  </a:cubicBezTo>
                  <a:lnTo>
                    <a:pt x="1287" y="753"/>
                  </a:lnTo>
                  <a:close/>
                  <a:moveTo>
                    <a:pt x="1287" y="753"/>
                  </a:moveTo>
                  <a:lnTo>
                    <a:pt x="1287" y="753"/>
                  </a:lnTo>
                  <a:close/>
                </a:path>
              </a:pathLst>
            </a:custGeom>
            <a:solidFill>
              <a:schemeClr val="bg1"/>
            </a:solidFill>
            <a:ln>
              <a:noFill/>
            </a:ln>
            <a:effectLst/>
            <a:extLst/>
          </p:spPr>
          <p:txBody>
            <a:bodyPr wrap="none" lIns="173426" tIns="86713" rIns="173426" bIns="86713"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n-US" sz="2490" b="0" i="0" u="none" strike="noStrike" kern="0" cap="none" spc="0" normalizeH="0" baseline="0" noProof="0" dirty="0">
                <a:ln>
                  <a:noFill/>
                </a:ln>
                <a:solidFill>
                  <a:sysClr val="windowText" lastClr="000000"/>
                </a:solidFill>
                <a:effectLst/>
                <a:uLnTx/>
                <a:uFillTx/>
                <a:latin typeface="Helvetica Light"/>
                <a:ea typeface="SimSun" charset="0"/>
                <a:cs typeface="+mn-cs"/>
                <a:sym typeface="Helvetica Light"/>
              </a:endParaRPr>
            </a:p>
          </p:txBody>
        </p:sp>
      </p:grpSp>
      <p:grpSp>
        <p:nvGrpSpPr>
          <p:cNvPr id="184" name="组合 183"/>
          <p:cNvGrpSpPr/>
          <p:nvPr/>
        </p:nvGrpSpPr>
        <p:grpSpPr>
          <a:xfrm>
            <a:off x="1233434" y="4834406"/>
            <a:ext cx="9537992" cy="937851"/>
            <a:chOff x="1685704" y="10249739"/>
            <a:chExt cx="19157237" cy="1888021"/>
          </a:xfrm>
        </p:grpSpPr>
        <p:sp>
          <p:nvSpPr>
            <p:cNvPr id="185" name="Title 20"/>
            <p:cNvSpPr txBox="1">
              <a:spLocks/>
            </p:cNvSpPr>
            <p:nvPr/>
          </p:nvSpPr>
          <p:spPr>
            <a:xfrm>
              <a:off x="10242868" y="10249739"/>
              <a:ext cx="2593404" cy="551182"/>
            </a:xfrm>
            <a:prstGeom prst="rect">
              <a:avLst/>
            </a:prstGeom>
          </p:spPr>
          <p:txBody>
            <a:bodyPr vert="horz" wrap="none" lIns="173426" tIns="0" rIns="173426"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marL="0" marR="0" lvl="0" indent="0" algn="ctr" defTabSz="325298" rtl="0" eaLnBrk="1" fontAlgn="auto" latinLnBrk="0" hangingPunct="1">
                <a:lnSpc>
                  <a:spcPct val="100000"/>
                </a:lnSpc>
                <a:spcBef>
                  <a:spcPct val="0"/>
                </a:spcBef>
                <a:spcAft>
                  <a:spcPts val="0"/>
                </a:spcAft>
                <a:buClrTx/>
                <a:buSzTx/>
                <a:buFont typeface="Arial" pitchFamily="34" charset="0"/>
                <a:buNone/>
                <a:tabLst/>
                <a:defRPr/>
              </a:pPr>
              <a:r>
                <a:rPr kumimoji="0" lang="en-US" sz="1779" b="1" i="0" u="none" strike="noStrike" kern="120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Regular"/>
                  <a:sym typeface="Helvetica Light"/>
                </a:rPr>
                <a:t>Analysis</a:t>
              </a:r>
            </a:p>
          </p:txBody>
        </p:sp>
        <p:sp>
          <p:nvSpPr>
            <p:cNvPr id="186" name="TextBox 88"/>
            <p:cNvSpPr txBox="1"/>
            <p:nvPr/>
          </p:nvSpPr>
          <p:spPr>
            <a:xfrm>
              <a:off x="1685704" y="10977308"/>
              <a:ext cx="19157237" cy="1160452"/>
            </a:xfrm>
            <a:prstGeom prst="rect">
              <a:avLst/>
            </a:prstGeom>
            <a:noFill/>
          </p:spPr>
          <p:txBody>
            <a:bodyPr wrap="square" rtlCol="0">
              <a:spAutoFit/>
            </a:bodyPr>
            <a:lstStyle/>
            <a:p>
              <a:pPr marL="0" marR="0" lvl="0" indent="0" algn="ctr" defTabSz="290570" rtl="0" eaLnBrk="1" fontAlgn="auto" latinLnBrk="0" hangingPunct="1">
                <a:lnSpc>
                  <a:spcPct val="130000"/>
                </a:lnSpc>
                <a:spcBef>
                  <a:spcPts val="0"/>
                </a:spcBef>
                <a:spcAft>
                  <a:spcPts val="0"/>
                </a:spcAft>
                <a:buClrTx/>
                <a:buSzTx/>
                <a:buFont typeface="Arial" pitchFamily="34" charset="0"/>
                <a:buNone/>
                <a:tabLst/>
                <a:defRPr/>
              </a:pPr>
              <a:r>
                <a:rPr kumimoji="0" lang="zh-CN" altLang="en-US" sz="1210"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Light"/>
                  <a:sym typeface="Helvetica Light"/>
                </a:rPr>
                <a:t>输入您的内容输入您的内容输入您的内容输入您的内容输入您的内容输入您的内容输入您的内容输入您的内容</a:t>
              </a:r>
              <a:r>
                <a:rPr kumimoji="0" lang="pt-BR" sz="1210"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Light"/>
                  <a:sym typeface="Helvetica Light"/>
                </a:rPr>
                <a:t>r-profit entity, such as a publicly-traded corporation, or a non-profit organization engaged in business activities, such as an agricultural cooperative.</a:t>
              </a:r>
              <a:endParaRPr kumimoji="0" lang="en-US" sz="1210"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Light"/>
                <a:sym typeface="Helvetica Light"/>
              </a:endParaRPr>
            </a:p>
          </p:txBody>
        </p:sp>
      </p:grpSp>
    </p:spTree>
    <p:extLst>
      <p:ext uri="{BB962C8B-B14F-4D97-AF65-F5344CB8AC3E}">
        <p14:creationId xmlns:p14="http://schemas.microsoft.com/office/powerpoint/2010/main" val="32606590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23"/>
                                        </p:tgtEl>
                                        <p:attrNameLst>
                                          <p:attrName>style.visibility</p:attrName>
                                        </p:attrNameLst>
                                      </p:cBhvr>
                                      <p:to>
                                        <p:strVal val="visible"/>
                                      </p:to>
                                    </p:set>
                                    <p:anim calcmode="lin" valueType="num">
                                      <p:cBhvr>
                                        <p:cTn id="7" dur="750" fill="hold"/>
                                        <p:tgtEl>
                                          <p:spTgt spid="123"/>
                                        </p:tgtEl>
                                        <p:attrNameLst>
                                          <p:attrName>ppt_w</p:attrName>
                                        </p:attrNameLst>
                                      </p:cBhvr>
                                      <p:tavLst>
                                        <p:tav tm="0">
                                          <p:val>
                                            <p:fltVal val="0"/>
                                          </p:val>
                                        </p:tav>
                                        <p:tav tm="100000">
                                          <p:val>
                                            <p:strVal val="#ppt_w"/>
                                          </p:val>
                                        </p:tav>
                                      </p:tavLst>
                                    </p:anim>
                                    <p:anim calcmode="lin" valueType="num">
                                      <p:cBhvr>
                                        <p:cTn id="8" dur="750" fill="hold"/>
                                        <p:tgtEl>
                                          <p:spTgt spid="123"/>
                                        </p:tgtEl>
                                        <p:attrNameLst>
                                          <p:attrName>ppt_h</p:attrName>
                                        </p:attrNameLst>
                                      </p:cBhvr>
                                      <p:tavLst>
                                        <p:tav tm="0">
                                          <p:val>
                                            <p:fltVal val="0"/>
                                          </p:val>
                                        </p:tav>
                                        <p:tav tm="100000">
                                          <p:val>
                                            <p:strVal val="#ppt_h"/>
                                          </p:val>
                                        </p:tav>
                                      </p:tavLst>
                                    </p:anim>
                                    <p:anim calcmode="lin" valueType="num">
                                      <p:cBhvr>
                                        <p:cTn id="9" dur="750" fill="hold"/>
                                        <p:tgtEl>
                                          <p:spTgt spid="123"/>
                                        </p:tgtEl>
                                        <p:attrNameLst>
                                          <p:attrName>style.rotation</p:attrName>
                                        </p:attrNameLst>
                                      </p:cBhvr>
                                      <p:tavLst>
                                        <p:tav tm="0">
                                          <p:val>
                                            <p:fltVal val="90"/>
                                          </p:val>
                                        </p:tav>
                                        <p:tav tm="100000">
                                          <p:val>
                                            <p:fltVal val="0"/>
                                          </p:val>
                                        </p:tav>
                                      </p:tavLst>
                                    </p:anim>
                                    <p:animEffect transition="in" filter="fade">
                                      <p:cBhvr>
                                        <p:cTn id="10" dur="750"/>
                                        <p:tgtEl>
                                          <p:spTgt spid="123"/>
                                        </p:tgtEl>
                                      </p:cBhvr>
                                    </p:animEffect>
                                  </p:childTnLst>
                                </p:cTn>
                              </p:par>
                              <p:par>
                                <p:cTn id="11" presetID="31" presetClass="entr" presetSubtype="0" fill="hold" nodeType="withEffect">
                                  <p:stCondLst>
                                    <p:cond delay="400"/>
                                  </p:stCondLst>
                                  <p:childTnLst>
                                    <p:set>
                                      <p:cBhvr>
                                        <p:cTn id="12" dur="1" fill="hold">
                                          <p:stCondLst>
                                            <p:cond delay="0"/>
                                          </p:stCondLst>
                                        </p:cTn>
                                        <p:tgtEl>
                                          <p:spTgt spid="145"/>
                                        </p:tgtEl>
                                        <p:attrNameLst>
                                          <p:attrName>style.visibility</p:attrName>
                                        </p:attrNameLst>
                                      </p:cBhvr>
                                      <p:to>
                                        <p:strVal val="visible"/>
                                      </p:to>
                                    </p:set>
                                    <p:anim calcmode="lin" valueType="num">
                                      <p:cBhvr>
                                        <p:cTn id="13" dur="750" fill="hold"/>
                                        <p:tgtEl>
                                          <p:spTgt spid="145"/>
                                        </p:tgtEl>
                                        <p:attrNameLst>
                                          <p:attrName>ppt_w</p:attrName>
                                        </p:attrNameLst>
                                      </p:cBhvr>
                                      <p:tavLst>
                                        <p:tav tm="0">
                                          <p:val>
                                            <p:fltVal val="0"/>
                                          </p:val>
                                        </p:tav>
                                        <p:tav tm="100000">
                                          <p:val>
                                            <p:strVal val="#ppt_w"/>
                                          </p:val>
                                        </p:tav>
                                      </p:tavLst>
                                    </p:anim>
                                    <p:anim calcmode="lin" valueType="num">
                                      <p:cBhvr>
                                        <p:cTn id="14" dur="750" fill="hold"/>
                                        <p:tgtEl>
                                          <p:spTgt spid="145"/>
                                        </p:tgtEl>
                                        <p:attrNameLst>
                                          <p:attrName>ppt_h</p:attrName>
                                        </p:attrNameLst>
                                      </p:cBhvr>
                                      <p:tavLst>
                                        <p:tav tm="0">
                                          <p:val>
                                            <p:fltVal val="0"/>
                                          </p:val>
                                        </p:tav>
                                        <p:tav tm="100000">
                                          <p:val>
                                            <p:strVal val="#ppt_h"/>
                                          </p:val>
                                        </p:tav>
                                      </p:tavLst>
                                    </p:anim>
                                    <p:anim calcmode="lin" valueType="num">
                                      <p:cBhvr>
                                        <p:cTn id="15" dur="750" fill="hold"/>
                                        <p:tgtEl>
                                          <p:spTgt spid="145"/>
                                        </p:tgtEl>
                                        <p:attrNameLst>
                                          <p:attrName>style.rotation</p:attrName>
                                        </p:attrNameLst>
                                      </p:cBhvr>
                                      <p:tavLst>
                                        <p:tav tm="0">
                                          <p:val>
                                            <p:fltVal val="90"/>
                                          </p:val>
                                        </p:tav>
                                        <p:tav tm="100000">
                                          <p:val>
                                            <p:fltVal val="0"/>
                                          </p:val>
                                        </p:tav>
                                      </p:tavLst>
                                    </p:anim>
                                    <p:animEffect transition="in" filter="fade">
                                      <p:cBhvr>
                                        <p:cTn id="16" dur="750"/>
                                        <p:tgtEl>
                                          <p:spTgt spid="145"/>
                                        </p:tgtEl>
                                      </p:cBhvr>
                                    </p:animEffect>
                                  </p:childTnLst>
                                </p:cTn>
                              </p:par>
                              <p:par>
                                <p:cTn id="17" presetID="31" presetClass="entr" presetSubtype="0" fill="hold" nodeType="withEffect">
                                  <p:stCondLst>
                                    <p:cond delay="200"/>
                                  </p:stCondLst>
                                  <p:childTnLst>
                                    <p:set>
                                      <p:cBhvr>
                                        <p:cTn id="18" dur="1" fill="hold">
                                          <p:stCondLst>
                                            <p:cond delay="0"/>
                                          </p:stCondLst>
                                        </p:cTn>
                                        <p:tgtEl>
                                          <p:spTgt spid="148"/>
                                        </p:tgtEl>
                                        <p:attrNameLst>
                                          <p:attrName>style.visibility</p:attrName>
                                        </p:attrNameLst>
                                      </p:cBhvr>
                                      <p:to>
                                        <p:strVal val="visible"/>
                                      </p:to>
                                    </p:set>
                                    <p:anim calcmode="lin" valueType="num">
                                      <p:cBhvr>
                                        <p:cTn id="19" dur="750" fill="hold"/>
                                        <p:tgtEl>
                                          <p:spTgt spid="148"/>
                                        </p:tgtEl>
                                        <p:attrNameLst>
                                          <p:attrName>ppt_w</p:attrName>
                                        </p:attrNameLst>
                                      </p:cBhvr>
                                      <p:tavLst>
                                        <p:tav tm="0">
                                          <p:val>
                                            <p:fltVal val="0"/>
                                          </p:val>
                                        </p:tav>
                                        <p:tav tm="100000">
                                          <p:val>
                                            <p:strVal val="#ppt_w"/>
                                          </p:val>
                                        </p:tav>
                                      </p:tavLst>
                                    </p:anim>
                                    <p:anim calcmode="lin" valueType="num">
                                      <p:cBhvr>
                                        <p:cTn id="20" dur="750" fill="hold"/>
                                        <p:tgtEl>
                                          <p:spTgt spid="148"/>
                                        </p:tgtEl>
                                        <p:attrNameLst>
                                          <p:attrName>ppt_h</p:attrName>
                                        </p:attrNameLst>
                                      </p:cBhvr>
                                      <p:tavLst>
                                        <p:tav tm="0">
                                          <p:val>
                                            <p:fltVal val="0"/>
                                          </p:val>
                                        </p:tav>
                                        <p:tav tm="100000">
                                          <p:val>
                                            <p:strVal val="#ppt_h"/>
                                          </p:val>
                                        </p:tav>
                                      </p:tavLst>
                                    </p:anim>
                                    <p:anim calcmode="lin" valueType="num">
                                      <p:cBhvr>
                                        <p:cTn id="21" dur="750" fill="hold"/>
                                        <p:tgtEl>
                                          <p:spTgt spid="148"/>
                                        </p:tgtEl>
                                        <p:attrNameLst>
                                          <p:attrName>style.rotation</p:attrName>
                                        </p:attrNameLst>
                                      </p:cBhvr>
                                      <p:tavLst>
                                        <p:tav tm="0">
                                          <p:val>
                                            <p:fltVal val="90"/>
                                          </p:val>
                                        </p:tav>
                                        <p:tav tm="100000">
                                          <p:val>
                                            <p:fltVal val="0"/>
                                          </p:val>
                                        </p:tav>
                                      </p:tavLst>
                                    </p:anim>
                                    <p:animEffect transition="in" filter="fade">
                                      <p:cBhvr>
                                        <p:cTn id="22" dur="750"/>
                                        <p:tgtEl>
                                          <p:spTgt spid="148"/>
                                        </p:tgtEl>
                                      </p:cBhvr>
                                    </p:animEffect>
                                  </p:childTnLst>
                                </p:cTn>
                              </p:par>
                              <p:par>
                                <p:cTn id="23" presetID="31" presetClass="entr" presetSubtype="0" fill="hold" nodeType="withEffect">
                                  <p:stCondLst>
                                    <p:cond delay="600"/>
                                  </p:stCondLst>
                                  <p:childTnLst>
                                    <p:set>
                                      <p:cBhvr>
                                        <p:cTn id="24" dur="1" fill="hold">
                                          <p:stCondLst>
                                            <p:cond delay="0"/>
                                          </p:stCondLst>
                                        </p:cTn>
                                        <p:tgtEl>
                                          <p:spTgt spid="151"/>
                                        </p:tgtEl>
                                        <p:attrNameLst>
                                          <p:attrName>style.visibility</p:attrName>
                                        </p:attrNameLst>
                                      </p:cBhvr>
                                      <p:to>
                                        <p:strVal val="visible"/>
                                      </p:to>
                                    </p:set>
                                    <p:anim calcmode="lin" valueType="num">
                                      <p:cBhvr>
                                        <p:cTn id="25" dur="750" fill="hold"/>
                                        <p:tgtEl>
                                          <p:spTgt spid="151"/>
                                        </p:tgtEl>
                                        <p:attrNameLst>
                                          <p:attrName>ppt_w</p:attrName>
                                        </p:attrNameLst>
                                      </p:cBhvr>
                                      <p:tavLst>
                                        <p:tav tm="0">
                                          <p:val>
                                            <p:fltVal val="0"/>
                                          </p:val>
                                        </p:tav>
                                        <p:tav tm="100000">
                                          <p:val>
                                            <p:strVal val="#ppt_w"/>
                                          </p:val>
                                        </p:tav>
                                      </p:tavLst>
                                    </p:anim>
                                    <p:anim calcmode="lin" valueType="num">
                                      <p:cBhvr>
                                        <p:cTn id="26" dur="750" fill="hold"/>
                                        <p:tgtEl>
                                          <p:spTgt spid="151"/>
                                        </p:tgtEl>
                                        <p:attrNameLst>
                                          <p:attrName>ppt_h</p:attrName>
                                        </p:attrNameLst>
                                      </p:cBhvr>
                                      <p:tavLst>
                                        <p:tav tm="0">
                                          <p:val>
                                            <p:fltVal val="0"/>
                                          </p:val>
                                        </p:tav>
                                        <p:tav tm="100000">
                                          <p:val>
                                            <p:strVal val="#ppt_h"/>
                                          </p:val>
                                        </p:tav>
                                      </p:tavLst>
                                    </p:anim>
                                    <p:anim calcmode="lin" valueType="num">
                                      <p:cBhvr>
                                        <p:cTn id="27" dur="750" fill="hold"/>
                                        <p:tgtEl>
                                          <p:spTgt spid="151"/>
                                        </p:tgtEl>
                                        <p:attrNameLst>
                                          <p:attrName>style.rotation</p:attrName>
                                        </p:attrNameLst>
                                      </p:cBhvr>
                                      <p:tavLst>
                                        <p:tav tm="0">
                                          <p:val>
                                            <p:fltVal val="90"/>
                                          </p:val>
                                        </p:tav>
                                        <p:tav tm="100000">
                                          <p:val>
                                            <p:fltVal val="0"/>
                                          </p:val>
                                        </p:tav>
                                      </p:tavLst>
                                    </p:anim>
                                    <p:animEffect transition="in" filter="fade">
                                      <p:cBhvr>
                                        <p:cTn id="28" dur="750"/>
                                        <p:tgtEl>
                                          <p:spTgt spid="151"/>
                                        </p:tgtEl>
                                      </p:cBhvr>
                                    </p:animEffect>
                                  </p:childTnLst>
                                </p:cTn>
                              </p:par>
                              <p:par>
                                <p:cTn id="29" presetID="31" presetClass="entr" presetSubtype="0" fill="hold" nodeType="withEffect">
                                  <p:stCondLst>
                                    <p:cond delay="300"/>
                                  </p:stCondLst>
                                  <p:childTnLst>
                                    <p:set>
                                      <p:cBhvr>
                                        <p:cTn id="30" dur="1" fill="hold">
                                          <p:stCondLst>
                                            <p:cond delay="0"/>
                                          </p:stCondLst>
                                        </p:cTn>
                                        <p:tgtEl>
                                          <p:spTgt spid="154"/>
                                        </p:tgtEl>
                                        <p:attrNameLst>
                                          <p:attrName>style.visibility</p:attrName>
                                        </p:attrNameLst>
                                      </p:cBhvr>
                                      <p:to>
                                        <p:strVal val="visible"/>
                                      </p:to>
                                    </p:set>
                                    <p:anim calcmode="lin" valueType="num">
                                      <p:cBhvr>
                                        <p:cTn id="31" dur="750" fill="hold"/>
                                        <p:tgtEl>
                                          <p:spTgt spid="154"/>
                                        </p:tgtEl>
                                        <p:attrNameLst>
                                          <p:attrName>ppt_w</p:attrName>
                                        </p:attrNameLst>
                                      </p:cBhvr>
                                      <p:tavLst>
                                        <p:tav tm="0">
                                          <p:val>
                                            <p:fltVal val="0"/>
                                          </p:val>
                                        </p:tav>
                                        <p:tav tm="100000">
                                          <p:val>
                                            <p:strVal val="#ppt_w"/>
                                          </p:val>
                                        </p:tav>
                                      </p:tavLst>
                                    </p:anim>
                                    <p:anim calcmode="lin" valueType="num">
                                      <p:cBhvr>
                                        <p:cTn id="32" dur="750" fill="hold"/>
                                        <p:tgtEl>
                                          <p:spTgt spid="154"/>
                                        </p:tgtEl>
                                        <p:attrNameLst>
                                          <p:attrName>ppt_h</p:attrName>
                                        </p:attrNameLst>
                                      </p:cBhvr>
                                      <p:tavLst>
                                        <p:tav tm="0">
                                          <p:val>
                                            <p:fltVal val="0"/>
                                          </p:val>
                                        </p:tav>
                                        <p:tav tm="100000">
                                          <p:val>
                                            <p:strVal val="#ppt_h"/>
                                          </p:val>
                                        </p:tav>
                                      </p:tavLst>
                                    </p:anim>
                                    <p:anim calcmode="lin" valueType="num">
                                      <p:cBhvr>
                                        <p:cTn id="33" dur="750" fill="hold"/>
                                        <p:tgtEl>
                                          <p:spTgt spid="154"/>
                                        </p:tgtEl>
                                        <p:attrNameLst>
                                          <p:attrName>style.rotation</p:attrName>
                                        </p:attrNameLst>
                                      </p:cBhvr>
                                      <p:tavLst>
                                        <p:tav tm="0">
                                          <p:val>
                                            <p:fltVal val="90"/>
                                          </p:val>
                                        </p:tav>
                                        <p:tav tm="100000">
                                          <p:val>
                                            <p:fltVal val="0"/>
                                          </p:val>
                                        </p:tav>
                                      </p:tavLst>
                                    </p:anim>
                                    <p:animEffect transition="in" filter="fade">
                                      <p:cBhvr>
                                        <p:cTn id="34" dur="750"/>
                                        <p:tgtEl>
                                          <p:spTgt spid="154"/>
                                        </p:tgtEl>
                                      </p:cBhvr>
                                    </p:animEffect>
                                  </p:childTnLst>
                                </p:cTn>
                              </p:par>
                              <p:par>
                                <p:cTn id="35" presetID="31" presetClass="entr" presetSubtype="0" fill="hold" nodeType="withEffect">
                                  <p:stCondLst>
                                    <p:cond delay="900"/>
                                  </p:stCondLst>
                                  <p:childTnLst>
                                    <p:set>
                                      <p:cBhvr>
                                        <p:cTn id="36" dur="1" fill="hold">
                                          <p:stCondLst>
                                            <p:cond delay="0"/>
                                          </p:stCondLst>
                                        </p:cTn>
                                        <p:tgtEl>
                                          <p:spTgt spid="165"/>
                                        </p:tgtEl>
                                        <p:attrNameLst>
                                          <p:attrName>style.visibility</p:attrName>
                                        </p:attrNameLst>
                                      </p:cBhvr>
                                      <p:to>
                                        <p:strVal val="visible"/>
                                      </p:to>
                                    </p:set>
                                    <p:anim calcmode="lin" valueType="num">
                                      <p:cBhvr>
                                        <p:cTn id="37" dur="750" fill="hold"/>
                                        <p:tgtEl>
                                          <p:spTgt spid="165"/>
                                        </p:tgtEl>
                                        <p:attrNameLst>
                                          <p:attrName>ppt_w</p:attrName>
                                        </p:attrNameLst>
                                      </p:cBhvr>
                                      <p:tavLst>
                                        <p:tav tm="0">
                                          <p:val>
                                            <p:fltVal val="0"/>
                                          </p:val>
                                        </p:tav>
                                        <p:tav tm="100000">
                                          <p:val>
                                            <p:strVal val="#ppt_w"/>
                                          </p:val>
                                        </p:tav>
                                      </p:tavLst>
                                    </p:anim>
                                    <p:anim calcmode="lin" valueType="num">
                                      <p:cBhvr>
                                        <p:cTn id="38" dur="750" fill="hold"/>
                                        <p:tgtEl>
                                          <p:spTgt spid="165"/>
                                        </p:tgtEl>
                                        <p:attrNameLst>
                                          <p:attrName>ppt_h</p:attrName>
                                        </p:attrNameLst>
                                      </p:cBhvr>
                                      <p:tavLst>
                                        <p:tav tm="0">
                                          <p:val>
                                            <p:fltVal val="0"/>
                                          </p:val>
                                        </p:tav>
                                        <p:tav tm="100000">
                                          <p:val>
                                            <p:strVal val="#ppt_h"/>
                                          </p:val>
                                        </p:tav>
                                      </p:tavLst>
                                    </p:anim>
                                    <p:anim calcmode="lin" valueType="num">
                                      <p:cBhvr>
                                        <p:cTn id="39" dur="750" fill="hold"/>
                                        <p:tgtEl>
                                          <p:spTgt spid="165"/>
                                        </p:tgtEl>
                                        <p:attrNameLst>
                                          <p:attrName>style.rotation</p:attrName>
                                        </p:attrNameLst>
                                      </p:cBhvr>
                                      <p:tavLst>
                                        <p:tav tm="0">
                                          <p:val>
                                            <p:fltVal val="90"/>
                                          </p:val>
                                        </p:tav>
                                        <p:tav tm="100000">
                                          <p:val>
                                            <p:fltVal val="0"/>
                                          </p:val>
                                        </p:tav>
                                      </p:tavLst>
                                    </p:anim>
                                    <p:animEffect transition="in" filter="fade">
                                      <p:cBhvr>
                                        <p:cTn id="40" dur="750"/>
                                        <p:tgtEl>
                                          <p:spTgt spid="165"/>
                                        </p:tgtEl>
                                      </p:cBhvr>
                                    </p:animEffect>
                                  </p:childTnLst>
                                </p:cTn>
                              </p:par>
                              <p:par>
                                <p:cTn id="41" presetID="31" presetClass="entr" presetSubtype="0" fill="hold" nodeType="withEffect">
                                  <p:stCondLst>
                                    <p:cond delay="700"/>
                                  </p:stCondLst>
                                  <p:childTnLst>
                                    <p:set>
                                      <p:cBhvr>
                                        <p:cTn id="42" dur="1" fill="hold">
                                          <p:stCondLst>
                                            <p:cond delay="0"/>
                                          </p:stCondLst>
                                        </p:cTn>
                                        <p:tgtEl>
                                          <p:spTgt spid="172"/>
                                        </p:tgtEl>
                                        <p:attrNameLst>
                                          <p:attrName>style.visibility</p:attrName>
                                        </p:attrNameLst>
                                      </p:cBhvr>
                                      <p:to>
                                        <p:strVal val="visible"/>
                                      </p:to>
                                    </p:set>
                                    <p:anim calcmode="lin" valueType="num">
                                      <p:cBhvr>
                                        <p:cTn id="43" dur="750" fill="hold"/>
                                        <p:tgtEl>
                                          <p:spTgt spid="172"/>
                                        </p:tgtEl>
                                        <p:attrNameLst>
                                          <p:attrName>ppt_w</p:attrName>
                                        </p:attrNameLst>
                                      </p:cBhvr>
                                      <p:tavLst>
                                        <p:tav tm="0">
                                          <p:val>
                                            <p:fltVal val="0"/>
                                          </p:val>
                                        </p:tav>
                                        <p:tav tm="100000">
                                          <p:val>
                                            <p:strVal val="#ppt_w"/>
                                          </p:val>
                                        </p:tav>
                                      </p:tavLst>
                                    </p:anim>
                                    <p:anim calcmode="lin" valueType="num">
                                      <p:cBhvr>
                                        <p:cTn id="44" dur="750" fill="hold"/>
                                        <p:tgtEl>
                                          <p:spTgt spid="172"/>
                                        </p:tgtEl>
                                        <p:attrNameLst>
                                          <p:attrName>ppt_h</p:attrName>
                                        </p:attrNameLst>
                                      </p:cBhvr>
                                      <p:tavLst>
                                        <p:tav tm="0">
                                          <p:val>
                                            <p:fltVal val="0"/>
                                          </p:val>
                                        </p:tav>
                                        <p:tav tm="100000">
                                          <p:val>
                                            <p:strVal val="#ppt_h"/>
                                          </p:val>
                                        </p:tav>
                                      </p:tavLst>
                                    </p:anim>
                                    <p:anim calcmode="lin" valueType="num">
                                      <p:cBhvr>
                                        <p:cTn id="45" dur="750" fill="hold"/>
                                        <p:tgtEl>
                                          <p:spTgt spid="172"/>
                                        </p:tgtEl>
                                        <p:attrNameLst>
                                          <p:attrName>style.rotation</p:attrName>
                                        </p:attrNameLst>
                                      </p:cBhvr>
                                      <p:tavLst>
                                        <p:tav tm="0">
                                          <p:val>
                                            <p:fltVal val="90"/>
                                          </p:val>
                                        </p:tav>
                                        <p:tav tm="100000">
                                          <p:val>
                                            <p:fltVal val="0"/>
                                          </p:val>
                                        </p:tav>
                                      </p:tavLst>
                                    </p:anim>
                                    <p:animEffect transition="in" filter="fade">
                                      <p:cBhvr>
                                        <p:cTn id="46" dur="750"/>
                                        <p:tgtEl>
                                          <p:spTgt spid="172"/>
                                        </p:tgtEl>
                                      </p:cBhvr>
                                    </p:animEffect>
                                  </p:childTnLst>
                                </p:cTn>
                              </p:par>
                              <p:par>
                                <p:cTn id="47" presetID="31" presetClass="entr" presetSubtype="0" fill="hold" nodeType="withEffect">
                                  <p:stCondLst>
                                    <p:cond delay="1100"/>
                                  </p:stCondLst>
                                  <p:childTnLst>
                                    <p:set>
                                      <p:cBhvr>
                                        <p:cTn id="48" dur="1" fill="hold">
                                          <p:stCondLst>
                                            <p:cond delay="0"/>
                                          </p:stCondLst>
                                        </p:cTn>
                                        <p:tgtEl>
                                          <p:spTgt spid="175"/>
                                        </p:tgtEl>
                                        <p:attrNameLst>
                                          <p:attrName>style.visibility</p:attrName>
                                        </p:attrNameLst>
                                      </p:cBhvr>
                                      <p:to>
                                        <p:strVal val="visible"/>
                                      </p:to>
                                    </p:set>
                                    <p:anim calcmode="lin" valueType="num">
                                      <p:cBhvr>
                                        <p:cTn id="49" dur="750" fill="hold"/>
                                        <p:tgtEl>
                                          <p:spTgt spid="175"/>
                                        </p:tgtEl>
                                        <p:attrNameLst>
                                          <p:attrName>ppt_w</p:attrName>
                                        </p:attrNameLst>
                                      </p:cBhvr>
                                      <p:tavLst>
                                        <p:tav tm="0">
                                          <p:val>
                                            <p:fltVal val="0"/>
                                          </p:val>
                                        </p:tav>
                                        <p:tav tm="100000">
                                          <p:val>
                                            <p:strVal val="#ppt_w"/>
                                          </p:val>
                                        </p:tav>
                                      </p:tavLst>
                                    </p:anim>
                                    <p:anim calcmode="lin" valueType="num">
                                      <p:cBhvr>
                                        <p:cTn id="50" dur="750" fill="hold"/>
                                        <p:tgtEl>
                                          <p:spTgt spid="175"/>
                                        </p:tgtEl>
                                        <p:attrNameLst>
                                          <p:attrName>ppt_h</p:attrName>
                                        </p:attrNameLst>
                                      </p:cBhvr>
                                      <p:tavLst>
                                        <p:tav tm="0">
                                          <p:val>
                                            <p:fltVal val="0"/>
                                          </p:val>
                                        </p:tav>
                                        <p:tav tm="100000">
                                          <p:val>
                                            <p:strVal val="#ppt_h"/>
                                          </p:val>
                                        </p:tav>
                                      </p:tavLst>
                                    </p:anim>
                                    <p:anim calcmode="lin" valueType="num">
                                      <p:cBhvr>
                                        <p:cTn id="51" dur="750" fill="hold"/>
                                        <p:tgtEl>
                                          <p:spTgt spid="175"/>
                                        </p:tgtEl>
                                        <p:attrNameLst>
                                          <p:attrName>style.rotation</p:attrName>
                                        </p:attrNameLst>
                                      </p:cBhvr>
                                      <p:tavLst>
                                        <p:tav tm="0">
                                          <p:val>
                                            <p:fltVal val="90"/>
                                          </p:val>
                                        </p:tav>
                                        <p:tav tm="100000">
                                          <p:val>
                                            <p:fltVal val="0"/>
                                          </p:val>
                                        </p:tav>
                                      </p:tavLst>
                                    </p:anim>
                                    <p:animEffect transition="in" filter="fade">
                                      <p:cBhvr>
                                        <p:cTn id="52" dur="750"/>
                                        <p:tgtEl>
                                          <p:spTgt spid="175"/>
                                        </p:tgtEl>
                                      </p:cBhvr>
                                    </p:animEffect>
                                  </p:childTnLst>
                                </p:cTn>
                              </p:par>
                              <p:par>
                                <p:cTn id="53" presetID="31" presetClass="entr" presetSubtype="0" fill="hold" nodeType="withEffect">
                                  <p:stCondLst>
                                    <p:cond delay="500"/>
                                  </p:stCondLst>
                                  <p:childTnLst>
                                    <p:set>
                                      <p:cBhvr>
                                        <p:cTn id="54" dur="1" fill="hold">
                                          <p:stCondLst>
                                            <p:cond delay="0"/>
                                          </p:stCondLst>
                                        </p:cTn>
                                        <p:tgtEl>
                                          <p:spTgt spid="178"/>
                                        </p:tgtEl>
                                        <p:attrNameLst>
                                          <p:attrName>style.visibility</p:attrName>
                                        </p:attrNameLst>
                                      </p:cBhvr>
                                      <p:to>
                                        <p:strVal val="visible"/>
                                      </p:to>
                                    </p:set>
                                    <p:anim calcmode="lin" valueType="num">
                                      <p:cBhvr>
                                        <p:cTn id="55" dur="750" fill="hold"/>
                                        <p:tgtEl>
                                          <p:spTgt spid="178"/>
                                        </p:tgtEl>
                                        <p:attrNameLst>
                                          <p:attrName>ppt_w</p:attrName>
                                        </p:attrNameLst>
                                      </p:cBhvr>
                                      <p:tavLst>
                                        <p:tav tm="0">
                                          <p:val>
                                            <p:fltVal val="0"/>
                                          </p:val>
                                        </p:tav>
                                        <p:tav tm="100000">
                                          <p:val>
                                            <p:strVal val="#ppt_w"/>
                                          </p:val>
                                        </p:tav>
                                      </p:tavLst>
                                    </p:anim>
                                    <p:anim calcmode="lin" valueType="num">
                                      <p:cBhvr>
                                        <p:cTn id="56" dur="750" fill="hold"/>
                                        <p:tgtEl>
                                          <p:spTgt spid="178"/>
                                        </p:tgtEl>
                                        <p:attrNameLst>
                                          <p:attrName>ppt_h</p:attrName>
                                        </p:attrNameLst>
                                      </p:cBhvr>
                                      <p:tavLst>
                                        <p:tav tm="0">
                                          <p:val>
                                            <p:fltVal val="0"/>
                                          </p:val>
                                        </p:tav>
                                        <p:tav tm="100000">
                                          <p:val>
                                            <p:strVal val="#ppt_h"/>
                                          </p:val>
                                        </p:tav>
                                      </p:tavLst>
                                    </p:anim>
                                    <p:anim calcmode="lin" valueType="num">
                                      <p:cBhvr>
                                        <p:cTn id="57" dur="750" fill="hold"/>
                                        <p:tgtEl>
                                          <p:spTgt spid="178"/>
                                        </p:tgtEl>
                                        <p:attrNameLst>
                                          <p:attrName>style.rotation</p:attrName>
                                        </p:attrNameLst>
                                      </p:cBhvr>
                                      <p:tavLst>
                                        <p:tav tm="0">
                                          <p:val>
                                            <p:fltVal val="90"/>
                                          </p:val>
                                        </p:tav>
                                        <p:tav tm="100000">
                                          <p:val>
                                            <p:fltVal val="0"/>
                                          </p:val>
                                        </p:tav>
                                      </p:tavLst>
                                    </p:anim>
                                    <p:animEffect transition="in" filter="fade">
                                      <p:cBhvr>
                                        <p:cTn id="58" dur="750"/>
                                        <p:tgtEl>
                                          <p:spTgt spid="178"/>
                                        </p:tgtEl>
                                      </p:cBhvr>
                                    </p:animEffect>
                                  </p:childTnLst>
                                </p:cTn>
                              </p:par>
                              <p:par>
                                <p:cTn id="59" presetID="31" presetClass="entr" presetSubtype="0" fill="hold" nodeType="withEffect">
                                  <p:stCondLst>
                                    <p:cond delay="600"/>
                                  </p:stCondLst>
                                  <p:childTnLst>
                                    <p:set>
                                      <p:cBhvr>
                                        <p:cTn id="60" dur="1" fill="hold">
                                          <p:stCondLst>
                                            <p:cond delay="0"/>
                                          </p:stCondLst>
                                        </p:cTn>
                                        <p:tgtEl>
                                          <p:spTgt spid="181"/>
                                        </p:tgtEl>
                                        <p:attrNameLst>
                                          <p:attrName>style.visibility</p:attrName>
                                        </p:attrNameLst>
                                      </p:cBhvr>
                                      <p:to>
                                        <p:strVal val="visible"/>
                                      </p:to>
                                    </p:set>
                                    <p:anim calcmode="lin" valueType="num">
                                      <p:cBhvr>
                                        <p:cTn id="61" dur="750" fill="hold"/>
                                        <p:tgtEl>
                                          <p:spTgt spid="181"/>
                                        </p:tgtEl>
                                        <p:attrNameLst>
                                          <p:attrName>ppt_w</p:attrName>
                                        </p:attrNameLst>
                                      </p:cBhvr>
                                      <p:tavLst>
                                        <p:tav tm="0">
                                          <p:val>
                                            <p:fltVal val="0"/>
                                          </p:val>
                                        </p:tav>
                                        <p:tav tm="100000">
                                          <p:val>
                                            <p:strVal val="#ppt_w"/>
                                          </p:val>
                                        </p:tav>
                                      </p:tavLst>
                                    </p:anim>
                                    <p:anim calcmode="lin" valueType="num">
                                      <p:cBhvr>
                                        <p:cTn id="62" dur="750" fill="hold"/>
                                        <p:tgtEl>
                                          <p:spTgt spid="181"/>
                                        </p:tgtEl>
                                        <p:attrNameLst>
                                          <p:attrName>ppt_h</p:attrName>
                                        </p:attrNameLst>
                                      </p:cBhvr>
                                      <p:tavLst>
                                        <p:tav tm="0">
                                          <p:val>
                                            <p:fltVal val="0"/>
                                          </p:val>
                                        </p:tav>
                                        <p:tav tm="100000">
                                          <p:val>
                                            <p:strVal val="#ppt_h"/>
                                          </p:val>
                                        </p:tav>
                                      </p:tavLst>
                                    </p:anim>
                                    <p:anim calcmode="lin" valueType="num">
                                      <p:cBhvr>
                                        <p:cTn id="63" dur="750" fill="hold"/>
                                        <p:tgtEl>
                                          <p:spTgt spid="181"/>
                                        </p:tgtEl>
                                        <p:attrNameLst>
                                          <p:attrName>style.rotation</p:attrName>
                                        </p:attrNameLst>
                                      </p:cBhvr>
                                      <p:tavLst>
                                        <p:tav tm="0">
                                          <p:val>
                                            <p:fltVal val="90"/>
                                          </p:val>
                                        </p:tav>
                                        <p:tav tm="100000">
                                          <p:val>
                                            <p:fltVal val="0"/>
                                          </p:val>
                                        </p:tav>
                                      </p:tavLst>
                                    </p:anim>
                                    <p:animEffect transition="in" filter="fade">
                                      <p:cBhvr>
                                        <p:cTn id="64" dur="750"/>
                                        <p:tgtEl>
                                          <p:spTgt spid="181"/>
                                        </p:tgtEl>
                                      </p:cBhvr>
                                    </p:animEffect>
                                  </p:childTnLst>
                                </p:cTn>
                              </p:par>
                            </p:childTnLst>
                          </p:cTn>
                        </p:par>
                        <p:par>
                          <p:cTn id="65" fill="hold">
                            <p:stCondLst>
                              <p:cond delay="1850"/>
                            </p:stCondLst>
                            <p:childTnLst>
                              <p:par>
                                <p:cTn id="66" presetID="16" presetClass="entr" presetSubtype="37" fill="hold" nodeType="afterEffect">
                                  <p:stCondLst>
                                    <p:cond delay="0"/>
                                  </p:stCondLst>
                                  <p:childTnLst>
                                    <p:set>
                                      <p:cBhvr>
                                        <p:cTn id="67" dur="1" fill="hold">
                                          <p:stCondLst>
                                            <p:cond delay="0"/>
                                          </p:stCondLst>
                                        </p:cTn>
                                        <p:tgtEl>
                                          <p:spTgt spid="110"/>
                                        </p:tgtEl>
                                        <p:attrNameLst>
                                          <p:attrName>style.visibility</p:attrName>
                                        </p:attrNameLst>
                                      </p:cBhvr>
                                      <p:to>
                                        <p:strVal val="visible"/>
                                      </p:to>
                                    </p:set>
                                    <p:animEffect transition="in" filter="barn(outVertical)">
                                      <p:cBhvr>
                                        <p:cTn id="68" dur="500"/>
                                        <p:tgtEl>
                                          <p:spTgt spid="110"/>
                                        </p:tgtEl>
                                      </p:cBhvr>
                                    </p:animEffect>
                                  </p:childTnLst>
                                </p:cTn>
                              </p:par>
                            </p:childTnLst>
                          </p:cTn>
                        </p:par>
                        <p:par>
                          <p:cTn id="69" fill="hold">
                            <p:stCondLst>
                              <p:cond delay="2350"/>
                            </p:stCondLst>
                            <p:childTnLst>
                              <p:par>
                                <p:cTn id="70" presetID="42" presetClass="entr" presetSubtype="0" fill="hold" nodeType="afterEffect">
                                  <p:stCondLst>
                                    <p:cond delay="0"/>
                                  </p:stCondLst>
                                  <p:childTnLst>
                                    <p:set>
                                      <p:cBhvr>
                                        <p:cTn id="71" dur="1" fill="hold">
                                          <p:stCondLst>
                                            <p:cond delay="0"/>
                                          </p:stCondLst>
                                        </p:cTn>
                                        <p:tgtEl>
                                          <p:spTgt spid="184"/>
                                        </p:tgtEl>
                                        <p:attrNameLst>
                                          <p:attrName>style.visibility</p:attrName>
                                        </p:attrNameLst>
                                      </p:cBhvr>
                                      <p:to>
                                        <p:strVal val="visible"/>
                                      </p:to>
                                    </p:set>
                                    <p:animEffect transition="in" filter="fade">
                                      <p:cBhvr>
                                        <p:cTn id="72" dur="1000"/>
                                        <p:tgtEl>
                                          <p:spTgt spid="184"/>
                                        </p:tgtEl>
                                      </p:cBhvr>
                                    </p:animEffect>
                                    <p:anim calcmode="lin" valueType="num">
                                      <p:cBhvr>
                                        <p:cTn id="73" dur="1000" fill="hold"/>
                                        <p:tgtEl>
                                          <p:spTgt spid="184"/>
                                        </p:tgtEl>
                                        <p:attrNameLst>
                                          <p:attrName>ppt_x</p:attrName>
                                        </p:attrNameLst>
                                      </p:cBhvr>
                                      <p:tavLst>
                                        <p:tav tm="0">
                                          <p:val>
                                            <p:strVal val="#ppt_x"/>
                                          </p:val>
                                        </p:tav>
                                        <p:tav tm="100000">
                                          <p:val>
                                            <p:strVal val="#ppt_x"/>
                                          </p:val>
                                        </p:tav>
                                      </p:tavLst>
                                    </p:anim>
                                    <p:anim calcmode="lin" valueType="num">
                                      <p:cBhvr>
                                        <p:cTn id="74" dur="1000" fill="hold"/>
                                        <p:tgtEl>
                                          <p:spTgt spid="18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等腰三角形 10"/>
          <p:cNvSpPr/>
          <p:nvPr/>
        </p:nvSpPr>
        <p:spPr>
          <a:xfrm rot="7005394">
            <a:off x="6747953" y="200966"/>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no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10"/>
          <p:cNvSpPr/>
          <p:nvPr/>
        </p:nvSpPr>
        <p:spPr>
          <a:xfrm>
            <a:off x="1934834" y="453454"/>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gradFill>
            <a:gsLst>
              <a:gs pos="0">
                <a:schemeClr val="accent1">
                  <a:lumMod val="5000"/>
                  <a:lumOff val="95000"/>
                  <a:alpha val="31000"/>
                </a:schemeClr>
              </a:gs>
              <a:gs pos="10000">
                <a:srgbClr val="E2EDF7"/>
              </a:gs>
              <a:gs pos="100000">
                <a:schemeClr val="accent1">
                  <a:lumMod val="30000"/>
                  <a:lumOff val="70000"/>
                </a:schemeClr>
              </a:gs>
            </a:gsLst>
            <a:lin ang="5400000" scaled="1"/>
          </a:grad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a:off x="4696314" y="1531855"/>
            <a:ext cx="2952206" cy="2351314"/>
          </a:xfrm>
          <a:prstGeom prst="triangle">
            <a:avLst>
              <a:gd name="adj" fmla="val 47680"/>
            </a:avLst>
          </a:prstGeom>
          <a:noFill/>
          <a:ln w="146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rot="10800000">
            <a:off x="3713816" y="1471150"/>
            <a:ext cx="4764368" cy="3915699"/>
          </a:xfrm>
          <a:prstGeom prst="triangle">
            <a:avLst/>
          </a:prstGeom>
          <a:noFill/>
          <a:ln w="28575">
            <a:solidFill>
              <a:schemeClr val="bg1">
                <a:alpha val="6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29178" y="2587117"/>
            <a:ext cx="1133644" cy="1015663"/>
          </a:xfrm>
          <a:prstGeom prst="rect">
            <a:avLst/>
          </a:prstGeom>
        </p:spPr>
        <p:txBody>
          <a:bodyPr wrap="none">
            <a:spAutoFit/>
          </a:bodyPr>
          <a:lstStyle/>
          <a:p>
            <a:r>
              <a:rPr lang="en-US" altLang="zh-CN" sz="6000" b="1" dirty="0">
                <a:solidFill>
                  <a:schemeClr val="bg1"/>
                </a:solidFill>
                <a:latin typeface="微软雅黑" panose="020B0503020204020204" pitchFamily="34" charset="-122"/>
                <a:ea typeface="微软雅黑" panose="020B0503020204020204" pitchFamily="34" charset="-122"/>
              </a:rPr>
              <a:t>03</a:t>
            </a:r>
            <a:endParaRPr lang="zh-CN" altLang="en-US" sz="6000" dirty="0"/>
          </a:p>
        </p:txBody>
      </p:sp>
      <p:sp>
        <p:nvSpPr>
          <p:cNvPr id="8" name="TextBox 27"/>
          <p:cNvSpPr txBox="1">
            <a:spLocks noChangeArrowheads="1"/>
          </p:cNvSpPr>
          <p:nvPr/>
        </p:nvSpPr>
        <p:spPr bwMode="auto">
          <a:xfrm>
            <a:off x="5004163" y="4235754"/>
            <a:ext cx="2644358" cy="769441"/>
          </a:xfrm>
          <a:prstGeom prst="rect">
            <a:avLst/>
          </a:prstGeom>
          <a:noFill/>
          <a:ln w="9525">
            <a:noFill/>
            <a:miter lim="800000"/>
            <a:headEnd/>
            <a:tailEnd/>
          </a:ln>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4400" b="1"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rPr>
              <a:t>添加标题</a:t>
            </a:r>
            <a:endParaRPr kumimoji="0" lang="id-ID" altLang="en-US" sz="4400" b="1"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endParaRPr>
          </a:p>
        </p:txBody>
      </p:sp>
      <p:sp>
        <p:nvSpPr>
          <p:cNvPr id="9" name="Rectangle 28"/>
          <p:cNvSpPr>
            <a:spLocks noChangeArrowheads="1"/>
          </p:cNvSpPr>
          <p:nvPr/>
        </p:nvSpPr>
        <p:spPr bwMode="auto">
          <a:xfrm>
            <a:off x="3198386" y="5065378"/>
            <a:ext cx="7029450" cy="461665"/>
          </a:xfrm>
          <a:prstGeom prst="rect">
            <a:avLst/>
          </a:prstGeom>
          <a:noFill/>
          <a:ln w="9525">
            <a:noFill/>
            <a:miter lim="800000"/>
            <a:headEnd/>
            <a:tailEnd/>
          </a:ln>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200" b="0" i="0" u="none" strike="noStrike" kern="1200" cap="none" spc="0" normalizeH="0" baseline="0" noProof="0" dirty="0">
                <a:ln>
                  <a:noFill/>
                </a:ln>
                <a:solidFill>
                  <a:schemeClr val="bg1">
                    <a:lumMod val="75000"/>
                  </a:schemeClr>
                </a:solidFill>
                <a:effectLst/>
                <a:uLnTx/>
                <a:uFillTx/>
                <a:latin typeface="微软雅黑" pitchFamily="34" charset="-122"/>
                <a:ea typeface="微软雅黑" pitchFamily="34" charset="-122"/>
                <a:cs typeface="+mn-cs"/>
              </a:rPr>
              <a:t>小这里输入文字说明这里输入文字说明这里输入文字说明这里输入文字说明这里输入文字说明这里输入文字说明这里输入文字说明这里输入文字说明这里输入文字说明。</a:t>
            </a:r>
          </a:p>
        </p:txBody>
      </p:sp>
    </p:spTree>
    <p:extLst>
      <p:ext uri="{BB962C8B-B14F-4D97-AF65-F5344CB8AC3E}">
        <p14:creationId xmlns:p14="http://schemas.microsoft.com/office/powerpoint/2010/main" val="325892439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文本框 38"/>
          <p:cNvSpPr txBox="1">
            <a:spLocks noChangeArrowheads="1"/>
          </p:cNvSpPr>
          <p:nvPr/>
        </p:nvSpPr>
        <p:spPr bwMode="auto">
          <a:xfrm>
            <a:off x="519113" y="171450"/>
            <a:ext cx="2136775" cy="368300"/>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8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点此添加您的标题</a:t>
            </a:r>
          </a:p>
        </p:txBody>
      </p:sp>
      <p:grpSp>
        <p:nvGrpSpPr>
          <p:cNvPr id="17412" name="组合 3"/>
          <p:cNvGrpSpPr>
            <a:grpSpLocks/>
          </p:cNvGrpSpPr>
          <p:nvPr/>
        </p:nvGrpSpPr>
        <p:grpSpPr bwMode="auto">
          <a:xfrm>
            <a:off x="196850" y="182563"/>
            <a:ext cx="238125" cy="347662"/>
            <a:chOff x="0" y="0"/>
            <a:chExt cx="569789" cy="829904"/>
          </a:xfrm>
        </p:grpSpPr>
        <p:sp>
          <p:nvSpPr>
            <p:cNvPr id="17434" name="菱形 39"/>
            <p:cNvSpPr>
              <a:spLocks noChangeArrowheads="1"/>
            </p:cNvSpPr>
            <p:nvPr/>
          </p:nvSpPr>
          <p:spPr bwMode="auto">
            <a:xfrm>
              <a:off x="0" y="0"/>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sp>
          <p:nvSpPr>
            <p:cNvPr id="17435" name="菱形 40"/>
            <p:cNvSpPr>
              <a:spLocks noChangeArrowheads="1"/>
            </p:cNvSpPr>
            <p:nvPr/>
          </p:nvSpPr>
          <p:spPr bwMode="auto">
            <a:xfrm>
              <a:off x="0" y="260114"/>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grpSp>
      <p:grpSp>
        <p:nvGrpSpPr>
          <p:cNvPr id="29" name="组合 28"/>
          <p:cNvGrpSpPr/>
          <p:nvPr/>
        </p:nvGrpSpPr>
        <p:grpSpPr>
          <a:xfrm>
            <a:off x="1241466" y="2645951"/>
            <a:ext cx="3180503" cy="3173205"/>
            <a:chOff x="2441575" y="5281613"/>
            <a:chExt cx="6388100" cy="6388100"/>
          </a:xfrm>
        </p:grpSpPr>
        <p:graphicFrame>
          <p:nvGraphicFramePr>
            <p:cNvPr id="30" name="Object 4"/>
            <p:cNvGraphicFramePr>
              <a:graphicFrameLocks noChangeAspect="1"/>
            </p:cNvGraphicFramePr>
            <p:nvPr>
              <p:extLst/>
            </p:nvPr>
          </p:nvGraphicFramePr>
          <p:xfrm>
            <a:off x="2441575" y="5281613"/>
            <a:ext cx="6388100" cy="6388100"/>
          </p:xfrm>
          <a:graphic>
            <a:graphicData uri="http://schemas.openxmlformats.org/drawingml/2006/chart">
              <c:chart xmlns:c="http://schemas.openxmlformats.org/drawingml/2006/chart" xmlns:r="http://schemas.openxmlformats.org/officeDocument/2006/relationships" r:id="rId3"/>
            </a:graphicData>
          </a:graphic>
        </p:graphicFrame>
        <p:sp>
          <p:nvSpPr>
            <p:cNvPr id="31" name="AutoShape 5"/>
            <p:cNvSpPr>
              <a:spLocks/>
            </p:cNvSpPr>
            <p:nvPr/>
          </p:nvSpPr>
          <p:spPr bwMode="auto">
            <a:xfrm>
              <a:off x="2946400" y="8189913"/>
              <a:ext cx="1079500" cy="977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2490"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25</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32" name="AutoShape 6"/>
            <p:cNvSpPr>
              <a:spLocks/>
            </p:cNvSpPr>
            <p:nvPr/>
          </p:nvSpPr>
          <p:spPr bwMode="auto">
            <a:xfrm>
              <a:off x="3860800" y="8450263"/>
              <a:ext cx="5461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1708"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33" name="AutoShape 7"/>
            <p:cNvSpPr>
              <a:spLocks/>
            </p:cNvSpPr>
            <p:nvPr/>
          </p:nvSpPr>
          <p:spPr bwMode="auto">
            <a:xfrm>
              <a:off x="6096000" y="6831013"/>
              <a:ext cx="1079500" cy="977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2490"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25</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34" name="AutoShape 8"/>
            <p:cNvSpPr>
              <a:spLocks/>
            </p:cNvSpPr>
            <p:nvPr/>
          </p:nvSpPr>
          <p:spPr bwMode="auto">
            <a:xfrm>
              <a:off x="7023100" y="7091363"/>
              <a:ext cx="5461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1708"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35" name="AutoShape 9"/>
            <p:cNvSpPr>
              <a:spLocks/>
            </p:cNvSpPr>
            <p:nvPr/>
          </p:nvSpPr>
          <p:spPr bwMode="auto">
            <a:xfrm>
              <a:off x="5359400" y="9828213"/>
              <a:ext cx="1079500" cy="977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2490"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25</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36" name="AutoShape 10"/>
            <p:cNvSpPr>
              <a:spLocks/>
            </p:cNvSpPr>
            <p:nvPr/>
          </p:nvSpPr>
          <p:spPr bwMode="auto">
            <a:xfrm>
              <a:off x="6286500" y="10088563"/>
              <a:ext cx="5461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1708"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37" name="AutoShape 11"/>
            <p:cNvSpPr>
              <a:spLocks/>
            </p:cNvSpPr>
            <p:nvPr/>
          </p:nvSpPr>
          <p:spPr bwMode="auto">
            <a:xfrm>
              <a:off x="4343400" y="6107113"/>
              <a:ext cx="1079500" cy="977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2490"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5</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38" name="AutoShape 12"/>
            <p:cNvSpPr>
              <a:spLocks/>
            </p:cNvSpPr>
            <p:nvPr/>
          </p:nvSpPr>
          <p:spPr bwMode="auto">
            <a:xfrm>
              <a:off x="4813300" y="6367463"/>
              <a:ext cx="5461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1708" b="0" i="0" u="none" strike="noStrike" kern="0" cap="none" spc="0" normalizeH="0" baseline="0" noProof="0" dirty="0">
                  <a:ln>
                    <a:noFill/>
                  </a:ln>
                  <a:solidFill>
                    <a:srgbClr val="FFFFFF"/>
                  </a:solidFill>
                  <a:effectLst/>
                  <a:uLnTx/>
                  <a:uFillTx/>
                  <a:latin typeface="微软雅黑" pitchFamily="34" charset="-122"/>
                  <a:ea typeface="微软雅黑" pitchFamily="34" charset="-122"/>
                  <a:cs typeface="Lato" charset="0"/>
                  <a:sym typeface="Lato" charset="0"/>
                </a:rPr>
                <a:t>%</a:t>
              </a:r>
              <a:endParaRPr kumimoji="0" lang="es-ES" sz="249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grpSp>
      <p:grpSp>
        <p:nvGrpSpPr>
          <p:cNvPr id="39" name="组合 38"/>
          <p:cNvGrpSpPr/>
          <p:nvPr/>
        </p:nvGrpSpPr>
        <p:grpSpPr>
          <a:xfrm>
            <a:off x="5564863" y="2739002"/>
            <a:ext cx="5494745" cy="582753"/>
            <a:chOff x="11125200" y="5468938"/>
            <a:chExt cx="11036300" cy="1173162"/>
          </a:xfrm>
        </p:grpSpPr>
        <p:sp>
          <p:nvSpPr>
            <p:cNvPr id="40" name="AutoShape 13"/>
            <p:cNvSpPr>
              <a:spLocks/>
            </p:cNvSpPr>
            <p:nvPr/>
          </p:nvSpPr>
          <p:spPr bwMode="auto">
            <a:xfrm>
              <a:off x="12369800" y="6464300"/>
              <a:ext cx="9791700"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ACACA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41" name="AutoShape 14"/>
            <p:cNvSpPr>
              <a:spLocks/>
            </p:cNvSpPr>
            <p:nvPr/>
          </p:nvSpPr>
          <p:spPr bwMode="auto">
            <a:xfrm>
              <a:off x="11125200" y="6388100"/>
              <a:ext cx="6350000" cy="254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accent1"/>
            </a:solidFill>
            <a:ln>
              <a:noFill/>
            </a:ln>
            <a:effectLs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42" name="AutoShape 15"/>
            <p:cNvSpPr>
              <a:spLocks/>
            </p:cNvSpPr>
            <p:nvPr/>
          </p:nvSpPr>
          <p:spPr bwMode="auto">
            <a:xfrm>
              <a:off x="11125200" y="5908675"/>
              <a:ext cx="6896100" cy="27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just"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输入文字内容输入文字内容输入文字内容输入文字内容</a:t>
              </a:r>
              <a:r>
                <a:rPr kumimoji="0" lang="es-E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 elit.</a:t>
              </a:r>
              <a:endParaRPr kumimoji="0" lang="es-ES" sz="2703"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43" name="AutoShape 16"/>
            <p:cNvSpPr>
              <a:spLocks/>
            </p:cNvSpPr>
            <p:nvPr/>
          </p:nvSpPr>
          <p:spPr bwMode="auto">
            <a:xfrm>
              <a:off x="11125200" y="5468938"/>
              <a:ext cx="3556000" cy="368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es-ES" sz="1565" b="1"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Commercial</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44" name="组合 43"/>
          <p:cNvGrpSpPr/>
          <p:nvPr/>
        </p:nvGrpSpPr>
        <p:grpSpPr>
          <a:xfrm>
            <a:off x="5564863" y="3477103"/>
            <a:ext cx="5494745" cy="582753"/>
            <a:chOff x="11125200" y="6954838"/>
            <a:chExt cx="11036300" cy="1173162"/>
          </a:xfrm>
        </p:grpSpPr>
        <p:sp>
          <p:nvSpPr>
            <p:cNvPr id="45" name="AutoShape 17"/>
            <p:cNvSpPr>
              <a:spLocks/>
            </p:cNvSpPr>
            <p:nvPr/>
          </p:nvSpPr>
          <p:spPr bwMode="auto">
            <a:xfrm>
              <a:off x="12369800" y="7950200"/>
              <a:ext cx="9791700"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ACACA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46" name="AutoShape 18"/>
            <p:cNvSpPr>
              <a:spLocks/>
            </p:cNvSpPr>
            <p:nvPr/>
          </p:nvSpPr>
          <p:spPr bwMode="auto">
            <a:xfrm>
              <a:off x="11125200" y="7874000"/>
              <a:ext cx="7569200" cy="254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accent2"/>
            </a:solidFill>
            <a:ln>
              <a:noFill/>
            </a:ln>
            <a:effectLs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47" name="AutoShape 19"/>
            <p:cNvSpPr>
              <a:spLocks/>
            </p:cNvSpPr>
            <p:nvPr/>
          </p:nvSpPr>
          <p:spPr bwMode="auto">
            <a:xfrm>
              <a:off x="11125200" y="7394575"/>
              <a:ext cx="6896100" cy="27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just"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703"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48" name="AutoShape 20"/>
            <p:cNvSpPr>
              <a:spLocks/>
            </p:cNvSpPr>
            <p:nvPr/>
          </p:nvSpPr>
          <p:spPr bwMode="auto">
            <a:xfrm>
              <a:off x="11125200" y="6954838"/>
              <a:ext cx="3556000" cy="368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es-ES" sz="1565" b="1"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Lato" charset="0"/>
                  <a:sym typeface="Lato" charset="0"/>
                </a:rPr>
                <a:t>Individual</a:t>
              </a:r>
              <a:endParaRPr kumimoji="0" lang="es-ES" sz="2988"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49" name="组合 48"/>
          <p:cNvGrpSpPr/>
          <p:nvPr/>
        </p:nvGrpSpPr>
        <p:grpSpPr>
          <a:xfrm>
            <a:off x="5564863" y="4240439"/>
            <a:ext cx="5494745" cy="570136"/>
            <a:chOff x="11125200" y="8491538"/>
            <a:chExt cx="11036300" cy="1147762"/>
          </a:xfrm>
        </p:grpSpPr>
        <p:sp>
          <p:nvSpPr>
            <p:cNvPr id="50" name="AutoShape 21"/>
            <p:cNvSpPr>
              <a:spLocks/>
            </p:cNvSpPr>
            <p:nvPr/>
          </p:nvSpPr>
          <p:spPr bwMode="auto">
            <a:xfrm>
              <a:off x="12369800" y="9486900"/>
              <a:ext cx="9791700"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ACACA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51" name="AutoShape 22"/>
            <p:cNvSpPr>
              <a:spLocks/>
            </p:cNvSpPr>
            <p:nvPr/>
          </p:nvSpPr>
          <p:spPr bwMode="auto">
            <a:xfrm>
              <a:off x="11125200" y="9410700"/>
              <a:ext cx="4622800" cy="228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accent6"/>
            </a:solidFill>
            <a:ln w="12700">
              <a:miter lim="400000"/>
            </a:ln>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1565"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52" name="AutoShape 23"/>
            <p:cNvSpPr>
              <a:spLocks/>
            </p:cNvSpPr>
            <p:nvPr/>
          </p:nvSpPr>
          <p:spPr bwMode="auto">
            <a:xfrm>
              <a:off x="11125200" y="8931275"/>
              <a:ext cx="6896100" cy="27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just"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703"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53" name="AutoShape 24"/>
            <p:cNvSpPr>
              <a:spLocks/>
            </p:cNvSpPr>
            <p:nvPr/>
          </p:nvSpPr>
          <p:spPr bwMode="auto">
            <a:xfrm>
              <a:off x="11125200" y="8491538"/>
              <a:ext cx="3556000" cy="368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es-ES" sz="1565" b="1"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Lato" charset="0"/>
                  <a:sym typeface="Lato" charset="0"/>
                </a:rPr>
                <a:t>Corporative</a:t>
              </a:r>
              <a:endParaRPr kumimoji="0" lang="es-ES" sz="2988"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54" name="组合 53"/>
          <p:cNvGrpSpPr/>
          <p:nvPr/>
        </p:nvGrpSpPr>
        <p:grpSpPr>
          <a:xfrm>
            <a:off x="5564863" y="5029009"/>
            <a:ext cx="5494745" cy="582753"/>
            <a:chOff x="11125200" y="10079038"/>
            <a:chExt cx="11036300" cy="1173162"/>
          </a:xfrm>
        </p:grpSpPr>
        <p:sp>
          <p:nvSpPr>
            <p:cNvPr id="55" name="AutoShape 25"/>
            <p:cNvSpPr>
              <a:spLocks/>
            </p:cNvSpPr>
            <p:nvPr/>
          </p:nvSpPr>
          <p:spPr bwMode="auto">
            <a:xfrm>
              <a:off x="12369800" y="11074400"/>
              <a:ext cx="9791700"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ACACA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56" name="AutoShape 26"/>
            <p:cNvSpPr>
              <a:spLocks/>
            </p:cNvSpPr>
            <p:nvPr/>
          </p:nvSpPr>
          <p:spPr bwMode="auto">
            <a:xfrm>
              <a:off x="11125200" y="10998200"/>
              <a:ext cx="1905000" cy="254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accent4"/>
            </a:solidFill>
            <a:ln w="12700">
              <a:miter lim="400000"/>
            </a:ln>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1565"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57" name="AutoShape 27"/>
            <p:cNvSpPr>
              <a:spLocks/>
            </p:cNvSpPr>
            <p:nvPr/>
          </p:nvSpPr>
          <p:spPr bwMode="auto">
            <a:xfrm>
              <a:off x="11125200" y="10518775"/>
              <a:ext cx="6896100" cy="27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just"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703"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58" name="AutoShape 28"/>
            <p:cNvSpPr>
              <a:spLocks/>
            </p:cNvSpPr>
            <p:nvPr/>
          </p:nvSpPr>
          <p:spPr bwMode="auto">
            <a:xfrm>
              <a:off x="11125200" y="10079038"/>
              <a:ext cx="3556000" cy="368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es-ES" sz="1565" b="1"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Lato" charset="0"/>
                  <a:sym typeface="Lato" charset="0"/>
                </a:rPr>
                <a:t>Delivery</a:t>
              </a:r>
              <a:endParaRPr kumimoji="0" lang="es-ES" sz="2988"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sp>
        <p:nvSpPr>
          <p:cNvPr id="59" name="TextBox 27"/>
          <p:cNvSpPr txBox="1">
            <a:spLocks noChangeArrowheads="1"/>
          </p:cNvSpPr>
          <p:nvPr/>
        </p:nvSpPr>
        <p:spPr bwMode="auto">
          <a:xfrm>
            <a:off x="1246629" y="1355591"/>
            <a:ext cx="3970045" cy="339725"/>
          </a:xfrm>
          <a:prstGeom prst="rect">
            <a:avLst/>
          </a:prstGeom>
          <a:noFill/>
          <a:ln w="9525">
            <a:noFill/>
            <a:miter lim="800000"/>
            <a:headEnd/>
            <a:tailEnd/>
          </a:ln>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6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添加标题</a:t>
            </a:r>
            <a:endParaRPr kumimoji="0" lang="id-ID" altLang="en-US" sz="16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endParaRPr>
          </a:p>
        </p:txBody>
      </p:sp>
      <p:sp>
        <p:nvSpPr>
          <p:cNvPr id="60" name="Rectangle 28"/>
          <p:cNvSpPr>
            <a:spLocks noChangeArrowheads="1"/>
          </p:cNvSpPr>
          <p:nvPr/>
        </p:nvSpPr>
        <p:spPr bwMode="auto">
          <a:xfrm>
            <a:off x="1246629" y="1663566"/>
            <a:ext cx="9216478" cy="523220"/>
          </a:xfrm>
          <a:prstGeom prst="rect">
            <a:avLst/>
          </a:prstGeom>
          <a:noFill/>
          <a:ln w="9525">
            <a:noFill/>
            <a:miter lim="800000"/>
            <a:headEnd/>
            <a:tailEnd/>
          </a:ln>
        </p:spPr>
        <p:txBody>
          <a:bodyPr wrap="square">
            <a:spAutoFit/>
          </a:bodyPr>
          <a:lstStyle/>
          <a:p>
            <a:pPr marL="0" marR="0" lvl="0" indent="0" algn="just"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4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rPr>
              <a:t>小这里输入文字说明这里输入文字说明这里输入文字说明这里输入文字说明这里输入文字说明这里输入文字说明这里输入文字说明这里输入文字说明这里输入文字说明。</a:t>
            </a:r>
          </a:p>
        </p:txBody>
      </p:sp>
    </p:spTree>
    <p:extLst>
      <p:ext uri="{BB962C8B-B14F-4D97-AF65-F5344CB8AC3E}">
        <p14:creationId xmlns:p14="http://schemas.microsoft.com/office/powerpoint/2010/main" val="36091755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500" fill="hold"/>
                                        <p:tgtEl>
                                          <p:spTgt spid="39"/>
                                        </p:tgtEl>
                                        <p:attrNameLst>
                                          <p:attrName>ppt_x</p:attrName>
                                        </p:attrNameLst>
                                      </p:cBhvr>
                                      <p:tavLst>
                                        <p:tav tm="0">
                                          <p:val>
                                            <p:strVal val="0-#ppt_w/2"/>
                                          </p:val>
                                        </p:tav>
                                        <p:tav tm="100000">
                                          <p:val>
                                            <p:strVal val="#ppt_x"/>
                                          </p:val>
                                        </p:tav>
                                      </p:tavLst>
                                    </p:anim>
                                    <p:anim calcmode="lin" valueType="num">
                                      <p:cBhvr additive="base">
                                        <p:cTn id="14" dur="500" fill="hold"/>
                                        <p:tgtEl>
                                          <p:spTgt spid="39"/>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44"/>
                                        </p:tgtEl>
                                        <p:attrNameLst>
                                          <p:attrName>style.visibility</p:attrName>
                                        </p:attrNameLst>
                                      </p:cBhvr>
                                      <p:to>
                                        <p:strVal val="visible"/>
                                      </p:to>
                                    </p:set>
                                    <p:anim calcmode="lin" valueType="num">
                                      <p:cBhvr additive="base">
                                        <p:cTn id="17" dur="500" fill="hold"/>
                                        <p:tgtEl>
                                          <p:spTgt spid="44"/>
                                        </p:tgtEl>
                                        <p:attrNameLst>
                                          <p:attrName>ppt_x</p:attrName>
                                        </p:attrNameLst>
                                      </p:cBhvr>
                                      <p:tavLst>
                                        <p:tav tm="0">
                                          <p:val>
                                            <p:strVal val="0-#ppt_w/2"/>
                                          </p:val>
                                        </p:tav>
                                        <p:tav tm="100000">
                                          <p:val>
                                            <p:strVal val="#ppt_x"/>
                                          </p:val>
                                        </p:tav>
                                      </p:tavLst>
                                    </p:anim>
                                    <p:anim calcmode="lin" valueType="num">
                                      <p:cBhvr additive="base">
                                        <p:cTn id="18" dur="500" fill="hold"/>
                                        <p:tgtEl>
                                          <p:spTgt spid="44"/>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anim calcmode="lin" valueType="num">
                                      <p:cBhvr additive="base">
                                        <p:cTn id="21" dur="500" fill="hold"/>
                                        <p:tgtEl>
                                          <p:spTgt spid="49"/>
                                        </p:tgtEl>
                                        <p:attrNameLst>
                                          <p:attrName>ppt_x</p:attrName>
                                        </p:attrNameLst>
                                      </p:cBhvr>
                                      <p:tavLst>
                                        <p:tav tm="0">
                                          <p:val>
                                            <p:strVal val="0-#ppt_w/2"/>
                                          </p:val>
                                        </p:tav>
                                        <p:tav tm="100000">
                                          <p:val>
                                            <p:strVal val="#ppt_x"/>
                                          </p:val>
                                        </p:tav>
                                      </p:tavLst>
                                    </p:anim>
                                    <p:anim calcmode="lin" valueType="num">
                                      <p:cBhvr additive="base">
                                        <p:cTn id="22" dur="500" fill="hold"/>
                                        <p:tgtEl>
                                          <p:spTgt spid="49"/>
                                        </p:tgtEl>
                                        <p:attrNameLst>
                                          <p:attrName>ppt_y</p:attrName>
                                        </p:attrNameLst>
                                      </p:cBhvr>
                                      <p:tavLst>
                                        <p:tav tm="0">
                                          <p:val>
                                            <p:strVal val="#ppt_y"/>
                                          </p:val>
                                        </p:tav>
                                        <p:tav tm="100000">
                                          <p:val>
                                            <p:strVal val="#ppt_y"/>
                                          </p:val>
                                        </p:tav>
                                      </p:tavLst>
                                    </p:anim>
                                  </p:childTnLst>
                                </p:cTn>
                              </p:par>
                              <p:par>
                                <p:cTn id="23" presetID="2" presetClass="entr" presetSubtype="8" fill="hold" nodeType="withEffect">
                                  <p:stCondLst>
                                    <p:cond delay="0"/>
                                  </p:stCondLst>
                                  <p:childTnLst>
                                    <p:set>
                                      <p:cBhvr>
                                        <p:cTn id="24" dur="1" fill="hold">
                                          <p:stCondLst>
                                            <p:cond delay="0"/>
                                          </p:stCondLst>
                                        </p:cTn>
                                        <p:tgtEl>
                                          <p:spTgt spid="54"/>
                                        </p:tgtEl>
                                        <p:attrNameLst>
                                          <p:attrName>style.visibility</p:attrName>
                                        </p:attrNameLst>
                                      </p:cBhvr>
                                      <p:to>
                                        <p:strVal val="visible"/>
                                      </p:to>
                                    </p:set>
                                    <p:anim calcmode="lin" valueType="num">
                                      <p:cBhvr additive="base">
                                        <p:cTn id="25" dur="500" fill="hold"/>
                                        <p:tgtEl>
                                          <p:spTgt spid="54"/>
                                        </p:tgtEl>
                                        <p:attrNameLst>
                                          <p:attrName>ppt_x</p:attrName>
                                        </p:attrNameLst>
                                      </p:cBhvr>
                                      <p:tavLst>
                                        <p:tav tm="0">
                                          <p:val>
                                            <p:strVal val="0-#ppt_w/2"/>
                                          </p:val>
                                        </p:tav>
                                        <p:tav tm="100000">
                                          <p:val>
                                            <p:strVal val="#ppt_x"/>
                                          </p:val>
                                        </p:tav>
                                      </p:tavLst>
                                    </p:anim>
                                    <p:anim calcmode="lin" valueType="num">
                                      <p:cBhvr additive="base">
                                        <p:cTn id="26" dur="500" fill="hold"/>
                                        <p:tgtEl>
                                          <p:spTgt spid="5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文本框 38"/>
          <p:cNvSpPr txBox="1">
            <a:spLocks noChangeArrowheads="1"/>
          </p:cNvSpPr>
          <p:nvPr/>
        </p:nvSpPr>
        <p:spPr bwMode="auto">
          <a:xfrm>
            <a:off x="519113" y="171450"/>
            <a:ext cx="2136775" cy="368300"/>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8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点此添加您的标题</a:t>
            </a:r>
          </a:p>
        </p:txBody>
      </p:sp>
      <p:grpSp>
        <p:nvGrpSpPr>
          <p:cNvPr id="21508" name="组合 3"/>
          <p:cNvGrpSpPr>
            <a:grpSpLocks/>
          </p:cNvGrpSpPr>
          <p:nvPr/>
        </p:nvGrpSpPr>
        <p:grpSpPr bwMode="auto">
          <a:xfrm>
            <a:off x="196850" y="182563"/>
            <a:ext cx="238125" cy="347662"/>
            <a:chOff x="0" y="0"/>
            <a:chExt cx="569789" cy="829904"/>
          </a:xfrm>
        </p:grpSpPr>
        <p:sp>
          <p:nvSpPr>
            <p:cNvPr id="21525" name="菱形 39"/>
            <p:cNvSpPr>
              <a:spLocks noChangeArrowheads="1"/>
            </p:cNvSpPr>
            <p:nvPr/>
          </p:nvSpPr>
          <p:spPr bwMode="auto">
            <a:xfrm>
              <a:off x="0" y="0"/>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sp>
          <p:nvSpPr>
            <p:cNvPr id="21526" name="菱形 40"/>
            <p:cNvSpPr>
              <a:spLocks noChangeArrowheads="1"/>
            </p:cNvSpPr>
            <p:nvPr/>
          </p:nvSpPr>
          <p:spPr bwMode="auto">
            <a:xfrm>
              <a:off x="0" y="260114"/>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grpSp>
      <p:sp>
        <p:nvSpPr>
          <p:cNvPr id="23" name="Line 1"/>
          <p:cNvSpPr>
            <a:spLocks noChangeShapeType="1"/>
          </p:cNvSpPr>
          <p:nvPr/>
        </p:nvSpPr>
        <p:spPr bwMode="auto">
          <a:xfrm>
            <a:off x="1499763" y="3544847"/>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228554" rtl="0" eaLnBrk="0" fontAlgn="base" latinLnBrk="0" hangingPunct="0">
              <a:lnSpc>
                <a:spcPct val="100000"/>
              </a:lnSpc>
              <a:spcBef>
                <a:spcPct val="0"/>
              </a:spcBef>
              <a:spcAft>
                <a:spcPct val="0"/>
              </a:spcAft>
              <a:buClrTx/>
              <a:buSzTx/>
              <a:buFont typeface="Arial" pitchFamily="34" charset="0"/>
              <a:buNone/>
              <a:tabLst/>
              <a:defRPr/>
            </a:pPr>
            <a:endParaRPr kumimoji="0" lang="es-ES" sz="600" b="0" i="0" u="none" strike="noStrike" kern="1200" cap="none" spc="0" normalizeH="0" baseline="0" noProof="0">
              <a:ln>
                <a:noFill/>
              </a:ln>
              <a:solidFill>
                <a:srgbClr val="EAEAEA"/>
              </a:solidFill>
              <a:effectLst/>
              <a:uLnTx/>
              <a:uFillTx/>
              <a:latin typeface="微软雅黑"/>
              <a:ea typeface="微软雅黑"/>
              <a:cs typeface="Helvetica" charset="0"/>
              <a:sym typeface="Helvetica" charset="0"/>
            </a:endParaRPr>
          </a:p>
        </p:txBody>
      </p:sp>
      <p:sp>
        <p:nvSpPr>
          <p:cNvPr id="24" name="Line 2"/>
          <p:cNvSpPr>
            <a:spLocks noChangeShapeType="1"/>
          </p:cNvSpPr>
          <p:nvPr/>
        </p:nvSpPr>
        <p:spPr bwMode="auto">
          <a:xfrm>
            <a:off x="1499763" y="2936142"/>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228554" rtl="0" eaLnBrk="0" fontAlgn="base" latinLnBrk="0" hangingPunct="0">
              <a:lnSpc>
                <a:spcPct val="100000"/>
              </a:lnSpc>
              <a:spcBef>
                <a:spcPct val="0"/>
              </a:spcBef>
              <a:spcAft>
                <a:spcPct val="0"/>
              </a:spcAft>
              <a:buClrTx/>
              <a:buSzTx/>
              <a:buFont typeface="Arial" pitchFamily="34" charset="0"/>
              <a:buNone/>
              <a:tabLst/>
              <a:defRPr/>
            </a:pPr>
            <a:endParaRPr kumimoji="0" lang="es-ES" sz="600" b="0" i="0" u="none" strike="noStrike" kern="1200" cap="none" spc="0" normalizeH="0" baseline="0" noProof="0">
              <a:ln>
                <a:noFill/>
              </a:ln>
              <a:solidFill>
                <a:srgbClr val="EAEAEA"/>
              </a:solidFill>
              <a:effectLst/>
              <a:uLnTx/>
              <a:uFillTx/>
              <a:latin typeface="微软雅黑"/>
              <a:ea typeface="微软雅黑"/>
              <a:cs typeface="Helvetica" charset="0"/>
              <a:sym typeface="Helvetica" charset="0"/>
            </a:endParaRPr>
          </a:p>
        </p:txBody>
      </p:sp>
      <p:sp>
        <p:nvSpPr>
          <p:cNvPr id="25" name="Line 3"/>
          <p:cNvSpPr>
            <a:spLocks noChangeShapeType="1"/>
          </p:cNvSpPr>
          <p:nvPr/>
        </p:nvSpPr>
        <p:spPr bwMode="auto">
          <a:xfrm>
            <a:off x="1499763" y="2321881"/>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228554" rtl="0" eaLnBrk="0" fontAlgn="base" latinLnBrk="0" hangingPunct="0">
              <a:lnSpc>
                <a:spcPct val="100000"/>
              </a:lnSpc>
              <a:spcBef>
                <a:spcPct val="0"/>
              </a:spcBef>
              <a:spcAft>
                <a:spcPct val="0"/>
              </a:spcAft>
              <a:buClrTx/>
              <a:buSzTx/>
              <a:buFont typeface="Arial" pitchFamily="34" charset="0"/>
              <a:buNone/>
              <a:tabLst/>
              <a:defRPr/>
            </a:pPr>
            <a:endParaRPr kumimoji="0" lang="es-ES" sz="600" b="0" i="0" u="none" strike="noStrike" kern="1200" cap="none" spc="0" normalizeH="0" baseline="0" noProof="0">
              <a:ln>
                <a:noFill/>
              </a:ln>
              <a:solidFill>
                <a:srgbClr val="EAEAEA"/>
              </a:solidFill>
              <a:effectLst/>
              <a:uLnTx/>
              <a:uFillTx/>
              <a:latin typeface="微软雅黑"/>
              <a:ea typeface="微软雅黑"/>
              <a:cs typeface="Helvetica" charset="0"/>
              <a:sym typeface="Helvetica" charset="0"/>
            </a:endParaRPr>
          </a:p>
        </p:txBody>
      </p:sp>
      <p:sp>
        <p:nvSpPr>
          <p:cNvPr id="26" name="Line 4"/>
          <p:cNvSpPr>
            <a:spLocks noChangeShapeType="1"/>
          </p:cNvSpPr>
          <p:nvPr/>
        </p:nvSpPr>
        <p:spPr bwMode="auto">
          <a:xfrm>
            <a:off x="1499763" y="1720318"/>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228554" rtl="0" eaLnBrk="0" fontAlgn="base" latinLnBrk="0" hangingPunct="0">
              <a:lnSpc>
                <a:spcPct val="100000"/>
              </a:lnSpc>
              <a:spcBef>
                <a:spcPct val="0"/>
              </a:spcBef>
              <a:spcAft>
                <a:spcPct val="0"/>
              </a:spcAft>
              <a:buClrTx/>
              <a:buSzTx/>
              <a:buFont typeface="Arial" pitchFamily="34" charset="0"/>
              <a:buNone/>
              <a:tabLst/>
              <a:defRPr/>
            </a:pPr>
            <a:endParaRPr kumimoji="0" lang="es-ES" sz="600" b="0" i="0" u="none" strike="noStrike" kern="1200" cap="none" spc="0" normalizeH="0" baseline="0" noProof="0">
              <a:ln>
                <a:noFill/>
              </a:ln>
              <a:solidFill>
                <a:srgbClr val="EAEAEA"/>
              </a:solidFill>
              <a:effectLst/>
              <a:uLnTx/>
              <a:uFillTx/>
              <a:latin typeface="微软雅黑"/>
              <a:ea typeface="微软雅黑"/>
              <a:cs typeface="Helvetica" charset="0"/>
              <a:sym typeface="Helvetica" charset="0"/>
            </a:endParaRPr>
          </a:p>
        </p:txBody>
      </p:sp>
      <p:sp>
        <p:nvSpPr>
          <p:cNvPr id="28" name="Line 9"/>
          <p:cNvSpPr>
            <a:spLocks noChangeShapeType="1"/>
          </p:cNvSpPr>
          <p:nvPr/>
        </p:nvSpPr>
        <p:spPr bwMode="auto">
          <a:xfrm>
            <a:off x="1499763" y="4152759"/>
            <a:ext cx="9534532" cy="0"/>
          </a:xfrm>
          <a:prstGeom prst="line">
            <a:avLst/>
          </a:prstGeom>
          <a:noFill/>
          <a:ln w="25400" cap="flat" cmpd="sng">
            <a:solidFill>
              <a:srgbClr val="DCDEE0"/>
            </a:solidFill>
            <a:prstDash val="sysDot"/>
            <a:round/>
            <a:headEnd type="oval" w="med" len="me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228554" rtl="0" eaLnBrk="0" fontAlgn="base" latinLnBrk="0" hangingPunct="0">
              <a:lnSpc>
                <a:spcPct val="100000"/>
              </a:lnSpc>
              <a:spcBef>
                <a:spcPct val="0"/>
              </a:spcBef>
              <a:spcAft>
                <a:spcPct val="0"/>
              </a:spcAft>
              <a:buClrTx/>
              <a:buSzTx/>
              <a:buFont typeface="Arial" pitchFamily="34" charset="0"/>
              <a:buNone/>
              <a:tabLst/>
              <a:defRPr/>
            </a:pPr>
            <a:endParaRPr kumimoji="0" lang="es-ES" sz="600" b="0" i="0" u="none" strike="noStrike" kern="1200" cap="none" spc="0" normalizeH="0" baseline="0" noProof="0">
              <a:ln>
                <a:noFill/>
              </a:ln>
              <a:solidFill>
                <a:srgbClr val="EAEAEA"/>
              </a:solidFill>
              <a:effectLst/>
              <a:uLnTx/>
              <a:uFillTx/>
              <a:latin typeface="微软雅黑"/>
              <a:ea typeface="微软雅黑"/>
              <a:cs typeface="Helvetica" charset="0"/>
              <a:sym typeface="Helvetica" charset="0"/>
            </a:endParaRPr>
          </a:p>
        </p:txBody>
      </p:sp>
      <p:sp>
        <p:nvSpPr>
          <p:cNvPr id="29" name="AutoShape 10"/>
          <p:cNvSpPr>
            <a:spLocks/>
          </p:cNvSpPr>
          <p:nvPr/>
        </p:nvSpPr>
        <p:spPr bwMode="auto">
          <a:xfrm>
            <a:off x="1730705" y="2298073"/>
            <a:ext cx="1899923" cy="1857861"/>
          </a:xfrm>
          <a:custGeom>
            <a:avLst/>
            <a:gdLst>
              <a:gd name="T0" fmla="*/ 1900238 w 21600"/>
              <a:gd name="T1" fmla="*/ 1858169 h 21600"/>
              <a:gd name="T2" fmla="*/ 1900238 w 21600"/>
              <a:gd name="T3" fmla="*/ 1858169 h 21600"/>
              <a:gd name="T4" fmla="*/ 1900238 w 21600"/>
              <a:gd name="T5" fmla="*/ 1858169 h 21600"/>
              <a:gd name="T6" fmla="*/ 1900238 w 21600"/>
              <a:gd name="T7" fmla="*/ 18581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4842" y="0"/>
                  <a:pt x="4309" y="7586"/>
                  <a:pt x="3158" y="14177"/>
                </a:cubicBezTo>
                <a:cubicBezTo>
                  <a:pt x="2683" y="16902"/>
                  <a:pt x="1588" y="19426"/>
                  <a:pt x="0" y="21599"/>
                </a:cubicBezTo>
                <a:lnTo>
                  <a:pt x="21599" y="21599"/>
                </a:lnTo>
                <a:cubicBezTo>
                  <a:pt x="20011" y="19426"/>
                  <a:pt x="18916" y="16902"/>
                  <a:pt x="18441" y="14177"/>
                </a:cubicBezTo>
                <a:cubicBezTo>
                  <a:pt x="17290" y="7586"/>
                  <a:pt x="16757" y="0"/>
                  <a:pt x="10800" y="0"/>
                </a:cubicBezTo>
                <a:close/>
              </a:path>
            </a:pathLst>
          </a:custGeom>
          <a:solidFill>
            <a:srgbClr val="B71B15">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0" name="AutoShape 11"/>
          <p:cNvSpPr>
            <a:spLocks/>
          </p:cNvSpPr>
          <p:nvPr/>
        </p:nvSpPr>
        <p:spPr bwMode="auto">
          <a:xfrm>
            <a:off x="3246517" y="2171094"/>
            <a:ext cx="1899129" cy="1984840"/>
          </a:xfrm>
          <a:custGeom>
            <a:avLst/>
            <a:gdLst>
              <a:gd name="T0" fmla="*/ 1899444 w 21600"/>
              <a:gd name="T1" fmla="*/ 1985169 h 21600"/>
              <a:gd name="T2" fmla="*/ 1899444 w 21600"/>
              <a:gd name="T3" fmla="*/ 1985169 h 21600"/>
              <a:gd name="T4" fmla="*/ 1899444 w 21600"/>
              <a:gd name="T5" fmla="*/ 1985169 h 21600"/>
              <a:gd name="T6" fmla="*/ 1899444 w 21600"/>
              <a:gd name="T7" fmla="*/ 19851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4222" y="0"/>
                  <a:pt x="4255" y="7980"/>
                  <a:pt x="3158" y="14651"/>
                </a:cubicBezTo>
                <a:cubicBezTo>
                  <a:pt x="2741" y="17189"/>
                  <a:pt x="1649" y="19571"/>
                  <a:pt x="0" y="21600"/>
                </a:cubicBezTo>
                <a:lnTo>
                  <a:pt x="21599" y="21600"/>
                </a:lnTo>
                <a:cubicBezTo>
                  <a:pt x="19950" y="19571"/>
                  <a:pt x="18858" y="17189"/>
                  <a:pt x="18441" y="14651"/>
                </a:cubicBezTo>
                <a:cubicBezTo>
                  <a:pt x="17344" y="7980"/>
                  <a:pt x="17377" y="0"/>
                  <a:pt x="10800" y="0"/>
                </a:cubicBezTo>
                <a:close/>
              </a:path>
            </a:pathLst>
          </a:custGeom>
          <a:solidFill>
            <a:srgbClr val="EA9B33">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1" name="AutoShape 12"/>
          <p:cNvSpPr>
            <a:spLocks/>
          </p:cNvSpPr>
          <p:nvPr/>
        </p:nvSpPr>
        <p:spPr bwMode="auto">
          <a:xfrm>
            <a:off x="4668681" y="3058359"/>
            <a:ext cx="1899129" cy="1097574"/>
          </a:xfrm>
          <a:custGeom>
            <a:avLst/>
            <a:gdLst>
              <a:gd name="T0" fmla="*/ 1899444 w 21600"/>
              <a:gd name="T1" fmla="*/ 1097756 h 21600"/>
              <a:gd name="T2" fmla="*/ 1899444 w 21600"/>
              <a:gd name="T3" fmla="*/ 1097756 h 21600"/>
              <a:gd name="T4" fmla="*/ 1899444 w 21600"/>
              <a:gd name="T5" fmla="*/ 1097756 h 21600"/>
              <a:gd name="T6" fmla="*/ 1899444 w 21600"/>
              <a:gd name="T7" fmla="*/ 109775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6150" y="0"/>
                  <a:pt x="4507" y="6570"/>
                  <a:pt x="3158" y="12496"/>
                </a:cubicBezTo>
                <a:cubicBezTo>
                  <a:pt x="2430" y="15699"/>
                  <a:pt x="1366" y="18755"/>
                  <a:pt x="0" y="21600"/>
                </a:cubicBezTo>
                <a:lnTo>
                  <a:pt x="21599" y="21600"/>
                </a:lnTo>
                <a:cubicBezTo>
                  <a:pt x="20233" y="18755"/>
                  <a:pt x="19169" y="15699"/>
                  <a:pt x="18441" y="12496"/>
                </a:cubicBezTo>
                <a:cubicBezTo>
                  <a:pt x="17092" y="6570"/>
                  <a:pt x="15449" y="0"/>
                  <a:pt x="10800" y="0"/>
                </a:cubicBezTo>
                <a:close/>
              </a:path>
            </a:pathLst>
          </a:custGeom>
          <a:solidFill>
            <a:srgbClr val="8AB153">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2" name="AutoShape 13"/>
          <p:cNvSpPr>
            <a:spLocks/>
          </p:cNvSpPr>
          <p:nvPr/>
        </p:nvSpPr>
        <p:spPr bwMode="auto">
          <a:xfrm>
            <a:off x="6124177" y="2298073"/>
            <a:ext cx="1899923" cy="1857861"/>
          </a:xfrm>
          <a:custGeom>
            <a:avLst/>
            <a:gdLst>
              <a:gd name="T0" fmla="*/ 1900238 w 21600"/>
              <a:gd name="T1" fmla="*/ 1858169 h 21600"/>
              <a:gd name="T2" fmla="*/ 1900238 w 21600"/>
              <a:gd name="T3" fmla="*/ 1858169 h 21600"/>
              <a:gd name="T4" fmla="*/ 1900238 w 21600"/>
              <a:gd name="T5" fmla="*/ 1858169 h 21600"/>
              <a:gd name="T6" fmla="*/ 1900238 w 21600"/>
              <a:gd name="T7" fmla="*/ 18581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4842" y="0"/>
                  <a:pt x="4309" y="7586"/>
                  <a:pt x="3158" y="14177"/>
                </a:cubicBezTo>
                <a:cubicBezTo>
                  <a:pt x="2683" y="16902"/>
                  <a:pt x="1588" y="19426"/>
                  <a:pt x="0" y="21599"/>
                </a:cubicBezTo>
                <a:lnTo>
                  <a:pt x="21599" y="21599"/>
                </a:lnTo>
                <a:cubicBezTo>
                  <a:pt x="20011" y="19426"/>
                  <a:pt x="18916" y="16902"/>
                  <a:pt x="18441" y="14177"/>
                </a:cubicBezTo>
                <a:cubicBezTo>
                  <a:pt x="17290" y="7586"/>
                  <a:pt x="16757" y="0"/>
                  <a:pt x="10800" y="0"/>
                </a:cubicBezTo>
                <a:close/>
              </a:path>
            </a:pathLst>
          </a:custGeom>
          <a:solidFill>
            <a:srgbClr val="43AB92">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3" name="AutoShape 14"/>
          <p:cNvSpPr>
            <a:spLocks/>
          </p:cNvSpPr>
          <p:nvPr/>
        </p:nvSpPr>
        <p:spPr bwMode="auto">
          <a:xfrm>
            <a:off x="7605862" y="2721865"/>
            <a:ext cx="1899923" cy="1434068"/>
          </a:xfrm>
          <a:custGeom>
            <a:avLst/>
            <a:gdLst>
              <a:gd name="T0" fmla="*/ 1900238 w 21600"/>
              <a:gd name="T1" fmla="*/ 1434306 h 21600"/>
              <a:gd name="T2" fmla="*/ 1900238 w 21600"/>
              <a:gd name="T3" fmla="*/ 1434306 h 21600"/>
              <a:gd name="T4" fmla="*/ 1900238 w 21600"/>
              <a:gd name="T5" fmla="*/ 1434306 h 21600"/>
              <a:gd name="T6" fmla="*/ 1900238 w 21600"/>
              <a:gd name="T7" fmla="*/ 143430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4308" y="0"/>
                  <a:pt x="4268" y="7895"/>
                  <a:pt x="3158" y="14632"/>
                </a:cubicBezTo>
                <a:cubicBezTo>
                  <a:pt x="2735" y="17203"/>
                  <a:pt x="1634" y="19582"/>
                  <a:pt x="0" y="21600"/>
                </a:cubicBezTo>
                <a:lnTo>
                  <a:pt x="21599" y="21600"/>
                </a:lnTo>
                <a:cubicBezTo>
                  <a:pt x="19965" y="19582"/>
                  <a:pt x="18864" y="17203"/>
                  <a:pt x="18441" y="14632"/>
                </a:cubicBezTo>
                <a:cubicBezTo>
                  <a:pt x="17331" y="7895"/>
                  <a:pt x="17291" y="0"/>
                  <a:pt x="10800" y="0"/>
                </a:cubicBezTo>
                <a:close/>
              </a:path>
            </a:pathLst>
          </a:custGeom>
          <a:solidFill>
            <a:srgbClr val="2494AC">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4" name="AutoShape 15"/>
          <p:cNvSpPr>
            <a:spLocks/>
          </p:cNvSpPr>
          <p:nvPr/>
        </p:nvSpPr>
        <p:spPr bwMode="auto">
          <a:xfrm>
            <a:off x="9070088" y="3058359"/>
            <a:ext cx="1899923" cy="1097574"/>
          </a:xfrm>
          <a:custGeom>
            <a:avLst/>
            <a:gdLst>
              <a:gd name="T0" fmla="*/ 1900238 w 21600"/>
              <a:gd name="T1" fmla="*/ 1097756 h 21600"/>
              <a:gd name="T2" fmla="*/ 1900238 w 21600"/>
              <a:gd name="T3" fmla="*/ 1097756 h 21600"/>
              <a:gd name="T4" fmla="*/ 1900238 w 21600"/>
              <a:gd name="T5" fmla="*/ 1097756 h 21600"/>
              <a:gd name="T6" fmla="*/ 1900238 w 21600"/>
              <a:gd name="T7" fmla="*/ 109775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cubicBezTo>
                  <a:pt x="6150" y="0"/>
                  <a:pt x="4507" y="6570"/>
                  <a:pt x="3158" y="12496"/>
                </a:cubicBezTo>
                <a:cubicBezTo>
                  <a:pt x="2430" y="15699"/>
                  <a:pt x="1366" y="18755"/>
                  <a:pt x="0" y="21600"/>
                </a:cubicBezTo>
                <a:lnTo>
                  <a:pt x="21599" y="21600"/>
                </a:lnTo>
                <a:cubicBezTo>
                  <a:pt x="20233" y="18755"/>
                  <a:pt x="19169" y="15699"/>
                  <a:pt x="18441" y="12496"/>
                </a:cubicBezTo>
                <a:cubicBezTo>
                  <a:pt x="17092" y="6570"/>
                  <a:pt x="15449" y="0"/>
                  <a:pt x="10800" y="0"/>
                </a:cubicBezTo>
                <a:close/>
              </a:path>
            </a:pathLst>
          </a:custGeom>
          <a:solidFill>
            <a:srgbClr val="1B468B">
              <a:alpha val="89803"/>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5" name="AutoShape 16"/>
          <p:cNvSpPr>
            <a:spLocks/>
          </p:cNvSpPr>
          <p:nvPr/>
        </p:nvSpPr>
        <p:spPr bwMode="auto">
          <a:xfrm>
            <a:off x="2191004" y="3646431"/>
            <a:ext cx="979326" cy="4928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es-ES" altLang="zh-CN" sz="2000" b="0" i="0" u="none" strike="noStrike" kern="1200" cap="none" spc="0" normalizeH="0" baseline="0" noProof="0">
                <a:ln>
                  <a:noFill/>
                </a:ln>
                <a:solidFill>
                  <a:srgbClr val="EAEAEA"/>
                </a:solidFill>
                <a:effectLst/>
                <a:uLnTx/>
                <a:uFillTx/>
                <a:latin typeface="微软雅黑"/>
                <a:ea typeface="微软雅黑"/>
                <a:cs typeface="+mn-cs"/>
                <a:sym typeface="Helvetica Light"/>
              </a:rPr>
              <a:t>20%</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6" name="AutoShape 17"/>
          <p:cNvSpPr>
            <a:spLocks/>
          </p:cNvSpPr>
          <p:nvPr/>
        </p:nvSpPr>
        <p:spPr bwMode="auto">
          <a:xfrm>
            <a:off x="3659991" y="3652779"/>
            <a:ext cx="979326" cy="4928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es-ES" altLang="zh-CN" sz="2000" b="0" i="0" u="none" strike="noStrike" kern="1200" cap="none" spc="0" normalizeH="0" baseline="0" noProof="0">
                <a:ln>
                  <a:noFill/>
                </a:ln>
                <a:solidFill>
                  <a:srgbClr val="EAEAEA"/>
                </a:solidFill>
                <a:effectLst/>
                <a:uLnTx/>
                <a:uFillTx/>
                <a:latin typeface="微软雅黑"/>
                <a:ea typeface="微软雅黑"/>
                <a:cs typeface="+mn-cs"/>
                <a:sym typeface="Helvetica Light"/>
              </a:rPr>
              <a:t>25%</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7" name="AutoShape 18"/>
          <p:cNvSpPr>
            <a:spLocks/>
          </p:cNvSpPr>
          <p:nvPr/>
        </p:nvSpPr>
        <p:spPr bwMode="auto">
          <a:xfrm>
            <a:off x="5133741" y="3652779"/>
            <a:ext cx="979326" cy="4928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es-ES" altLang="zh-CN" sz="2000" b="0" i="0" u="none" strike="noStrike" kern="1200" cap="none" spc="0" normalizeH="0" baseline="0" noProof="0">
                <a:ln>
                  <a:noFill/>
                </a:ln>
                <a:solidFill>
                  <a:srgbClr val="EAEAEA"/>
                </a:solidFill>
                <a:effectLst/>
                <a:uLnTx/>
                <a:uFillTx/>
                <a:latin typeface="微软雅黑"/>
                <a:ea typeface="微软雅黑"/>
                <a:cs typeface="+mn-cs"/>
                <a:sym typeface="Helvetica Light"/>
              </a:rPr>
              <a:t>10%</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8" name="AutoShape 19"/>
          <p:cNvSpPr>
            <a:spLocks/>
          </p:cNvSpPr>
          <p:nvPr/>
        </p:nvSpPr>
        <p:spPr bwMode="auto">
          <a:xfrm>
            <a:off x="6597173" y="3652779"/>
            <a:ext cx="979326" cy="4928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es-ES" altLang="zh-CN" sz="2000" b="0" i="0" u="none" strike="noStrike" kern="1200" cap="none" spc="0" normalizeH="0" baseline="0" noProof="0">
                <a:ln>
                  <a:noFill/>
                </a:ln>
                <a:solidFill>
                  <a:srgbClr val="EAEAEA"/>
                </a:solidFill>
                <a:effectLst/>
                <a:uLnTx/>
                <a:uFillTx/>
                <a:latin typeface="微软雅黑"/>
                <a:ea typeface="微软雅黑"/>
                <a:cs typeface="+mn-cs"/>
                <a:sym typeface="Helvetica Light"/>
              </a:rPr>
              <a:t>20%</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39" name="AutoShape 20"/>
          <p:cNvSpPr>
            <a:spLocks/>
          </p:cNvSpPr>
          <p:nvPr/>
        </p:nvSpPr>
        <p:spPr bwMode="auto">
          <a:xfrm>
            <a:off x="8057431" y="3652779"/>
            <a:ext cx="979326" cy="4928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es-ES" altLang="zh-CN" sz="2000" b="0" i="0" u="none" strike="noStrike" kern="1200" cap="none" spc="0" normalizeH="0" baseline="0" noProof="0">
                <a:ln>
                  <a:noFill/>
                </a:ln>
                <a:solidFill>
                  <a:srgbClr val="EAEAEA"/>
                </a:solidFill>
                <a:effectLst/>
                <a:uLnTx/>
                <a:uFillTx/>
                <a:latin typeface="微软雅黑"/>
                <a:ea typeface="微软雅黑"/>
                <a:cs typeface="+mn-cs"/>
                <a:sym typeface="Helvetica Light"/>
              </a:rPr>
              <a:t>14%</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40" name="AutoShape 21"/>
          <p:cNvSpPr>
            <a:spLocks/>
          </p:cNvSpPr>
          <p:nvPr/>
        </p:nvSpPr>
        <p:spPr bwMode="auto">
          <a:xfrm>
            <a:off x="9535149" y="3652779"/>
            <a:ext cx="978532" cy="4928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es-ES" altLang="zh-CN" sz="2000" b="0" i="0" u="none" strike="noStrike" kern="1200" cap="none" spc="0" normalizeH="0" baseline="0" noProof="0">
                <a:ln>
                  <a:noFill/>
                </a:ln>
                <a:solidFill>
                  <a:srgbClr val="EAEAEA"/>
                </a:solidFill>
                <a:effectLst/>
                <a:uLnTx/>
                <a:uFillTx/>
                <a:latin typeface="微软雅黑"/>
                <a:ea typeface="微软雅黑"/>
                <a:cs typeface="+mn-cs"/>
                <a:sym typeface="Helvetica Light"/>
              </a:rPr>
              <a:t>12%</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41" name="AutoShape 22"/>
          <p:cNvSpPr>
            <a:spLocks/>
          </p:cNvSpPr>
          <p:nvPr/>
        </p:nvSpPr>
        <p:spPr bwMode="auto">
          <a:xfrm>
            <a:off x="2333061" y="2699644"/>
            <a:ext cx="546009" cy="47220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3785" rtl="0" eaLnBrk="0" fontAlgn="base" latinLnBrk="0" hangingPunct="0">
              <a:lnSpc>
                <a:spcPct val="120000"/>
              </a:lnSpc>
              <a:spcBef>
                <a:spcPts val="850"/>
              </a:spcBef>
              <a:spcAft>
                <a:spcPct val="0"/>
              </a:spcAft>
              <a:buClrTx/>
              <a:buSzTx/>
              <a:buFont typeface="Arial" pitchFamily="34" charset="0"/>
              <a:buNone/>
              <a:tabLst/>
              <a:defRPr/>
            </a:pPr>
            <a:r>
              <a:rPr kumimoji="0" lang="es-ES" altLang="zh-CN" sz="3499" b="0" i="0" u="none" strike="noStrike" kern="1200" cap="none" spc="0" normalizeH="0" baseline="0" noProof="0">
                <a:ln>
                  <a:noFill/>
                </a:ln>
                <a:solidFill>
                  <a:srgbClr val="EAEAEA"/>
                </a:solidFill>
                <a:effectLst/>
                <a:uLnTx/>
                <a:uFillTx/>
                <a:latin typeface="微软雅黑"/>
                <a:ea typeface="微软雅黑"/>
                <a:cs typeface="+mn-cs"/>
                <a:sym typeface="Modern Pictograms" charset="0"/>
              </a:rPr>
              <a:t>G</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42" name="AutoShape 23"/>
          <p:cNvSpPr>
            <a:spLocks/>
          </p:cNvSpPr>
          <p:nvPr/>
        </p:nvSpPr>
        <p:spPr bwMode="auto">
          <a:xfrm>
            <a:off x="3975852" y="2639329"/>
            <a:ext cx="545217" cy="4714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3785" rtl="0" eaLnBrk="0" fontAlgn="base" latinLnBrk="0" hangingPunct="0">
              <a:lnSpc>
                <a:spcPct val="120000"/>
              </a:lnSpc>
              <a:spcBef>
                <a:spcPts val="850"/>
              </a:spcBef>
              <a:spcAft>
                <a:spcPct val="0"/>
              </a:spcAft>
              <a:buClrTx/>
              <a:buSzTx/>
              <a:buFont typeface="Arial" pitchFamily="34" charset="0"/>
              <a:buNone/>
              <a:tabLst/>
              <a:defRPr/>
            </a:pPr>
            <a:r>
              <a:rPr kumimoji="0" lang="es-ES" altLang="zh-CN" sz="3499" b="0" i="0" u="none" strike="noStrike" kern="1200" cap="none" spc="0" normalizeH="0" baseline="0" noProof="0">
                <a:ln>
                  <a:noFill/>
                </a:ln>
                <a:solidFill>
                  <a:srgbClr val="EAEAEA"/>
                </a:solidFill>
                <a:effectLst/>
                <a:uLnTx/>
                <a:uFillTx/>
                <a:latin typeface="微软雅黑"/>
                <a:ea typeface="微软雅黑"/>
                <a:cs typeface="+mn-cs"/>
                <a:sym typeface="Modern Pictograms" charset="0"/>
              </a:rPr>
              <a:t>U</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43" name="AutoShape 24"/>
          <p:cNvSpPr>
            <a:spLocks/>
          </p:cNvSpPr>
          <p:nvPr/>
        </p:nvSpPr>
        <p:spPr bwMode="auto">
          <a:xfrm>
            <a:off x="5351193" y="3306761"/>
            <a:ext cx="545216" cy="4714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3785" rtl="0" eaLnBrk="0" fontAlgn="base" latinLnBrk="0" hangingPunct="0">
              <a:lnSpc>
                <a:spcPct val="120000"/>
              </a:lnSpc>
              <a:spcBef>
                <a:spcPts val="850"/>
              </a:spcBef>
              <a:spcAft>
                <a:spcPct val="0"/>
              </a:spcAft>
              <a:buClrTx/>
              <a:buSzTx/>
              <a:buFont typeface="Arial" pitchFamily="34" charset="0"/>
              <a:buNone/>
              <a:tabLst/>
              <a:defRPr/>
            </a:pPr>
            <a:r>
              <a:rPr kumimoji="0" lang="es-ES" altLang="zh-CN" sz="3499" b="0" i="0" u="none" strike="noStrike" kern="1200" cap="none" spc="0" normalizeH="0" baseline="0" noProof="0">
                <a:ln>
                  <a:noFill/>
                </a:ln>
                <a:solidFill>
                  <a:srgbClr val="EAEAEA"/>
                </a:solidFill>
                <a:effectLst/>
                <a:uLnTx/>
                <a:uFillTx/>
                <a:latin typeface="微软雅黑"/>
                <a:ea typeface="微软雅黑"/>
                <a:cs typeface="+mn-cs"/>
                <a:sym typeface="Modern Pictograms" charset="0"/>
              </a:rPr>
              <a:t>l</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44" name="AutoShape 25"/>
          <p:cNvSpPr>
            <a:spLocks/>
          </p:cNvSpPr>
          <p:nvPr/>
        </p:nvSpPr>
        <p:spPr bwMode="auto">
          <a:xfrm>
            <a:off x="6830497" y="2786147"/>
            <a:ext cx="545216" cy="4714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3785" rtl="0" eaLnBrk="0" fontAlgn="base" latinLnBrk="0" hangingPunct="0">
              <a:lnSpc>
                <a:spcPct val="120000"/>
              </a:lnSpc>
              <a:spcBef>
                <a:spcPts val="850"/>
              </a:spcBef>
              <a:spcAft>
                <a:spcPct val="0"/>
              </a:spcAft>
              <a:buClrTx/>
              <a:buSzTx/>
              <a:buFont typeface="Arial" pitchFamily="34" charset="0"/>
              <a:buNone/>
              <a:tabLst/>
              <a:defRPr/>
            </a:pPr>
            <a:r>
              <a:rPr kumimoji="0" lang="es-ES" altLang="zh-CN" sz="3499" b="0" i="0" u="none" strike="noStrike" kern="1200" cap="none" spc="0" normalizeH="0" baseline="0" noProof="0">
                <a:ln>
                  <a:noFill/>
                </a:ln>
                <a:solidFill>
                  <a:srgbClr val="EAEAEA"/>
                </a:solidFill>
                <a:effectLst/>
                <a:uLnTx/>
                <a:uFillTx/>
                <a:latin typeface="微软雅黑"/>
                <a:ea typeface="微软雅黑"/>
                <a:cs typeface="+mn-cs"/>
                <a:sym typeface="Modern Pictograms" charset="0"/>
              </a:rPr>
              <a:t>7</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45" name="AutoShape 26"/>
          <p:cNvSpPr>
            <a:spLocks/>
          </p:cNvSpPr>
          <p:nvPr/>
        </p:nvSpPr>
        <p:spPr bwMode="auto">
          <a:xfrm>
            <a:off x="8290755" y="3059152"/>
            <a:ext cx="545216" cy="4714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3785" rtl="0" eaLnBrk="0" fontAlgn="base" latinLnBrk="0" hangingPunct="0">
              <a:lnSpc>
                <a:spcPct val="120000"/>
              </a:lnSpc>
              <a:spcBef>
                <a:spcPts val="850"/>
              </a:spcBef>
              <a:spcAft>
                <a:spcPct val="0"/>
              </a:spcAft>
              <a:buClrTx/>
              <a:buSzTx/>
              <a:buFont typeface="Arial" pitchFamily="34" charset="0"/>
              <a:buNone/>
              <a:tabLst/>
              <a:defRPr/>
            </a:pPr>
            <a:r>
              <a:rPr kumimoji="0" lang="es-ES" altLang="zh-CN" sz="3499" b="0" i="0" u="none" strike="noStrike" kern="1200" cap="none" spc="0" normalizeH="0" baseline="0" noProof="0">
                <a:ln>
                  <a:noFill/>
                </a:ln>
                <a:solidFill>
                  <a:srgbClr val="EAEAEA"/>
                </a:solidFill>
                <a:effectLst/>
                <a:uLnTx/>
                <a:uFillTx/>
                <a:latin typeface="微软雅黑"/>
                <a:ea typeface="微软雅黑"/>
                <a:cs typeface="+mn-cs"/>
                <a:sym typeface="Modern Pictograms" charset="0"/>
              </a:rPr>
              <a:t>8</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46" name="AutoShape 27"/>
          <p:cNvSpPr>
            <a:spLocks/>
          </p:cNvSpPr>
          <p:nvPr/>
        </p:nvSpPr>
        <p:spPr bwMode="auto">
          <a:xfrm>
            <a:off x="9751013" y="3225813"/>
            <a:ext cx="545216" cy="4714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lnTo>
                  <a:pt x="0" y="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3785" rtl="0" eaLnBrk="0" fontAlgn="base" latinLnBrk="0" hangingPunct="0">
              <a:lnSpc>
                <a:spcPct val="120000"/>
              </a:lnSpc>
              <a:spcBef>
                <a:spcPts val="850"/>
              </a:spcBef>
              <a:spcAft>
                <a:spcPct val="0"/>
              </a:spcAft>
              <a:buClrTx/>
              <a:buSzTx/>
              <a:buFont typeface="Arial" pitchFamily="34" charset="0"/>
              <a:buNone/>
              <a:tabLst/>
              <a:defRPr/>
            </a:pPr>
            <a:r>
              <a:rPr kumimoji="0" lang="es-ES" altLang="zh-CN" sz="3499" b="0" i="0" u="none" strike="noStrike" kern="1200" cap="none" spc="0" normalizeH="0" baseline="0" noProof="0">
                <a:ln>
                  <a:noFill/>
                </a:ln>
                <a:solidFill>
                  <a:srgbClr val="EAEAEA"/>
                </a:solidFill>
                <a:effectLst/>
                <a:uLnTx/>
                <a:uFillTx/>
                <a:latin typeface="微软雅黑"/>
                <a:ea typeface="微软雅黑"/>
                <a:cs typeface="+mn-cs"/>
                <a:sym typeface="Modern Pictograms" charset="0"/>
              </a:rPr>
              <a:t>9</a:t>
            </a:r>
            <a:endParaRPr kumimoji="0" lang="es-ES" altLang="zh-CN" sz="1800" b="0" i="0" u="none" strike="noStrike" kern="1200" cap="none" spc="0" normalizeH="0" baseline="0" noProof="0">
              <a:ln>
                <a:noFill/>
              </a:ln>
              <a:solidFill>
                <a:srgbClr val="EAEAEA"/>
              </a:solidFill>
              <a:effectLst/>
              <a:uLnTx/>
              <a:uFillTx/>
              <a:latin typeface="微软雅黑"/>
              <a:ea typeface="微软雅黑"/>
              <a:cs typeface="+mn-cs"/>
              <a:sym typeface="Helvetica Light"/>
            </a:endParaRPr>
          </a:p>
        </p:txBody>
      </p:sp>
      <p:sp>
        <p:nvSpPr>
          <p:cNvPr id="47" name="TextBox 27"/>
          <p:cNvSpPr txBox="1">
            <a:spLocks noChangeArrowheads="1"/>
          </p:cNvSpPr>
          <p:nvPr/>
        </p:nvSpPr>
        <p:spPr bwMode="auto">
          <a:xfrm>
            <a:off x="1388022" y="4528933"/>
            <a:ext cx="3970045" cy="339725"/>
          </a:xfrm>
          <a:prstGeom prst="rect">
            <a:avLst/>
          </a:prstGeom>
          <a:noFill/>
          <a:ln w="9525">
            <a:noFill/>
            <a:miter lim="800000"/>
            <a:headEnd/>
            <a:tailEnd/>
          </a:ln>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6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添加标题</a:t>
            </a:r>
            <a:endParaRPr kumimoji="0" lang="id-ID" altLang="en-US" sz="16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endParaRPr>
          </a:p>
        </p:txBody>
      </p:sp>
      <p:sp>
        <p:nvSpPr>
          <p:cNvPr id="48" name="Rectangle 28"/>
          <p:cNvSpPr>
            <a:spLocks noChangeArrowheads="1"/>
          </p:cNvSpPr>
          <p:nvPr/>
        </p:nvSpPr>
        <p:spPr bwMode="auto">
          <a:xfrm>
            <a:off x="1388022" y="4836908"/>
            <a:ext cx="9216478" cy="523220"/>
          </a:xfrm>
          <a:prstGeom prst="rect">
            <a:avLst/>
          </a:prstGeom>
          <a:noFill/>
          <a:ln w="9525">
            <a:noFill/>
            <a:miter lim="800000"/>
            <a:headEnd/>
            <a:tailEnd/>
          </a:ln>
        </p:spPr>
        <p:txBody>
          <a:bodyPr wrap="square">
            <a:spAutoFit/>
          </a:bodyPr>
          <a:lstStyle/>
          <a:p>
            <a:pPr marL="0" marR="0" lvl="0" indent="0" algn="just"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4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rPr>
              <a:t>小这里输入文字说明这里输入文字说明这里输入文字说明这里输入文字说明这里输入文字说明这里输入文字说明这里输入文字说明这里输入文字说明这里输入文字说明。</a:t>
            </a:r>
          </a:p>
        </p:txBody>
      </p:sp>
    </p:spTree>
    <p:extLst>
      <p:ext uri="{BB962C8B-B14F-4D97-AF65-F5344CB8AC3E}">
        <p14:creationId xmlns:p14="http://schemas.microsoft.com/office/powerpoint/2010/main" val="18383369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10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600"/>
                            </p:stCondLst>
                            <p:childTnLst>
                              <p:par>
                                <p:cTn id="9" presetID="22" presetClass="entr" presetSubtype="8" fill="hold" nodeType="afterEffect">
                                  <p:stCondLst>
                                    <p:cond delay="100"/>
                                  </p:stCondLst>
                                  <p:childTnLst>
                                    <p:set>
                                      <p:cBhvr>
                                        <p:cTn id="10" dur="1" fill="hold">
                                          <p:stCondLst>
                                            <p:cond delay="0"/>
                                          </p:stCondLst>
                                        </p:cTn>
                                        <p:tgtEl>
                                          <p:spTgt spid="23"/>
                                        </p:tgtEl>
                                        <p:attrNameLst>
                                          <p:attrName>style.visibility</p:attrName>
                                        </p:attrNameLst>
                                      </p:cBhvr>
                                      <p:to>
                                        <p:strVal val="visible"/>
                                      </p:to>
                                    </p:set>
                                    <p:animEffect transition="in" filter="wipe(left)">
                                      <p:cBhvr>
                                        <p:cTn id="11" dur="500"/>
                                        <p:tgtEl>
                                          <p:spTgt spid="23"/>
                                        </p:tgtEl>
                                      </p:cBhvr>
                                    </p:animEffect>
                                  </p:childTnLst>
                                </p:cTn>
                              </p:par>
                            </p:childTnLst>
                          </p:cTn>
                        </p:par>
                        <p:par>
                          <p:cTn id="12" fill="hold">
                            <p:stCondLst>
                              <p:cond delay="1200"/>
                            </p:stCondLst>
                            <p:childTnLst>
                              <p:par>
                                <p:cTn id="13" presetID="22" presetClass="entr" presetSubtype="8" fill="hold" nodeType="afterEffect">
                                  <p:stCondLst>
                                    <p:cond delay="100"/>
                                  </p:stCondLst>
                                  <p:childTnLst>
                                    <p:set>
                                      <p:cBhvr>
                                        <p:cTn id="14" dur="1" fill="hold">
                                          <p:stCondLst>
                                            <p:cond delay="0"/>
                                          </p:stCondLst>
                                        </p:cTn>
                                        <p:tgtEl>
                                          <p:spTgt spid="24"/>
                                        </p:tgtEl>
                                        <p:attrNameLst>
                                          <p:attrName>style.visibility</p:attrName>
                                        </p:attrNameLst>
                                      </p:cBhvr>
                                      <p:to>
                                        <p:strVal val="visible"/>
                                      </p:to>
                                    </p:set>
                                    <p:animEffect transition="in" filter="wipe(left)">
                                      <p:cBhvr>
                                        <p:cTn id="15" dur="500"/>
                                        <p:tgtEl>
                                          <p:spTgt spid="24"/>
                                        </p:tgtEl>
                                      </p:cBhvr>
                                    </p:animEffect>
                                  </p:childTnLst>
                                </p:cTn>
                              </p:par>
                            </p:childTnLst>
                          </p:cTn>
                        </p:par>
                        <p:par>
                          <p:cTn id="16" fill="hold">
                            <p:stCondLst>
                              <p:cond delay="1800"/>
                            </p:stCondLst>
                            <p:childTnLst>
                              <p:par>
                                <p:cTn id="17" presetID="22" presetClass="entr" presetSubtype="8" fill="hold" nodeType="afterEffect">
                                  <p:stCondLst>
                                    <p:cond delay="100"/>
                                  </p:stCondLst>
                                  <p:childTnLst>
                                    <p:set>
                                      <p:cBhvr>
                                        <p:cTn id="18" dur="1" fill="hold">
                                          <p:stCondLst>
                                            <p:cond delay="0"/>
                                          </p:stCondLst>
                                        </p:cTn>
                                        <p:tgtEl>
                                          <p:spTgt spid="25"/>
                                        </p:tgtEl>
                                        <p:attrNameLst>
                                          <p:attrName>style.visibility</p:attrName>
                                        </p:attrNameLst>
                                      </p:cBhvr>
                                      <p:to>
                                        <p:strVal val="visible"/>
                                      </p:to>
                                    </p:set>
                                    <p:animEffect transition="in" filter="wipe(left)">
                                      <p:cBhvr>
                                        <p:cTn id="19" dur="500"/>
                                        <p:tgtEl>
                                          <p:spTgt spid="25"/>
                                        </p:tgtEl>
                                      </p:cBhvr>
                                    </p:animEffect>
                                  </p:childTnLst>
                                </p:cTn>
                              </p:par>
                            </p:childTnLst>
                          </p:cTn>
                        </p:par>
                        <p:par>
                          <p:cTn id="20" fill="hold">
                            <p:stCondLst>
                              <p:cond delay="2400"/>
                            </p:stCondLst>
                            <p:childTnLst>
                              <p:par>
                                <p:cTn id="21" presetID="22" presetClass="entr" presetSubtype="8" fill="hold" nodeType="afterEffect">
                                  <p:stCondLst>
                                    <p:cond delay="100"/>
                                  </p:stCondLst>
                                  <p:childTnLst>
                                    <p:set>
                                      <p:cBhvr>
                                        <p:cTn id="22" dur="1" fill="hold">
                                          <p:stCondLst>
                                            <p:cond delay="0"/>
                                          </p:stCondLst>
                                        </p:cTn>
                                        <p:tgtEl>
                                          <p:spTgt spid="26"/>
                                        </p:tgtEl>
                                        <p:attrNameLst>
                                          <p:attrName>style.visibility</p:attrName>
                                        </p:attrNameLst>
                                      </p:cBhvr>
                                      <p:to>
                                        <p:strVal val="visible"/>
                                      </p:to>
                                    </p:set>
                                    <p:animEffect transition="in" filter="wipe(left)">
                                      <p:cBhvr>
                                        <p:cTn id="23" dur="500"/>
                                        <p:tgtEl>
                                          <p:spTgt spid="26"/>
                                        </p:tgtEl>
                                      </p:cBhvr>
                                    </p:animEffect>
                                  </p:childTnLst>
                                </p:cTn>
                              </p:par>
                            </p:childTnLst>
                          </p:cTn>
                        </p:par>
                        <p:par>
                          <p:cTn id="24" fill="hold">
                            <p:stCondLst>
                              <p:cond delay="3000"/>
                            </p:stCondLst>
                            <p:childTnLst>
                              <p:par>
                                <p:cTn id="25" presetID="22" presetClass="entr" presetSubtype="4" fill="hold" grpId="0" nodeType="afterEffect">
                                  <p:stCondLst>
                                    <p:cond delay="300"/>
                                  </p:stCondLst>
                                  <p:childTnLst>
                                    <p:set>
                                      <p:cBhvr>
                                        <p:cTn id="26" dur="1" fill="hold">
                                          <p:stCondLst>
                                            <p:cond delay="0"/>
                                          </p:stCondLst>
                                        </p:cTn>
                                        <p:tgtEl>
                                          <p:spTgt spid="29"/>
                                        </p:tgtEl>
                                        <p:attrNameLst>
                                          <p:attrName>style.visibility</p:attrName>
                                        </p:attrNameLst>
                                      </p:cBhvr>
                                      <p:to>
                                        <p:strVal val="visible"/>
                                      </p:to>
                                    </p:set>
                                    <p:animEffect transition="in" filter="wipe(down)">
                                      <p:cBhvr>
                                        <p:cTn id="27" dur="500"/>
                                        <p:tgtEl>
                                          <p:spTgt spid="29"/>
                                        </p:tgtEl>
                                      </p:cBhvr>
                                    </p:animEffect>
                                  </p:childTnLst>
                                </p:cTn>
                              </p:par>
                            </p:childTnLst>
                          </p:cTn>
                        </p:par>
                        <p:par>
                          <p:cTn id="28" fill="hold">
                            <p:stCondLst>
                              <p:cond delay="3800"/>
                            </p:stCondLst>
                            <p:childTnLst>
                              <p:par>
                                <p:cTn id="29" presetID="22" presetClass="entr" presetSubtype="4" fill="hold" grpId="0" nodeType="afterEffect">
                                  <p:stCondLst>
                                    <p:cond delay="300"/>
                                  </p:stCondLst>
                                  <p:childTnLst>
                                    <p:set>
                                      <p:cBhvr>
                                        <p:cTn id="30" dur="1" fill="hold">
                                          <p:stCondLst>
                                            <p:cond delay="0"/>
                                          </p:stCondLst>
                                        </p:cTn>
                                        <p:tgtEl>
                                          <p:spTgt spid="30"/>
                                        </p:tgtEl>
                                        <p:attrNameLst>
                                          <p:attrName>style.visibility</p:attrName>
                                        </p:attrNameLst>
                                      </p:cBhvr>
                                      <p:to>
                                        <p:strVal val="visible"/>
                                      </p:to>
                                    </p:set>
                                    <p:animEffect transition="in" filter="wipe(down)">
                                      <p:cBhvr>
                                        <p:cTn id="31" dur="500"/>
                                        <p:tgtEl>
                                          <p:spTgt spid="30"/>
                                        </p:tgtEl>
                                      </p:cBhvr>
                                    </p:animEffect>
                                  </p:childTnLst>
                                </p:cTn>
                              </p:par>
                            </p:childTnLst>
                          </p:cTn>
                        </p:par>
                        <p:par>
                          <p:cTn id="32" fill="hold">
                            <p:stCondLst>
                              <p:cond delay="4600"/>
                            </p:stCondLst>
                            <p:childTnLst>
                              <p:par>
                                <p:cTn id="33" presetID="22" presetClass="entr" presetSubtype="4" fill="hold" grpId="0" nodeType="afterEffect">
                                  <p:stCondLst>
                                    <p:cond delay="300"/>
                                  </p:stCondLst>
                                  <p:childTnLst>
                                    <p:set>
                                      <p:cBhvr>
                                        <p:cTn id="34" dur="1" fill="hold">
                                          <p:stCondLst>
                                            <p:cond delay="0"/>
                                          </p:stCondLst>
                                        </p:cTn>
                                        <p:tgtEl>
                                          <p:spTgt spid="31"/>
                                        </p:tgtEl>
                                        <p:attrNameLst>
                                          <p:attrName>style.visibility</p:attrName>
                                        </p:attrNameLst>
                                      </p:cBhvr>
                                      <p:to>
                                        <p:strVal val="visible"/>
                                      </p:to>
                                    </p:set>
                                    <p:animEffect transition="in" filter="wipe(down)">
                                      <p:cBhvr>
                                        <p:cTn id="35" dur="500"/>
                                        <p:tgtEl>
                                          <p:spTgt spid="31"/>
                                        </p:tgtEl>
                                      </p:cBhvr>
                                    </p:animEffect>
                                  </p:childTnLst>
                                </p:cTn>
                              </p:par>
                            </p:childTnLst>
                          </p:cTn>
                        </p:par>
                        <p:par>
                          <p:cTn id="36" fill="hold">
                            <p:stCondLst>
                              <p:cond delay="5400"/>
                            </p:stCondLst>
                            <p:childTnLst>
                              <p:par>
                                <p:cTn id="37" presetID="22" presetClass="entr" presetSubtype="4" fill="hold" grpId="0" nodeType="afterEffect">
                                  <p:stCondLst>
                                    <p:cond delay="300"/>
                                  </p:stCondLst>
                                  <p:childTnLst>
                                    <p:set>
                                      <p:cBhvr>
                                        <p:cTn id="38" dur="1" fill="hold">
                                          <p:stCondLst>
                                            <p:cond delay="0"/>
                                          </p:stCondLst>
                                        </p:cTn>
                                        <p:tgtEl>
                                          <p:spTgt spid="32"/>
                                        </p:tgtEl>
                                        <p:attrNameLst>
                                          <p:attrName>style.visibility</p:attrName>
                                        </p:attrNameLst>
                                      </p:cBhvr>
                                      <p:to>
                                        <p:strVal val="visible"/>
                                      </p:to>
                                    </p:set>
                                    <p:animEffect transition="in" filter="wipe(down)">
                                      <p:cBhvr>
                                        <p:cTn id="39" dur="500"/>
                                        <p:tgtEl>
                                          <p:spTgt spid="32"/>
                                        </p:tgtEl>
                                      </p:cBhvr>
                                    </p:animEffect>
                                  </p:childTnLst>
                                </p:cTn>
                              </p:par>
                            </p:childTnLst>
                          </p:cTn>
                        </p:par>
                        <p:par>
                          <p:cTn id="40" fill="hold">
                            <p:stCondLst>
                              <p:cond delay="6200"/>
                            </p:stCondLst>
                            <p:childTnLst>
                              <p:par>
                                <p:cTn id="41" presetID="22" presetClass="entr" presetSubtype="4" fill="hold" grpId="0" nodeType="afterEffect">
                                  <p:stCondLst>
                                    <p:cond delay="300"/>
                                  </p:stCondLst>
                                  <p:childTnLst>
                                    <p:set>
                                      <p:cBhvr>
                                        <p:cTn id="42" dur="1" fill="hold">
                                          <p:stCondLst>
                                            <p:cond delay="0"/>
                                          </p:stCondLst>
                                        </p:cTn>
                                        <p:tgtEl>
                                          <p:spTgt spid="33"/>
                                        </p:tgtEl>
                                        <p:attrNameLst>
                                          <p:attrName>style.visibility</p:attrName>
                                        </p:attrNameLst>
                                      </p:cBhvr>
                                      <p:to>
                                        <p:strVal val="visible"/>
                                      </p:to>
                                    </p:set>
                                    <p:animEffect transition="in" filter="wipe(down)">
                                      <p:cBhvr>
                                        <p:cTn id="43" dur="500"/>
                                        <p:tgtEl>
                                          <p:spTgt spid="33"/>
                                        </p:tgtEl>
                                      </p:cBhvr>
                                    </p:animEffect>
                                  </p:childTnLst>
                                </p:cTn>
                              </p:par>
                            </p:childTnLst>
                          </p:cTn>
                        </p:par>
                        <p:par>
                          <p:cTn id="44" fill="hold">
                            <p:stCondLst>
                              <p:cond delay="7000"/>
                            </p:stCondLst>
                            <p:childTnLst>
                              <p:par>
                                <p:cTn id="45" presetID="22" presetClass="entr" presetSubtype="4" fill="hold" grpId="0" nodeType="afterEffect">
                                  <p:stCondLst>
                                    <p:cond delay="300"/>
                                  </p:stCondLst>
                                  <p:childTnLst>
                                    <p:set>
                                      <p:cBhvr>
                                        <p:cTn id="46" dur="1" fill="hold">
                                          <p:stCondLst>
                                            <p:cond delay="0"/>
                                          </p:stCondLst>
                                        </p:cTn>
                                        <p:tgtEl>
                                          <p:spTgt spid="34"/>
                                        </p:tgtEl>
                                        <p:attrNameLst>
                                          <p:attrName>style.visibility</p:attrName>
                                        </p:attrNameLst>
                                      </p:cBhvr>
                                      <p:to>
                                        <p:strVal val="visible"/>
                                      </p:to>
                                    </p:set>
                                    <p:animEffect transition="in" filter="wipe(down)">
                                      <p:cBhvr>
                                        <p:cTn id="47" dur="500"/>
                                        <p:tgtEl>
                                          <p:spTgt spid="34"/>
                                        </p:tgtEl>
                                      </p:cBhvr>
                                    </p:animEffect>
                                  </p:childTnLst>
                                </p:cTn>
                              </p:par>
                            </p:childTnLst>
                          </p:cTn>
                        </p:par>
                        <p:par>
                          <p:cTn id="48" fill="hold">
                            <p:stCondLst>
                              <p:cond delay="7800"/>
                            </p:stCondLst>
                            <p:childTnLst>
                              <p:par>
                                <p:cTn id="49" presetID="9" presetClass="entr" presetSubtype="0" fill="hold" grpId="0" nodeType="after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dissolve">
                                      <p:cBhvr>
                                        <p:cTn id="51" dur="500"/>
                                        <p:tgtEl>
                                          <p:spTgt spid="35"/>
                                        </p:tgtEl>
                                      </p:cBhvr>
                                    </p:animEffect>
                                  </p:childTnLst>
                                </p:cTn>
                              </p:par>
                            </p:childTnLst>
                          </p:cTn>
                        </p:par>
                        <p:par>
                          <p:cTn id="52" fill="hold">
                            <p:stCondLst>
                              <p:cond delay="8300"/>
                            </p:stCondLst>
                            <p:childTnLst>
                              <p:par>
                                <p:cTn id="53" presetID="9" presetClass="entr" presetSubtype="0" fill="hold" grpId="0" nodeType="afterEffect">
                                  <p:stCondLst>
                                    <p:cond delay="0"/>
                                  </p:stCondLst>
                                  <p:childTnLst>
                                    <p:set>
                                      <p:cBhvr>
                                        <p:cTn id="54" dur="1" fill="hold">
                                          <p:stCondLst>
                                            <p:cond delay="0"/>
                                          </p:stCondLst>
                                        </p:cTn>
                                        <p:tgtEl>
                                          <p:spTgt spid="36"/>
                                        </p:tgtEl>
                                        <p:attrNameLst>
                                          <p:attrName>style.visibility</p:attrName>
                                        </p:attrNameLst>
                                      </p:cBhvr>
                                      <p:to>
                                        <p:strVal val="visible"/>
                                      </p:to>
                                    </p:set>
                                    <p:animEffect transition="in" filter="dissolve">
                                      <p:cBhvr>
                                        <p:cTn id="55" dur="500"/>
                                        <p:tgtEl>
                                          <p:spTgt spid="36"/>
                                        </p:tgtEl>
                                      </p:cBhvr>
                                    </p:animEffect>
                                  </p:childTnLst>
                                </p:cTn>
                              </p:par>
                            </p:childTnLst>
                          </p:cTn>
                        </p:par>
                        <p:par>
                          <p:cTn id="56" fill="hold">
                            <p:stCondLst>
                              <p:cond delay="8800"/>
                            </p:stCondLst>
                            <p:childTnLst>
                              <p:par>
                                <p:cTn id="57" presetID="9" presetClass="entr" presetSubtype="0" fill="hold" grpId="0" nodeType="after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dissolve">
                                      <p:cBhvr>
                                        <p:cTn id="59" dur="500"/>
                                        <p:tgtEl>
                                          <p:spTgt spid="37"/>
                                        </p:tgtEl>
                                      </p:cBhvr>
                                    </p:animEffect>
                                  </p:childTnLst>
                                </p:cTn>
                              </p:par>
                            </p:childTnLst>
                          </p:cTn>
                        </p:par>
                        <p:par>
                          <p:cTn id="60" fill="hold">
                            <p:stCondLst>
                              <p:cond delay="9300"/>
                            </p:stCondLst>
                            <p:childTnLst>
                              <p:par>
                                <p:cTn id="61" presetID="9" presetClass="entr" presetSubtype="0" fill="hold" grpId="0" nodeType="afterEffect">
                                  <p:stCondLst>
                                    <p:cond delay="0"/>
                                  </p:stCondLst>
                                  <p:childTnLst>
                                    <p:set>
                                      <p:cBhvr>
                                        <p:cTn id="62" dur="1" fill="hold">
                                          <p:stCondLst>
                                            <p:cond delay="0"/>
                                          </p:stCondLst>
                                        </p:cTn>
                                        <p:tgtEl>
                                          <p:spTgt spid="38"/>
                                        </p:tgtEl>
                                        <p:attrNameLst>
                                          <p:attrName>style.visibility</p:attrName>
                                        </p:attrNameLst>
                                      </p:cBhvr>
                                      <p:to>
                                        <p:strVal val="visible"/>
                                      </p:to>
                                    </p:set>
                                    <p:animEffect transition="in" filter="dissolve">
                                      <p:cBhvr>
                                        <p:cTn id="63" dur="500"/>
                                        <p:tgtEl>
                                          <p:spTgt spid="38"/>
                                        </p:tgtEl>
                                      </p:cBhvr>
                                    </p:animEffect>
                                  </p:childTnLst>
                                </p:cTn>
                              </p:par>
                            </p:childTnLst>
                          </p:cTn>
                        </p:par>
                        <p:par>
                          <p:cTn id="64" fill="hold">
                            <p:stCondLst>
                              <p:cond delay="9800"/>
                            </p:stCondLst>
                            <p:childTnLst>
                              <p:par>
                                <p:cTn id="65" presetID="9" presetClass="entr" presetSubtype="0" fill="hold" grpId="0" nodeType="after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dissolve">
                                      <p:cBhvr>
                                        <p:cTn id="67" dur="500"/>
                                        <p:tgtEl>
                                          <p:spTgt spid="39"/>
                                        </p:tgtEl>
                                      </p:cBhvr>
                                    </p:animEffect>
                                  </p:childTnLst>
                                </p:cTn>
                              </p:par>
                            </p:childTnLst>
                          </p:cTn>
                        </p:par>
                        <p:par>
                          <p:cTn id="68" fill="hold">
                            <p:stCondLst>
                              <p:cond delay="10300"/>
                            </p:stCondLst>
                            <p:childTnLst>
                              <p:par>
                                <p:cTn id="69" presetID="9" presetClass="entr" presetSubtype="0" fill="hold" grpId="0" nodeType="afterEffect">
                                  <p:stCondLst>
                                    <p:cond delay="0"/>
                                  </p:stCondLst>
                                  <p:childTnLst>
                                    <p:set>
                                      <p:cBhvr>
                                        <p:cTn id="70" dur="1" fill="hold">
                                          <p:stCondLst>
                                            <p:cond delay="0"/>
                                          </p:stCondLst>
                                        </p:cTn>
                                        <p:tgtEl>
                                          <p:spTgt spid="40"/>
                                        </p:tgtEl>
                                        <p:attrNameLst>
                                          <p:attrName>style.visibility</p:attrName>
                                        </p:attrNameLst>
                                      </p:cBhvr>
                                      <p:to>
                                        <p:strVal val="visible"/>
                                      </p:to>
                                    </p:set>
                                    <p:animEffect transition="in" filter="dissolve">
                                      <p:cBhvr>
                                        <p:cTn id="71" dur="500"/>
                                        <p:tgtEl>
                                          <p:spTgt spid="40"/>
                                        </p:tgtEl>
                                      </p:cBhvr>
                                    </p:animEffect>
                                  </p:childTnLst>
                                </p:cTn>
                              </p:par>
                            </p:childTnLst>
                          </p:cTn>
                        </p:par>
                        <p:par>
                          <p:cTn id="72" fill="hold">
                            <p:stCondLst>
                              <p:cond delay="10800"/>
                            </p:stCondLst>
                            <p:childTnLst>
                              <p:par>
                                <p:cTn id="73" presetID="9" presetClass="entr" presetSubtype="0" fill="hold" grpId="0" nodeType="afterEffect">
                                  <p:stCondLst>
                                    <p:cond delay="200"/>
                                  </p:stCondLst>
                                  <p:childTnLst>
                                    <p:set>
                                      <p:cBhvr>
                                        <p:cTn id="74" dur="1" fill="hold">
                                          <p:stCondLst>
                                            <p:cond delay="0"/>
                                          </p:stCondLst>
                                        </p:cTn>
                                        <p:tgtEl>
                                          <p:spTgt spid="41"/>
                                        </p:tgtEl>
                                        <p:attrNameLst>
                                          <p:attrName>style.visibility</p:attrName>
                                        </p:attrNameLst>
                                      </p:cBhvr>
                                      <p:to>
                                        <p:strVal val="visible"/>
                                      </p:to>
                                    </p:set>
                                    <p:animEffect transition="in" filter="dissolve">
                                      <p:cBhvr>
                                        <p:cTn id="75" dur="500"/>
                                        <p:tgtEl>
                                          <p:spTgt spid="41"/>
                                        </p:tgtEl>
                                      </p:cBhvr>
                                    </p:animEffect>
                                  </p:childTnLst>
                                </p:cTn>
                              </p:par>
                            </p:childTnLst>
                          </p:cTn>
                        </p:par>
                        <p:par>
                          <p:cTn id="76" fill="hold">
                            <p:stCondLst>
                              <p:cond delay="11500"/>
                            </p:stCondLst>
                            <p:childTnLst>
                              <p:par>
                                <p:cTn id="77" presetID="9" presetClass="entr" presetSubtype="0" fill="hold" grpId="0" nodeType="afterEffect">
                                  <p:stCondLst>
                                    <p:cond delay="200"/>
                                  </p:stCondLst>
                                  <p:childTnLst>
                                    <p:set>
                                      <p:cBhvr>
                                        <p:cTn id="78" dur="1" fill="hold">
                                          <p:stCondLst>
                                            <p:cond delay="0"/>
                                          </p:stCondLst>
                                        </p:cTn>
                                        <p:tgtEl>
                                          <p:spTgt spid="42"/>
                                        </p:tgtEl>
                                        <p:attrNameLst>
                                          <p:attrName>style.visibility</p:attrName>
                                        </p:attrNameLst>
                                      </p:cBhvr>
                                      <p:to>
                                        <p:strVal val="visible"/>
                                      </p:to>
                                    </p:set>
                                    <p:animEffect transition="in" filter="dissolve">
                                      <p:cBhvr>
                                        <p:cTn id="79" dur="500"/>
                                        <p:tgtEl>
                                          <p:spTgt spid="42"/>
                                        </p:tgtEl>
                                      </p:cBhvr>
                                    </p:animEffect>
                                  </p:childTnLst>
                                </p:cTn>
                              </p:par>
                            </p:childTnLst>
                          </p:cTn>
                        </p:par>
                        <p:par>
                          <p:cTn id="80" fill="hold">
                            <p:stCondLst>
                              <p:cond delay="12200"/>
                            </p:stCondLst>
                            <p:childTnLst>
                              <p:par>
                                <p:cTn id="81" presetID="9" presetClass="entr" presetSubtype="0" fill="hold" grpId="0" nodeType="afterEffect">
                                  <p:stCondLst>
                                    <p:cond delay="200"/>
                                  </p:stCondLst>
                                  <p:childTnLst>
                                    <p:set>
                                      <p:cBhvr>
                                        <p:cTn id="82" dur="1" fill="hold">
                                          <p:stCondLst>
                                            <p:cond delay="0"/>
                                          </p:stCondLst>
                                        </p:cTn>
                                        <p:tgtEl>
                                          <p:spTgt spid="43"/>
                                        </p:tgtEl>
                                        <p:attrNameLst>
                                          <p:attrName>style.visibility</p:attrName>
                                        </p:attrNameLst>
                                      </p:cBhvr>
                                      <p:to>
                                        <p:strVal val="visible"/>
                                      </p:to>
                                    </p:set>
                                    <p:animEffect transition="in" filter="dissolve">
                                      <p:cBhvr>
                                        <p:cTn id="83" dur="500"/>
                                        <p:tgtEl>
                                          <p:spTgt spid="43"/>
                                        </p:tgtEl>
                                      </p:cBhvr>
                                    </p:animEffect>
                                  </p:childTnLst>
                                </p:cTn>
                              </p:par>
                            </p:childTnLst>
                          </p:cTn>
                        </p:par>
                        <p:par>
                          <p:cTn id="84" fill="hold">
                            <p:stCondLst>
                              <p:cond delay="12900"/>
                            </p:stCondLst>
                            <p:childTnLst>
                              <p:par>
                                <p:cTn id="85" presetID="9" presetClass="entr" presetSubtype="0" fill="hold" grpId="0" nodeType="afterEffect">
                                  <p:stCondLst>
                                    <p:cond delay="200"/>
                                  </p:stCondLst>
                                  <p:childTnLst>
                                    <p:set>
                                      <p:cBhvr>
                                        <p:cTn id="86" dur="1" fill="hold">
                                          <p:stCondLst>
                                            <p:cond delay="0"/>
                                          </p:stCondLst>
                                        </p:cTn>
                                        <p:tgtEl>
                                          <p:spTgt spid="44"/>
                                        </p:tgtEl>
                                        <p:attrNameLst>
                                          <p:attrName>style.visibility</p:attrName>
                                        </p:attrNameLst>
                                      </p:cBhvr>
                                      <p:to>
                                        <p:strVal val="visible"/>
                                      </p:to>
                                    </p:set>
                                    <p:animEffect transition="in" filter="dissolve">
                                      <p:cBhvr>
                                        <p:cTn id="87" dur="500"/>
                                        <p:tgtEl>
                                          <p:spTgt spid="44"/>
                                        </p:tgtEl>
                                      </p:cBhvr>
                                    </p:animEffect>
                                  </p:childTnLst>
                                </p:cTn>
                              </p:par>
                            </p:childTnLst>
                          </p:cTn>
                        </p:par>
                        <p:par>
                          <p:cTn id="88" fill="hold">
                            <p:stCondLst>
                              <p:cond delay="13600"/>
                            </p:stCondLst>
                            <p:childTnLst>
                              <p:par>
                                <p:cTn id="89" presetID="9" presetClass="entr" presetSubtype="0" fill="hold" grpId="0" nodeType="afterEffect">
                                  <p:stCondLst>
                                    <p:cond delay="200"/>
                                  </p:stCondLst>
                                  <p:childTnLst>
                                    <p:set>
                                      <p:cBhvr>
                                        <p:cTn id="90" dur="1" fill="hold">
                                          <p:stCondLst>
                                            <p:cond delay="0"/>
                                          </p:stCondLst>
                                        </p:cTn>
                                        <p:tgtEl>
                                          <p:spTgt spid="45"/>
                                        </p:tgtEl>
                                        <p:attrNameLst>
                                          <p:attrName>style.visibility</p:attrName>
                                        </p:attrNameLst>
                                      </p:cBhvr>
                                      <p:to>
                                        <p:strVal val="visible"/>
                                      </p:to>
                                    </p:set>
                                    <p:animEffect transition="in" filter="dissolve">
                                      <p:cBhvr>
                                        <p:cTn id="91" dur="500"/>
                                        <p:tgtEl>
                                          <p:spTgt spid="45"/>
                                        </p:tgtEl>
                                      </p:cBhvr>
                                    </p:animEffect>
                                  </p:childTnLst>
                                </p:cTn>
                              </p:par>
                            </p:childTnLst>
                          </p:cTn>
                        </p:par>
                        <p:par>
                          <p:cTn id="92" fill="hold">
                            <p:stCondLst>
                              <p:cond delay="14300"/>
                            </p:stCondLst>
                            <p:childTnLst>
                              <p:par>
                                <p:cTn id="93" presetID="9" presetClass="entr" presetSubtype="0" fill="hold" grpId="0" nodeType="afterEffect">
                                  <p:stCondLst>
                                    <p:cond delay="200"/>
                                  </p:stCondLst>
                                  <p:childTnLst>
                                    <p:set>
                                      <p:cBhvr>
                                        <p:cTn id="94" dur="1" fill="hold">
                                          <p:stCondLst>
                                            <p:cond delay="0"/>
                                          </p:stCondLst>
                                        </p:cTn>
                                        <p:tgtEl>
                                          <p:spTgt spid="46"/>
                                        </p:tgtEl>
                                        <p:attrNameLst>
                                          <p:attrName>style.visibility</p:attrName>
                                        </p:attrNameLst>
                                      </p:cBhvr>
                                      <p:to>
                                        <p:strVal val="visible"/>
                                      </p:to>
                                    </p:set>
                                    <p:animEffect transition="in" filter="dissolve">
                                      <p:cBhvr>
                                        <p:cTn id="9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2" grpId="0" animBg="1"/>
      <p:bldP spid="33" grpId="0" animBg="1"/>
      <p:bldP spid="34" grpId="0" animBg="1"/>
      <p:bldP spid="35" grpId="0" autoUpdateAnimBg="0"/>
      <p:bldP spid="36" grpId="0" autoUpdateAnimBg="0"/>
      <p:bldP spid="37" grpId="0" autoUpdateAnimBg="0"/>
      <p:bldP spid="38" grpId="0" autoUpdateAnimBg="0"/>
      <p:bldP spid="39" grpId="0" autoUpdateAnimBg="0"/>
      <p:bldP spid="40" grpId="0" autoUpdateAnimBg="0"/>
      <p:bldP spid="41" grpId="0" autoUpdateAnimBg="0"/>
      <p:bldP spid="42" grpId="0" autoUpdateAnimBg="0"/>
      <p:bldP spid="43" grpId="0" autoUpdateAnimBg="0"/>
      <p:bldP spid="44" grpId="0" autoUpdateAnimBg="0"/>
      <p:bldP spid="45" grpId="0" autoUpdateAnimBg="0"/>
      <p:bldP spid="46" grpId="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文本框 38"/>
          <p:cNvSpPr txBox="1">
            <a:spLocks noChangeArrowheads="1"/>
          </p:cNvSpPr>
          <p:nvPr/>
        </p:nvSpPr>
        <p:spPr bwMode="auto">
          <a:xfrm>
            <a:off x="519113" y="171450"/>
            <a:ext cx="2136775" cy="368300"/>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8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点此添加您的标题</a:t>
            </a:r>
          </a:p>
        </p:txBody>
      </p:sp>
      <p:grpSp>
        <p:nvGrpSpPr>
          <p:cNvPr id="8196" name="组合 3"/>
          <p:cNvGrpSpPr>
            <a:grpSpLocks/>
          </p:cNvGrpSpPr>
          <p:nvPr/>
        </p:nvGrpSpPr>
        <p:grpSpPr bwMode="auto">
          <a:xfrm>
            <a:off x="196850" y="182563"/>
            <a:ext cx="238125" cy="347662"/>
            <a:chOff x="0" y="0"/>
            <a:chExt cx="569789" cy="829904"/>
          </a:xfrm>
        </p:grpSpPr>
        <p:sp>
          <p:nvSpPr>
            <p:cNvPr id="8279" name="菱形 39"/>
            <p:cNvSpPr>
              <a:spLocks noChangeArrowheads="1"/>
            </p:cNvSpPr>
            <p:nvPr/>
          </p:nvSpPr>
          <p:spPr bwMode="auto">
            <a:xfrm>
              <a:off x="0" y="0"/>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sp>
          <p:nvSpPr>
            <p:cNvPr id="8280" name="菱形 40"/>
            <p:cNvSpPr>
              <a:spLocks noChangeArrowheads="1"/>
            </p:cNvSpPr>
            <p:nvPr/>
          </p:nvSpPr>
          <p:spPr bwMode="auto">
            <a:xfrm>
              <a:off x="0" y="260114"/>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grpSp>
      <p:grpSp>
        <p:nvGrpSpPr>
          <p:cNvPr id="89" name="Group 9"/>
          <p:cNvGrpSpPr/>
          <p:nvPr/>
        </p:nvGrpSpPr>
        <p:grpSpPr>
          <a:xfrm>
            <a:off x="2716212" y="1928079"/>
            <a:ext cx="7215717" cy="3184396"/>
            <a:chOff x="1676400" y="1855788"/>
            <a:chExt cx="5411788" cy="2686050"/>
          </a:xfrm>
          <a:solidFill>
            <a:schemeClr val="bg1">
              <a:alpha val="15000"/>
            </a:schemeClr>
          </a:solidFill>
        </p:grpSpPr>
        <p:sp>
          <p:nvSpPr>
            <p:cNvPr id="90" name="Freeform 6"/>
            <p:cNvSpPr>
              <a:spLocks noEditPoints="1"/>
            </p:cNvSpPr>
            <p:nvPr/>
          </p:nvSpPr>
          <p:spPr bwMode="auto">
            <a:xfrm>
              <a:off x="2816225" y="3027363"/>
              <a:ext cx="4271963" cy="1344613"/>
            </a:xfrm>
            <a:custGeom>
              <a:avLst/>
              <a:gdLst>
                <a:gd name="T0" fmla="*/ 2312 w 2691"/>
                <a:gd name="T1" fmla="*/ 784 h 847"/>
                <a:gd name="T2" fmla="*/ 2580 w 2691"/>
                <a:gd name="T3" fmla="*/ 812 h 847"/>
                <a:gd name="T4" fmla="*/ 2617 w 2691"/>
                <a:gd name="T5" fmla="*/ 769 h 847"/>
                <a:gd name="T6" fmla="*/ 1381 w 2691"/>
                <a:gd name="T7" fmla="*/ 437 h 847"/>
                <a:gd name="T8" fmla="*/ 1352 w 2691"/>
                <a:gd name="T9" fmla="*/ 530 h 847"/>
                <a:gd name="T10" fmla="*/ 1312 w 2691"/>
                <a:gd name="T11" fmla="*/ 581 h 847"/>
                <a:gd name="T12" fmla="*/ 1308 w 2691"/>
                <a:gd name="T13" fmla="*/ 520 h 847"/>
                <a:gd name="T14" fmla="*/ 1347 w 2691"/>
                <a:gd name="T15" fmla="*/ 442 h 847"/>
                <a:gd name="T16" fmla="*/ 2439 w 2691"/>
                <a:gd name="T17" fmla="*/ 492 h 847"/>
                <a:gd name="T18" fmla="*/ 2399 w 2691"/>
                <a:gd name="T19" fmla="*/ 724 h 847"/>
                <a:gd name="T20" fmla="*/ 2324 w 2691"/>
                <a:gd name="T21" fmla="*/ 747 h 847"/>
                <a:gd name="T22" fmla="*/ 2289 w 2691"/>
                <a:gd name="T23" fmla="*/ 703 h 847"/>
                <a:gd name="T24" fmla="*/ 2289 w 2691"/>
                <a:gd name="T25" fmla="*/ 692 h 847"/>
                <a:gd name="T26" fmla="*/ 2286 w 2691"/>
                <a:gd name="T27" fmla="*/ 678 h 847"/>
                <a:gd name="T28" fmla="*/ 2208 w 2691"/>
                <a:gd name="T29" fmla="*/ 656 h 847"/>
                <a:gd name="T30" fmla="*/ 2071 w 2691"/>
                <a:gd name="T31" fmla="*/ 700 h 847"/>
                <a:gd name="T32" fmla="*/ 2062 w 2691"/>
                <a:gd name="T33" fmla="*/ 631 h 847"/>
                <a:gd name="T34" fmla="*/ 2141 w 2691"/>
                <a:gd name="T35" fmla="*/ 506 h 847"/>
                <a:gd name="T36" fmla="*/ 2238 w 2691"/>
                <a:gd name="T37" fmla="*/ 435 h 847"/>
                <a:gd name="T38" fmla="*/ 2290 w 2691"/>
                <a:gd name="T39" fmla="*/ 399 h 847"/>
                <a:gd name="T40" fmla="*/ 2333 w 2691"/>
                <a:gd name="T41" fmla="*/ 424 h 847"/>
                <a:gd name="T42" fmla="*/ 2369 w 2691"/>
                <a:gd name="T43" fmla="*/ 478 h 847"/>
                <a:gd name="T44" fmla="*/ 2051 w 2691"/>
                <a:gd name="T45" fmla="*/ 341 h 847"/>
                <a:gd name="T46" fmla="*/ 2085 w 2691"/>
                <a:gd name="T47" fmla="*/ 348 h 847"/>
                <a:gd name="T48" fmla="*/ 2162 w 2691"/>
                <a:gd name="T49" fmla="*/ 361 h 847"/>
                <a:gd name="T50" fmla="*/ 2233 w 2691"/>
                <a:gd name="T51" fmla="*/ 356 h 847"/>
                <a:gd name="T52" fmla="*/ 2199 w 2691"/>
                <a:gd name="T53" fmla="*/ 377 h 847"/>
                <a:gd name="T54" fmla="*/ 2162 w 2691"/>
                <a:gd name="T55" fmla="*/ 366 h 847"/>
                <a:gd name="T56" fmla="*/ 2042 w 2691"/>
                <a:gd name="T57" fmla="*/ 358 h 847"/>
                <a:gd name="T58" fmla="*/ 2311 w 2691"/>
                <a:gd name="T59" fmla="*/ 263 h 847"/>
                <a:gd name="T60" fmla="*/ 2348 w 2691"/>
                <a:gd name="T61" fmla="*/ 284 h 847"/>
                <a:gd name="T62" fmla="*/ 2458 w 2691"/>
                <a:gd name="T63" fmla="*/ 324 h 847"/>
                <a:gd name="T64" fmla="*/ 2480 w 2691"/>
                <a:gd name="T65" fmla="*/ 369 h 847"/>
                <a:gd name="T66" fmla="*/ 2449 w 2691"/>
                <a:gd name="T67" fmla="*/ 359 h 847"/>
                <a:gd name="T68" fmla="*/ 2366 w 2691"/>
                <a:gd name="T69" fmla="*/ 350 h 847"/>
                <a:gd name="T70" fmla="*/ 2284 w 2691"/>
                <a:gd name="T71" fmla="*/ 272 h 847"/>
                <a:gd name="T72" fmla="*/ 2191 w 2691"/>
                <a:gd name="T73" fmla="*/ 250 h 847"/>
                <a:gd name="T74" fmla="*/ 2190 w 2691"/>
                <a:gd name="T75" fmla="*/ 263 h 847"/>
                <a:gd name="T76" fmla="*/ 2197 w 2691"/>
                <a:gd name="T77" fmla="*/ 307 h 847"/>
                <a:gd name="T78" fmla="*/ 2177 w 2691"/>
                <a:gd name="T79" fmla="*/ 304 h 847"/>
                <a:gd name="T80" fmla="*/ 2156 w 2691"/>
                <a:gd name="T81" fmla="*/ 307 h 847"/>
                <a:gd name="T82" fmla="*/ 2209 w 2691"/>
                <a:gd name="T83" fmla="*/ 240 h 847"/>
                <a:gd name="T84" fmla="*/ 1983 w 2691"/>
                <a:gd name="T85" fmla="*/ 266 h 847"/>
                <a:gd name="T86" fmla="*/ 1996 w 2691"/>
                <a:gd name="T87" fmla="*/ 331 h 847"/>
                <a:gd name="T88" fmla="*/ 1925 w 2691"/>
                <a:gd name="T89" fmla="*/ 230 h 847"/>
                <a:gd name="T90" fmla="*/ 1886 w 2691"/>
                <a:gd name="T91" fmla="*/ 186 h 847"/>
                <a:gd name="T92" fmla="*/ 2143 w 2691"/>
                <a:gd name="T93" fmla="*/ 231 h 847"/>
                <a:gd name="T94" fmla="*/ 2122 w 2691"/>
                <a:gd name="T95" fmla="*/ 295 h 847"/>
                <a:gd name="T96" fmla="*/ 2057 w 2691"/>
                <a:gd name="T97" fmla="*/ 298 h 847"/>
                <a:gd name="T98" fmla="*/ 2075 w 2691"/>
                <a:gd name="T99" fmla="*/ 216 h 847"/>
                <a:gd name="T100" fmla="*/ 2170 w 2691"/>
                <a:gd name="T101" fmla="*/ 19 h 847"/>
                <a:gd name="T102" fmla="*/ 2189 w 2691"/>
                <a:gd name="T103" fmla="*/ 73 h 847"/>
                <a:gd name="T104" fmla="*/ 2215 w 2691"/>
                <a:gd name="T105" fmla="*/ 99 h 847"/>
                <a:gd name="T106" fmla="*/ 2231 w 2691"/>
                <a:gd name="T107" fmla="*/ 169 h 847"/>
                <a:gd name="T108" fmla="*/ 2204 w 2691"/>
                <a:gd name="T109" fmla="*/ 158 h 847"/>
                <a:gd name="T110" fmla="*/ 2193 w 2691"/>
                <a:gd name="T111" fmla="*/ 150 h 847"/>
                <a:gd name="T112" fmla="*/ 2213 w 2691"/>
                <a:gd name="T113" fmla="*/ 116 h 847"/>
                <a:gd name="T114" fmla="*/ 2190 w 2691"/>
                <a:gd name="T115" fmla="*/ 126 h 847"/>
                <a:gd name="T116" fmla="*/ 2199 w 2691"/>
                <a:gd name="T117" fmla="*/ 102 h 847"/>
                <a:gd name="T118" fmla="*/ 2161 w 2691"/>
                <a:gd name="T119" fmla="*/ 86 h 847"/>
                <a:gd name="T120" fmla="*/ 2044 w 2691"/>
                <a:gd name="T121" fmla="*/ 4 h 847"/>
                <a:gd name="T122" fmla="*/ 64 w 2691"/>
                <a:gd name="T123" fmla="*/ 10 h 847"/>
                <a:gd name="T124" fmla="*/ 20 w 2691"/>
                <a:gd name="T125" fmla="*/ 26 h 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91" h="847">
                  <a:moveTo>
                    <a:pt x="2318" y="764"/>
                  </a:moveTo>
                  <a:lnTo>
                    <a:pt x="2318" y="766"/>
                  </a:lnTo>
                  <a:lnTo>
                    <a:pt x="2319" y="767"/>
                  </a:lnTo>
                  <a:lnTo>
                    <a:pt x="2320" y="768"/>
                  </a:lnTo>
                  <a:lnTo>
                    <a:pt x="2323" y="771"/>
                  </a:lnTo>
                  <a:lnTo>
                    <a:pt x="2325" y="772"/>
                  </a:lnTo>
                  <a:lnTo>
                    <a:pt x="2327" y="773"/>
                  </a:lnTo>
                  <a:lnTo>
                    <a:pt x="2328" y="774"/>
                  </a:lnTo>
                  <a:lnTo>
                    <a:pt x="2329" y="775"/>
                  </a:lnTo>
                  <a:lnTo>
                    <a:pt x="2333" y="774"/>
                  </a:lnTo>
                  <a:lnTo>
                    <a:pt x="2339" y="774"/>
                  </a:lnTo>
                  <a:lnTo>
                    <a:pt x="2346" y="772"/>
                  </a:lnTo>
                  <a:lnTo>
                    <a:pt x="2351" y="771"/>
                  </a:lnTo>
                  <a:lnTo>
                    <a:pt x="2354" y="771"/>
                  </a:lnTo>
                  <a:lnTo>
                    <a:pt x="2353" y="773"/>
                  </a:lnTo>
                  <a:lnTo>
                    <a:pt x="2348" y="778"/>
                  </a:lnTo>
                  <a:lnTo>
                    <a:pt x="2345" y="785"/>
                  </a:lnTo>
                  <a:lnTo>
                    <a:pt x="2342" y="790"/>
                  </a:lnTo>
                  <a:lnTo>
                    <a:pt x="2340" y="794"/>
                  </a:lnTo>
                  <a:lnTo>
                    <a:pt x="2338" y="796"/>
                  </a:lnTo>
                  <a:lnTo>
                    <a:pt x="2333" y="800"/>
                  </a:lnTo>
                  <a:lnTo>
                    <a:pt x="2327" y="804"/>
                  </a:lnTo>
                  <a:lnTo>
                    <a:pt x="2321" y="807"/>
                  </a:lnTo>
                  <a:lnTo>
                    <a:pt x="2319" y="808"/>
                  </a:lnTo>
                  <a:lnTo>
                    <a:pt x="2317" y="807"/>
                  </a:lnTo>
                  <a:lnTo>
                    <a:pt x="2316" y="807"/>
                  </a:lnTo>
                  <a:lnTo>
                    <a:pt x="2313" y="807"/>
                  </a:lnTo>
                  <a:lnTo>
                    <a:pt x="2311" y="806"/>
                  </a:lnTo>
                  <a:lnTo>
                    <a:pt x="2308" y="806"/>
                  </a:lnTo>
                  <a:lnTo>
                    <a:pt x="2307" y="806"/>
                  </a:lnTo>
                  <a:lnTo>
                    <a:pt x="2306" y="806"/>
                  </a:lnTo>
                  <a:lnTo>
                    <a:pt x="2312" y="784"/>
                  </a:lnTo>
                  <a:lnTo>
                    <a:pt x="2318" y="764"/>
                  </a:lnTo>
                  <a:close/>
                  <a:moveTo>
                    <a:pt x="2653" y="693"/>
                  </a:moveTo>
                  <a:lnTo>
                    <a:pt x="2664" y="700"/>
                  </a:lnTo>
                  <a:lnTo>
                    <a:pt x="2661" y="723"/>
                  </a:lnTo>
                  <a:lnTo>
                    <a:pt x="2662" y="723"/>
                  </a:lnTo>
                  <a:lnTo>
                    <a:pt x="2663" y="722"/>
                  </a:lnTo>
                  <a:lnTo>
                    <a:pt x="2665" y="722"/>
                  </a:lnTo>
                  <a:lnTo>
                    <a:pt x="2666" y="722"/>
                  </a:lnTo>
                  <a:lnTo>
                    <a:pt x="2667" y="723"/>
                  </a:lnTo>
                  <a:lnTo>
                    <a:pt x="2667" y="724"/>
                  </a:lnTo>
                  <a:lnTo>
                    <a:pt x="2667" y="726"/>
                  </a:lnTo>
                  <a:lnTo>
                    <a:pt x="2667" y="728"/>
                  </a:lnTo>
                  <a:lnTo>
                    <a:pt x="2667" y="730"/>
                  </a:lnTo>
                  <a:lnTo>
                    <a:pt x="2667" y="731"/>
                  </a:lnTo>
                  <a:lnTo>
                    <a:pt x="2674" y="737"/>
                  </a:lnTo>
                  <a:lnTo>
                    <a:pt x="2691" y="728"/>
                  </a:lnTo>
                  <a:lnTo>
                    <a:pt x="2682" y="744"/>
                  </a:lnTo>
                  <a:lnTo>
                    <a:pt x="2668" y="753"/>
                  </a:lnTo>
                  <a:lnTo>
                    <a:pt x="2661" y="753"/>
                  </a:lnTo>
                  <a:lnTo>
                    <a:pt x="2658" y="764"/>
                  </a:lnTo>
                  <a:lnTo>
                    <a:pt x="2636" y="778"/>
                  </a:lnTo>
                  <a:lnTo>
                    <a:pt x="2623" y="783"/>
                  </a:lnTo>
                  <a:lnTo>
                    <a:pt x="2614" y="780"/>
                  </a:lnTo>
                  <a:lnTo>
                    <a:pt x="2603" y="791"/>
                  </a:lnTo>
                  <a:lnTo>
                    <a:pt x="2585" y="801"/>
                  </a:lnTo>
                  <a:lnTo>
                    <a:pt x="2585" y="801"/>
                  </a:lnTo>
                  <a:lnTo>
                    <a:pt x="2584" y="803"/>
                  </a:lnTo>
                  <a:lnTo>
                    <a:pt x="2583" y="804"/>
                  </a:lnTo>
                  <a:lnTo>
                    <a:pt x="2582" y="807"/>
                  </a:lnTo>
                  <a:lnTo>
                    <a:pt x="2581" y="809"/>
                  </a:lnTo>
                  <a:lnTo>
                    <a:pt x="2581" y="811"/>
                  </a:lnTo>
                  <a:lnTo>
                    <a:pt x="2580" y="812"/>
                  </a:lnTo>
                  <a:lnTo>
                    <a:pt x="2579" y="813"/>
                  </a:lnTo>
                  <a:lnTo>
                    <a:pt x="2579" y="813"/>
                  </a:lnTo>
                  <a:lnTo>
                    <a:pt x="2578" y="812"/>
                  </a:lnTo>
                  <a:lnTo>
                    <a:pt x="2574" y="812"/>
                  </a:lnTo>
                  <a:lnTo>
                    <a:pt x="2568" y="813"/>
                  </a:lnTo>
                  <a:lnTo>
                    <a:pt x="2564" y="815"/>
                  </a:lnTo>
                  <a:lnTo>
                    <a:pt x="2562" y="815"/>
                  </a:lnTo>
                  <a:lnTo>
                    <a:pt x="2551" y="824"/>
                  </a:lnTo>
                  <a:lnTo>
                    <a:pt x="2530" y="839"/>
                  </a:lnTo>
                  <a:lnTo>
                    <a:pt x="2528" y="840"/>
                  </a:lnTo>
                  <a:lnTo>
                    <a:pt x="2524" y="843"/>
                  </a:lnTo>
                  <a:lnTo>
                    <a:pt x="2518" y="845"/>
                  </a:lnTo>
                  <a:lnTo>
                    <a:pt x="2514" y="847"/>
                  </a:lnTo>
                  <a:lnTo>
                    <a:pt x="2512" y="847"/>
                  </a:lnTo>
                  <a:lnTo>
                    <a:pt x="2511" y="847"/>
                  </a:lnTo>
                  <a:lnTo>
                    <a:pt x="2509" y="846"/>
                  </a:lnTo>
                  <a:lnTo>
                    <a:pt x="2507" y="845"/>
                  </a:lnTo>
                  <a:lnTo>
                    <a:pt x="2505" y="844"/>
                  </a:lnTo>
                  <a:lnTo>
                    <a:pt x="2504" y="843"/>
                  </a:lnTo>
                  <a:lnTo>
                    <a:pt x="2504" y="843"/>
                  </a:lnTo>
                  <a:lnTo>
                    <a:pt x="2495" y="839"/>
                  </a:lnTo>
                  <a:lnTo>
                    <a:pt x="2556" y="801"/>
                  </a:lnTo>
                  <a:lnTo>
                    <a:pt x="2582" y="787"/>
                  </a:lnTo>
                  <a:lnTo>
                    <a:pt x="2601" y="771"/>
                  </a:lnTo>
                  <a:lnTo>
                    <a:pt x="2608" y="776"/>
                  </a:lnTo>
                  <a:lnTo>
                    <a:pt x="2608" y="775"/>
                  </a:lnTo>
                  <a:lnTo>
                    <a:pt x="2609" y="775"/>
                  </a:lnTo>
                  <a:lnTo>
                    <a:pt x="2611" y="773"/>
                  </a:lnTo>
                  <a:lnTo>
                    <a:pt x="2612" y="772"/>
                  </a:lnTo>
                  <a:lnTo>
                    <a:pt x="2614" y="771"/>
                  </a:lnTo>
                  <a:lnTo>
                    <a:pt x="2615" y="769"/>
                  </a:lnTo>
                  <a:lnTo>
                    <a:pt x="2617" y="769"/>
                  </a:lnTo>
                  <a:lnTo>
                    <a:pt x="2618" y="769"/>
                  </a:lnTo>
                  <a:lnTo>
                    <a:pt x="2618" y="771"/>
                  </a:lnTo>
                  <a:lnTo>
                    <a:pt x="2618" y="773"/>
                  </a:lnTo>
                  <a:lnTo>
                    <a:pt x="2619" y="775"/>
                  </a:lnTo>
                  <a:lnTo>
                    <a:pt x="2620" y="777"/>
                  </a:lnTo>
                  <a:lnTo>
                    <a:pt x="2622" y="777"/>
                  </a:lnTo>
                  <a:lnTo>
                    <a:pt x="2623" y="778"/>
                  </a:lnTo>
                  <a:lnTo>
                    <a:pt x="2633" y="767"/>
                  </a:lnTo>
                  <a:lnTo>
                    <a:pt x="2633" y="767"/>
                  </a:lnTo>
                  <a:lnTo>
                    <a:pt x="2634" y="766"/>
                  </a:lnTo>
                  <a:lnTo>
                    <a:pt x="2635" y="765"/>
                  </a:lnTo>
                  <a:lnTo>
                    <a:pt x="2635" y="763"/>
                  </a:lnTo>
                  <a:lnTo>
                    <a:pt x="2636" y="762"/>
                  </a:lnTo>
                  <a:lnTo>
                    <a:pt x="2636" y="760"/>
                  </a:lnTo>
                  <a:lnTo>
                    <a:pt x="2635" y="760"/>
                  </a:lnTo>
                  <a:lnTo>
                    <a:pt x="2634" y="760"/>
                  </a:lnTo>
                  <a:lnTo>
                    <a:pt x="2632" y="759"/>
                  </a:lnTo>
                  <a:lnTo>
                    <a:pt x="2630" y="757"/>
                  </a:lnTo>
                  <a:lnTo>
                    <a:pt x="2629" y="756"/>
                  </a:lnTo>
                  <a:lnTo>
                    <a:pt x="2627" y="755"/>
                  </a:lnTo>
                  <a:lnTo>
                    <a:pt x="2626" y="754"/>
                  </a:lnTo>
                  <a:lnTo>
                    <a:pt x="2626" y="753"/>
                  </a:lnTo>
                  <a:lnTo>
                    <a:pt x="2642" y="747"/>
                  </a:lnTo>
                  <a:lnTo>
                    <a:pt x="2650" y="728"/>
                  </a:lnTo>
                  <a:lnTo>
                    <a:pt x="2653" y="693"/>
                  </a:lnTo>
                  <a:close/>
                  <a:moveTo>
                    <a:pt x="1373" y="409"/>
                  </a:moveTo>
                  <a:lnTo>
                    <a:pt x="1374" y="409"/>
                  </a:lnTo>
                  <a:lnTo>
                    <a:pt x="1375" y="412"/>
                  </a:lnTo>
                  <a:lnTo>
                    <a:pt x="1378" y="417"/>
                  </a:lnTo>
                  <a:lnTo>
                    <a:pt x="1380" y="423"/>
                  </a:lnTo>
                  <a:lnTo>
                    <a:pt x="1381" y="429"/>
                  </a:lnTo>
                  <a:lnTo>
                    <a:pt x="1381" y="437"/>
                  </a:lnTo>
                  <a:lnTo>
                    <a:pt x="1381" y="445"/>
                  </a:lnTo>
                  <a:lnTo>
                    <a:pt x="1380" y="450"/>
                  </a:lnTo>
                  <a:lnTo>
                    <a:pt x="1380" y="450"/>
                  </a:lnTo>
                  <a:lnTo>
                    <a:pt x="1380" y="450"/>
                  </a:lnTo>
                  <a:lnTo>
                    <a:pt x="1380" y="450"/>
                  </a:lnTo>
                  <a:lnTo>
                    <a:pt x="1380" y="450"/>
                  </a:lnTo>
                  <a:lnTo>
                    <a:pt x="1380" y="450"/>
                  </a:lnTo>
                  <a:lnTo>
                    <a:pt x="1379" y="452"/>
                  </a:lnTo>
                  <a:lnTo>
                    <a:pt x="1379" y="453"/>
                  </a:lnTo>
                  <a:lnTo>
                    <a:pt x="1377" y="454"/>
                  </a:lnTo>
                  <a:lnTo>
                    <a:pt x="1375" y="454"/>
                  </a:lnTo>
                  <a:lnTo>
                    <a:pt x="1373" y="454"/>
                  </a:lnTo>
                  <a:lnTo>
                    <a:pt x="1372" y="455"/>
                  </a:lnTo>
                  <a:lnTo>
                    <a:pt x="1371" y="455"/>
                  </a:lnTo>
                  <a:lnTo>
                    <a:pt x="1371" y="456"/>
                  </a:lnTo>
                  <a:lnTo>
                    <a:pt x="1372" y="458"/>
                  </a:lnTo>
                  <a:lnTo>
                    <a:pt x="1372" y="461"/>
                  </a:lnTo>
                  <a:lnTo>
                    <a:pt x="1372" y="465"/>
                  </a:lnTo>
                  <a:lnTo>
                    <a:pt x="1371" y="469"/>
                  </a:lnTo>
                  <a:lnTo>
                    <a:pt x="1370" y="474"/>
                  </a:lnTo>
                  <a:lnTo>
                    <a:pt x="1368" y="479"/>
                  </a:lnTo>
                  <a:lnTo>
                    <a:pt x="1365" y="484"/>
                  </a:lnTo>
                  <a:lnTo>
                    <a:pt x="1364" y="488"/>
                  </a:lnTo>
                  <a:lnTo>
                    <a:pt x="1364" y="490"/>
                  </a:lnTo>
                  <a:lnTo>
                    <a:pt x="1362" y="492"/>
                  </a:lnTo>
                  <a:lnTo>
                    <a:pt x="1362" y="496"/>
                  </a:lnTo>
                  <a:lnTo>
                    <a:pt x="1361" y="500"/>
                  </a:lnTo>
                  <a:lnTo>
                    <a:pt x="1360" y="507"/>
                  </a:lnTo>
                  <a:lnTo>
                    <a:pt x="1358" y="512"/>
                  </a:lnTo>
                  <a:lnTo>
                    <a:pt x="1355" y="521"/>
                  </a:lnTo>
                  <a:lnTo>
                    <a:pt x="1354" y="526"/>
                  </a:lnTo>
                  <a:lnTo>
                    <a:pt x="1352" y="530"/>
                  </a:lnTo>
                  <a:lnTo>
                    <a:pt x="1351" y="534"/>
                  </a:lnTo>
                  <a:lnTo>
                    <a:pt x="1350" y="540"/>
                  </a:lnTo>
                  <a:lnTo>
                    <a:pt x="1348" y="550"/>
                  </a:lnTo>
                  <a:lnTo>
                    <a:pt x="1345" y="557"/>
                  </a:lnTo>
                  <a:lnTo>
                    <a:pt x="1344" y="561"/>
                  </a:lnTo>
                  <a:lnTo>
                    <a:pt x="1344" y="562"/>
                  </a:lnTo>
                  <a:lnTo>
                    <a:pt x="1344" y="562"/>
                  </a:lnTo>
                  <a:lnTo>
                    <a:pt x="1344" y="562"/>
                  </a:lnTo>
                  <a:lnTo>
                    <a:pt x="1344" y="563"/>
                  </a:lnTo>
                  <a:lnTo>
                    <a:pt x="1344" y="564"/>
                  </a:lnTo>
                  <a:lnTo>
                    <a:pt x="1343" y="565"/>
                  </a:lnTo>
                  <a:lnTo>
                    <a:pt x="1342" y="567"/>
                  </a:lnTo>
                  <a:lnTo>
                    <a:pt x="1340" y="570"/>
                  </a:lnTo>
                  <a:lnTo>
                    <a:pt x="1339" y="573"/>
                  </a:lnTo>
                  <a:lnTo>
                    <a:pt x="1337" y="575"/>
                  </a:lnTo>
                  <a:lnTo>
                    <a:pt x="1336" y="575"/>
                  </a:lnTo>
                  <a:lnTo>
                    <a:pt x="1335" y="576"/>
                  </a:lnTo>
                  <a:lnTo>
                    <a:pt x="1334" y="577"/>
                  </a:lnTo>
                  <a:lnTo>
                    <a:pt x="1331" y="578"/>
                  </a:lnTo>
                  <a:lnTo>
                    <a:pt x="1329" y="579"/>
                  </a:lnTo>
                  <a:lnTo>
                    <a:pt x="1328" y="580"/>
                  </a:lnTo>
                  <a:lnTo>
                    <a:pt x="1326" y="580"/>
                  </a:lnTo>
                  <a:lnTo>
                    <a:pt x="1326" y="580"/>
                  </a:lnTo>
                  <a:lnTo>
                    <a:pt x="1325" y="581"/>
                  </a:lnTo>
                  <a:lnTo>
                    <a:pt x="1324" y="581"/>
                  </a:lnTo>
                  <a:lnTo>
                    <a:pt x="1322" y="582"/>
                  </a:lnTo>
                  <a:lnTo>
                    <a:pt x="1320" y="582"/>
                  </a:lnTo>
                  <a:lnTo>
                    <a:pt x="1318" y="583"/>
                  </a:lnTo>
                  <a:lnTo>
                    <a:pt x="1316" y="583"/>
                  </a:lnTo>
                  <a:lnTo>
                    <a:pt x="1315" y="583"/>
                  </a:lnTo>
                  <a:lnTo>
                    <a:pt x="1313" y="582"/>
                  </a:lnTo>
                  <a:lnTo>
                    <a:pt x="1312" y="581"/>
                  </a:lnTo>
                  <a:lnTo>
                    <a:pt x="1310" y="579"/>
                  </a:lnTo>
                  <a:lnTo>
                    <a:pt x="1309" y="578"/>
                  </a:lnTo>
                  <a:lnTo>
                    <a:pt x="1308" y="578"/>
                  </a:lnTo>
                  <a:lnTo>
                    <a:pt x="1308" y="578"/>
                  </a:lnTo>
                  <a:lnTo>
                    <a:pt x="1307" y="577"/>
                  </a:lnTo>
                  <a:lnTo>
                    <a:pt x="1305" y="576"/>
                  </a:lnTo>
                  <a:lnTo>
                    <a:pt x="1302" y="575"/>
                  </a:lnTo>
                  <a:lnTo>
                    <a:pt x="1301" y="573"/>
                  </a:lnTo>
                  <a:lnTo>
                    <a:pt x="1300" y="570"/>
                  </a:lnTo>
                  <a:lnTo>
                    <a:pt x="1299" y="568"/>
                  </a:lnTo>
                  <a:lnTo>
                    <a:pt x="1297" y="566"/>
                  </a:lnTo>
                  <a:lnTo>
                    <a:pt x="1296" y="563"/>
                  </a:lnTo>
                  <a:lnTo>
                    <a:pt x="1296" y="561"/>
                  </a:lnTo>
                  <a:lnTo>
                    <a:pt x="1295" y="559"/>
                  </a:lnTo>
                  <a:lnTo>
                    <a:pt x="1296" y="558"/>
                  </a:lnTo>
                  <a:lnTo>
                    <a:pt x="1296" y="556"/>
                  </a:lnTo>
                  <a:lnTo>
                    <a:pt x="1297" y="554"/>
                  </a:lnTo>
                  <a:lnTo>
                    <a:pt x="1297" y="552"/>
                  </a:lnTo>
                  <a:lnTo>
                    <a:pt x="1297" y="549"/>
                  </a:lnTo>
                  <a:lnTo>
                    <a:pt x="1297" y="547"/>
                  </a:lnTo>
                  <a:lnTo>
                    <a:pt x="1296" y="547"/>
                  </a:lnTo>
                  <a:lnTo>
                    <a:pt x="1296" y="546"/>
                  </a:lnTo>
                  <a:lnTo>
                    <a:pt x="1296" y="543"/>
                  </a:lnTo>
                  <a:lnTo>
                    <a:pt x="1297" y="540"/>
                  </a:lnTo>
                  <a:lnTo>
                    <a:pt x="1298" y="535"/>
                  </a:lnTo>
                  <a:lnTo>
                    <a:pt x="1299" y="531"/>
                  </a:lnTo>
                  <a:lnTo>
                    <a:pt x="1301" y="528"/>
                  </a:lnTo>
                  <a:lnTo>
                    <a:pt x="1304" y="526"/>
                  </a:lnTo>
                  <a:lnTo>
                    <a:pt x="1305" y="525"/>
                  </a:lnTo>
                  <a:lnTo>
                    <a:pt x="1306" y="524"/>
                  </a:lnTo>
                  <a:lnTo>
                    <a:pt x="1307" y="522"/>
                  </a:lnTo>
                  <a:lnTo>
                    <a:pt x="1308" y="520"/>
                  </a:lnTo>
                  <a:lnTo>
                    <a:pt x="1309" y="518"/>
                  </a:lnTo>
                  <a:lnTo>
                    <a:pt x="1310" y="514"/>
                  </a:lnTo>
                  <a:lnTo>
                    <a:pt x="1310" y="512"/>
                  </a:lnTo>
                  <a:lnTo>
                    <a:pt x="1311" y="511"/>
                  </a:lnTo>
                  <a:lnTo>
                    <a:pt x="1311" y="510"/>
                  </a:lnTo>
                  <a:lnTo>
                    <a:pt x="1311" y="499"/>
                  </a:lnTo>
                  <a:lnTo>
                    <a:pt x="1308" y="485"/>
                  </a:lnTo>
                  <a:lnTo>
                    <a:pt x="1308" y="485"/>
                  </a:lnTo>
                  <a:lnTo>
                    <a:pt x="1308" y="483"/>
                  </a:lnTo>
                  <a:lnTo>
                    <a:pt x="1307" y="481"/>
                  </a:lnTo>
                  <a:lnTo>
                    <a:pt x="1307" y="478"/>
                  </a:lnTo>
                  <a:lnTo>
                    <a:pt x="1307" y="475"/>
                  </a:lnTo>
                  <a:lnTo>
                    <a:pt x="1308" y="472"/>
                  </a:lnTo>
                  <a:lnTo>
                    <a:pt x="1311" y="469"/>
                  </a:lnTo>
                  <a:lnTo>
                    <a:pt x="1312" y="466"/>
                  </a:lnTo>
                  <a:lnTo>
                    <a:pt x="1313" y="464"/>
                  </a:lnTo>
                  <a:lnTo>
                    <a:pt x="1314" y="462"/>
                  </a:lnTo>
                  <a:lnTo>
                    <a:pt x="1314" y="462"/>
                  </a:lnTo>
                  <a:lnTo>
                    <a:pt x="1314" y="461"/>
                  </a:lnTo>
                  <a:lnTo>
                    <a:pt x="1314" y="460"/>
                  </a:lnTo>
                  <a:lnTo>
                    <a:pt x="1315" y="458"/>
                  </a:lnTo>
                  <a:lnTo>
                    <a:pt x="1317" y="458"/>
                  </a:lnTo>
                  <a:lnTo>
                    <a:pt x="1318" y="458"/>
                  </a:lnTo>
                  <a:lnTo>
                    <a:pt x="1318" y="458"/>
                  </a:lnTo>
                  <a:lnTo>
                    <a:pt x="1337" y="450"/>
                  </a:lnTo>
                  <a:lnTo>
                    <a:pt x="1338" y="450"/>
                  </a:lnTo>
                  <a:lnTo>
                    <a:pt x="1339" y="449"/>
                  </a:lnTo>
                  <a:lnTo>
                    <a:pt x="1340" y="448"/>
                  </a:lnTo>
                  <a:lnTo>
                    <a:pt x="1342" y="447"/>
                  </a:lnTo>
                  <a:lnTo>
                    <a:pt x="1344" y="445"/>
                  </a:lnTo>
                  <a:lnTo>
                    <a:pt x="1346" y="443"/>
                  </a:lnTo>
                  <a:lnTo>
                    <a:pt x="1347" y="442"/>
                  </a:lnTo>
                  <a:lnTo>
                    <a:pt x="1348" y="441"/>
                  </a:lnTo>
                  <a:lnTo>
                    <a:pt x="1349" y="439"/>
                  </a:lnTo>
                  <a:lnTo>
                    <a:pt x="1351" y="437"/>
                  </a:lnTo>
                  <a:lnTo>
                    <a:pt x="1352" y="434"/>
                  </a:lnTo>
                  <a:lnTo>
                    <a:pt x="1354" y="431"/>
                  </a:lnTo>
                  <a:lnTo>
                    <a:pt x="1356" y="428"/>
                  </a:lnTo>
                  <a:lnTo>
                    <a:pt x="1357" y="426"/>
                  </a:lnTo>
                  <a:lnTo>
                    <a:pt x="1358" y="425"/>
                  </a:lnTo>
                  <a:lnTo>
                    <a:pt x="1359" y="424"/>
                  </a:lnTo>
                  <a:lnTo>
                    <a:pt x="1360" y="422"/>
                  </a:lnTo>
                  <a:lnTo>
                    <a:pt x="1362" y="420"/>
                  </a:lnTo>
                  <a:lnTo>
                    <a:pt x="1365" y="418"/>
                  </a:lnTo>
                  <a:lnTo>
                    <a:pt x="1366" y="415"/>
                  </a:lnTo>
                  <a:lnTo>
                    <a:pt x="1368" y="414"/>
                  </a:lnTo>
                  <a:lnTo>
                    <a:pt x="1369" y="412"/>
                  </a:lnTo>
                  <a:lnTo>
                    <a:pt x="1370" y="412"/>
                  </a:lnTo>
                  <a:lnTo>
                    <a:pt x="1370" y="412"/>
                  </a:lnTo>
                  <a:lnTo>
                    <a:pt x="1371" y="411"/>
                  </a:lnTo>
                  <a:lnTo>
                    <a:pt x="1372" y="410"/>
                  </a:lnTo>
                  <a:lnTo>
                    <a:pt x="1373" y="409"/>
                  </a:lnTo>
                  <a:lnTo>
                    <a:pt x="1373" y="409"/>
                  </a:lnTo>
                  <a:close/>
                  <a:moveTo>
                    <a:pt x="2403" y="391"/>
                  </a:moveTo>
                  <a:lnTo>
                    <a:pt x="2407" y="392"/>
                  </a:lnTo>
                  <a:lnTo>
                    <a:pt x="2414" y="414"/>
                  </a:lnTo>
                  <a:lnTo>
                    <a:pt x="2416" y="437"/>
                  </a:lnTo>
                  <a:lnTo>
                    <a:pt x="2427" y="436"/>
                  </a:lnTo>
                  <a:lnTo>
                    <a:pt x="2432" y="449"/>
                  </a:lnTo>
                  <a:lnTo>
                    <a:pt x="2433" y="473"/>
                  </a:lnTo>
                  <a:lnTo>
                    <a:pt x="2434" y="475"/>
                  </a:lnTo>
                  <a:lnTo>
                    <a:pt x="2436" y="480"/>
                  </a:lnTo>
                  <a:lnTo>
                    <a:pt x="2438" y="486"/>
                  </a:lnTo>
                  <a:lnTo>
                    <a:pt x="2439" y="492"/>
                  </a:lnTo>
                  <a:lnTo>
                    <a:pt x="2440" y="493"/>
                  </a:lnTo>
                  <a:lnTo>
                    <a:pt x="2443" y="494"/>
                  </a:lnTo>
                  <a:lnTo>
                    <a:pt x="2446" y="498"/>
                  </a:lnTo>
                  <a:lnTo>
                    <a:pt x="2451" y="503"/>
                  </a:lnTo>
                  <a:lnTo>
                    <a:pt x="2455" y="509"/>
                  </a:lnTo>
                  <a:lnTo>
                    <a:pt x="2459" y="513"/>
                  </a:lnTo>
                  <a:lnTo>
                    <a:pt x="2460" y="516"/>
                  </a:lnTo>
                  <a:lnTo>
                    <a:pt x="2459" y="522"/>
                  </a:lnTo>
                  <a:lnTo>
                    <a:pt x="2459" y="523"/>
                  </a:lnTo>
                  <a:lnTo>
                    <a:pt x="2460" y="525"/>
                  </a:lnTo>
                  <a:lnTo>
                    <a:pt x="2460" y="527"/>
                  </a:lnTo>
                  <a:lnTo>
                    <a:pt x="2461" y="530"/>
                  </a:lnTo>
                  <a:lnTo>
                    <a:pt x="2461" y="532"/>
                  </a:lnTo>
                  <a:lnTo>
                    <a:pt x="2462" y="534"/>
                  </a:lnTo>
                  <a:lnTo>
                    <a:pt x="2462" y="534"/>
                  </a:lnTo>
                  <a:lnTo>
                    <a:pt x="2463" y="534"/>
                  </a:lnTo>
                  <a:lnTo>
                    <a:pt x="2464" y="534"/>
                  </a:lnTo>
                  <a:lnTo>
                    <a:pt x="2466" y="535"/>
                  </a:lnTo>
                  <a:lnTo>
                    <a:pt x="2468" y="535"/>
                  </a:lnTo>
                  <a:lnTo>
                    <a:pt x="2469" y="536"/>
                  </a:lnTo>
                  <a:lnTo>
                    <a:pt x="2469" y="536"/>
                  </a:lnTo>
                  <a:lnTo>
                    <a:pt x="2476" y="554"/>
                  </a:lnTo>
                  <a:lnTo>
                    <a:pt x="2490" y="576"/>
                  </a:lnTo>
                  <a:lnTo>
                    <a:pt x="2484" y="596"/>
                  </a:lnTo>
                  <a:lnTo>
                    <a:pt x="2477" y="625"/>
                  </a:lnTo>
                  <a:lnTo>
                    <a:pt x="2462" y="651"/>
                  </a:lnTo>
                  <a:lnTo>
                    <a:pt x="2452" y="666"/>
                  </a:lnTo>
                  <a:lnTo>
                    <a:pt x="2438" y="675"/>
                  </a:lnTo>
                  <a:lnTo>
                    <a:pt x="2402" y="720"/>
                  </a:lnTo>
                  <a:lnTo>
                    <a:pt x="2401" y="721"/>
                  </a:lnTo>
                  <a:lnTo>
                    <a:pt x="2400" y="722"/>
                  </a:lnTo>
                  <a:lnTo>
                    <a:pt x="2399" y="724"/>
                  </a:lnTo>
                  <a:lnTo>
                    <a:pt x="2397" y="726"/>
                  </a:lnTo>
                  <a:lnTo>
                    <a:pt x="2395" y="728"/>
                  </a:lnTo>
                  <a:lnTo>
                    <a:pt x="2393" y="730"/>
                  </a:lnTo>
                  <a:lnTo>
                    <a:pt x="2392" y="732"/>
                  </a:lnTo>
                  <a:lnTo>
                    <a:pt x="2390" y="733"/>
                  </a:lnTo>
                  <a:lnTo>
                    <a:pt x="2390" y="733"/>
                  </a:lnTo>
                  <a:lnTo>
                    <a:pt x="2388" y="732"/>
                  </a:lnTo>
                  <a:lnTo>
                    <a:pt x="2383" y="732"/>
                  </a:lnTo>
                  <a:lnTo>
                    <a:pt x="2377" y="733"/>
                  </a:lnTo>
                  <a:lnTo>
                    <a:pt x="2373" y="734"/>
                  </a:lnTo>
                  <a:lnTo>
                    <a:pt x="2371" y="734"/>
                  </a:lnTo>
                  <a:lnTo>
                    <a:pt x="2347" y="753"/>
                  </a:lnTo>
                  <a:lnTo>
                    <a:pt x="2347" y="753"/>
                  </a:lnTo>
                  <a:lnTo>
                    <a:pt x="2346" y="751"/>
                  </a:lnTo>
                  <a:lnTo>
                    <a:pt x="2345" y="750"/>
                  </a:lnTo>
                  <a:lnTo>
                    <a:pt x="2344" y="748"/>
                  </a:lnTo>
                  <a:lnTo>
                    <a:pt x="2342" y="746"/>
                  </a:lnTo>
                  <a:lnTo>
                    <a:pt x="2341" y="745"/>
                  </a:lnTo>
                  <a:lnTo>
                    <a:pt x="2340" y="743"/>
                  </a:lnTo>
                  <a:lnTo>
                    <a:pt x="2340" y="740"/>
                  </a:lnTo>
                  <a:lnTo>
                    <a:pt x="2340" y="738"/>
                  </a:lnTo>
                  <a:lnTo>
                    <a:pt x="2340" y="738"/>
                  </a:lnTo>
                  <a:lnTo>
                    <a:pt x="2339" y="738"/>
                  </a:lnTo>
                  <a:lnTo>
                    <a:pt x="2337" y="739"/>
                  </a:lnTo>
                  <a:lnTo>
                    <a:pt x="2336" y="740"/>
                  </a:lnTo>
                  <a:lnTo>
                    <a:pt x="2334" y="741"/>
                  </a:lnTo>
                  <a:lnTo>
                    <a:pt x="2333" y="743"/>
                  </a:lnTo>
                  <a:lnTo>
                    <a:pt x="2332" y="745"/>
                  </a:lnTo>
                  <a:lnTo>
                    <a:pt x="2331" y="746"/>
                  </a:lnTo>
                  <a:lnTo>
                    <a:pt x="2329" y="747"/>
                  </a:lnTo>
                  <a:lnTo>
                    <a:pt x="2326" y="747"/>
                  </a:lnTo>
                  <a:lnTo>
                    <a:pt x="2324" y="747"/>
                  </a:lnTo>
                  <a:lnTo>
                    <a:pt x="2321" y="747"/>
                  </a:lnTo>
                  <a:lnTo>
                    <a:pt x="2319" y="747"/>
                  </a:lnTo>
                  <a:lnTo>
                    <a:pt x="2318" y="747"/>
                  </a:lnTo>
                  <a:lnTo>
                    <a:pt x="2315" y="746"/>
                  </a:lnTo>
                  <a:lnTo>
                    <a:pt x="2312" y="745"/>
                  </a:lnTo>
                  <a:lnTo>
                    <a:pt x="2309" y="744"/>
                  </a:lnTo>
                  <a:lnTo>
                    <a:pt x="2306" y="744"/>
                  </a:lnTo>
                  <a:lnTo>
                    <a:pt x="2304" y="743"/>
                  </a:lnTo>
                  <a:lnTo>
                    <a:pt x="2302" y="743"/>
                  </a:lnTo>
                  <a:lnTo>
                    <a:pt x="2300" y="741"/>
                  </a:lnTo>
                  <a:lnTo>
                    <a:pt x="2298" y="740"/>
                  </a:lnTo>
                  <a:lnTo>
                    <a:pt x="2297" y="739"/>
                  </a:lnTo>
                  <a:lnTo>
                    <a:pt x="2296" y="738"/>
                  </a:lnTo>
                  <a:lnTo>
                    <a:pt x="2296" y="737"/>
                  </a:lnTo>
                  <a:lnTo>
                    <a:pt x="2296" y="737"/>
                  </a:lnTo>
                  <a:lnTo>
                    <a:pt x="2295" y="735"/>
                  </a:lnTo>
                  <a:lnTo>
                    <a:pt x="2294" y="733"/>
                  </a:lnTo>
                  <a:lnTo>
                    <a:pt x="2293" y="731"/>
                  </a:lnTo>
                  <a:lnTo>
                    <a:pt x="2290" y="728"/>
                  </a:lnTo>
                  <a:lnTo>
                    <a:pt x="2289" y="726"/>
                  </a:lnTo>
                  <a:lnTo>
                    <a:pt x="2288" y="724"/>
                  </a:lnTo>
                  <a:lnTo>
                    <a:pt x="2288" y="723"/>
                  </a:lnTo>
                  <a:lnTo>
                    <a:pt x="2288" y="722"/>
                  </a:lnTo>
                  <a:lnTo>
                    <a:pt x="2289" y="720"/>
                  </a:lnTo>
                  <a:lnTo>
                    <a:pt x="2290" y="719"/>
                  </a:lnTo>
                  <a:lnTo>
                    <a:pt x="2291" y="717"/>
                  </a:lnTo>
                  <a:lnTo>
                    <a:pt x="2293" y="716"/>
                  </a:lnTo>
                  <a:lnTo>
                    <a:pt x="2293" y="714"/>
                  </a:lnTo>
                  <a:lnTo>
                    <a:pt x="2291" y="710"/>
                  </a:lnTo>
                  <a:lnTo>
                    <a:pt x="2290" y="708"/>
                  </a:lnTo>
                  <a:lnTo>
                    <a:pt x="2289" y="704"/>
                  </a:lnTo>
                  <a:lnTo>
                    <a:pt x="2289" y="703"/>
                  </a:lnTo>
                  <a:lnTo>
                    <a:pt x="2288" y="703"/>
                  </a:lnTo>
                  <a:lnTo>
                    <a:pt x="2287" y="704"/>
                  </a:lnTo>
                  <a:lnTo>
                    <a:pt x="2286" y="705"/>
                  </a:lnTo>
                  <a:lnTo>
                    <a:pt x="2285" y="706"/>
                  </a:lnTo>
                  <a:lnTo>
                    <a:pt x="2284" y="706"/>
                  </a:lnTo>
                  <a:lnTo>
                    <a:pt x="2282" y="708"/>
                  </a:lnTo>
                  <a:lnTo>
                    <a:pt x="2280" y="709"/>
                  </a:lnTo>
                  <a:lnTo>
                    <a:pt x="2278" y="712"/>
                  </a:lnTo>
                  <a:lnTo>
                    <a:pt x="2276" y="716"/>
                  </a:lnTo>
                  <a:lnTo>
                    <a:pt x="2275" y="718"/>
                  </a:lnTo>
                  <a:lnTo>
                    <a:pt x="2274" y="718"/>
                  </a:lnTo>
                  <a:lnTo>
                    <a:pt x="2272" y="718"/>
                  </a:lnTo>
                  <a:lnTo>
                    <a:pt x="2271" y="717"/>
                  </a:lnTo>
                  <a:lnTo>
                    <a:pt x="2270" y="716"/>
                  </a:lnTo>
                  <a:lnTo>
                    <a:pt x="2270" y="715"/>
                  </a:lnTo>
                  <a:lnTo>
                    <a:pt x="2268" y="714"/>
                  </a:lnTo>
                  <a:lnTo>
                    <a:pt x="2267" y="712"/>
                  </a:lnTo>
                  <a:lnTo>
                    <a:pt x="2267" y="711"/>
                  </a:lnTo>
                  <a:lnTo>
                    <a:pt x="2267" y="709"/>
                  </a:lnTo>
                  <a:lnTo>
                    <a:pt x="2268" y="709"/>
                  </a:lnTo>
                  <a:lnTo>
                    <a:pt x="2270" y="708"/>
                  </a:lnTo>
                  <a:lnTo>
                    <a:pt x="2272" y="708"/>
                  </a:lnTo>
                  <a:lnTo>
                    <a:pt x="2274" y="708"/>
                  </a:lnTo>
                  <a:lnTo>
                    <a:pt x="2276" y="707"/>
                  </a:lnTo>
                  <a:lnTo>
                    <a:pt x="2280" y="705"/>
                  </a:lnTo>
                  <a:lnTo>
                    <a:pt x="2283" y="703"/>
                  </a:lnTo>
                  <a:lnTo>
                    <a:pt x="2286" y="701"/>
                  </a:lnTo>
                  <a:lnTo>
                    <a:pt x="2288" y="700"/>
                  </a:lnTo>
                  <a:lnTo>
                    <a:pt x="2288" y="698"/>
                  </a:lnTo>
                  <a:lnTo>
                    <a:pt x="2289" y="696"/>
                  </a:lnTo>
                  <a:lnTo>
                    <a:pt x="2289" y="694"/>
                  </a:lnTo>
                  <a:lnTo>
                    <a:pt x="2289" y="692"/>
                  </a:lnTo>
                  <a:lnTo>
                    <a:pt x="2289" y="691"/>
                  </a:lnTo>
                  <a:lnTo>
                    <a:pt x="2288" y="691"/>
                  </a:lnTo>
                  <a:lnTo>
                    <a:pt x="2286" y="692"/>
                  </a:lnTo>
                  <a:lnTo>
                    <a:pt x="2284" y="693"/>
                  </a:lnTo>
                  <a:lnTo>
                    <a:pt x="2282" y="695"/>
                  </a:lnTo>
                  <a:lnTo>
                    <a:pt x="2280" y="696"/>
                  </a:lnTo>
                  <a:lnTo>
                    <a:pt x="2279" y="698"/>
                  </a:lnTo>
                  <a:lnTo>
                    <a:pt x="2277" y="698"/>
                  </a:lnTo>
                  <a:lnTo>
                    <a:pt x="2275" y="699"/>
                  </a:lnTo>
                  <a:lnTo>
                    <a:pt x="2274" y="698"/>
                  </a:lnTo>
                  <a:lnTo>
                    <a:pt x="2273" y="698"/>
                  </a:lnTo>
                  <a:lnTo>
                    <a:pt x="2274" y="697"/>
                  </a:lnTo>
                  <a:lnTo>
                    <a:pt x="2275" y="695"/>
                  </a:lnTo>
                  <a:lnTo>
                    <a:pt x="2277" y="694"/>
                  </a:lnTo>
                  <a:lnTo>
                    <a:pt x="2278" y="692"/>
                  </a:lnTo>
                  <a:lnTo>
                    <a:pt x="2279" y="691"/>
                  </a:lnTo>
                  <a:lnTo>
                    <a:pt x="2281" y="689"/>
                  </a:lnTo>
                  <a:lnTo>
                    <a:pt x="2283" y="687"/>
                  </a:lnTo>
                  <a:lnTo>
                    <a:pt x="2284" y="686"/>
                  </a:lnTo>
                  <a:lnTo>
                    <a:pt x="2286" y="686"/>
                  </a:lnTo>
                  <a:lnTo>
                    <a:pt x="2286" y="684"/>
                  </a:lnTo>
                  <a:lnTo>
                    <a:pt x="2287" y="683"/>
                  </a:lnTo>
                  <a:lnTo>
                    <a:pt x="2288" y="681"/>
                  </a:lnTo>
                  <a:lnTo>
                    <a:pt x="2289" y="679"/>
                  </a:lnTo>
                  <a:lnTo>
                    <a:pt x="2290" y="677"/>
                  </a:lnTo>
                  <a:lnTo>
                    <a:pt x="2291" y="675"/>
                  </a:lnTo>
                  <a:lnTo>
                    <a:pt x="2293" y="673"/>
                  </a:lnTo>
                  <a:lnTo>
                    <a:pt x="2293" y="673"/>
                  </a:lnTo>
                  <a:lnTo>
                    <a:pt x="2291" y="673"/>
                  </a:lnTo>
                  <a:lnTo>
                    <a:pt x="2291" y="674"/>
                  </a:lnTo>
                  <a:lnTo>
                    <a:pt x="2289" y="676"/>
                  </a:lnTo>
                  <a:lnTo>
                    <a:pt x="2286" y="678"/>
                  </a:lnTo>
                  <a:lnTo>
                    <a:pt x="2283" y="680"/>
                  </a:lnTo>
                  <a:lnTo>
                    <a:pt x="2279" y="682"/>
                  </a:lnTo>
                  <a:lnTo>
                    <a:pt x="2276" y="684"/>
                  </a:lnTo>
                  <a:lnTo>
                    <a:pt x="2274" y="686"/>
                  </a:lnTo>
                  <a:lnTo>
                    <a:pt x="2273" y="687"/>
                  </a:lnTo>
                  <a:lnTo>
                    <a:pt x="2271" y="689"/>
                  </a:lnTo>
                  <a:lnTo>
                    <a:pt x="2269" y="692"/>
                  </a:lnTo>
                  <a:lnTo>
                    <a:pt x="2267" y="694"/>
                  </a:lnTo>
                  <a:lnTo>
                    <a:pt x="2266" y="696"/>
                  </a:lnTo>
                  <a:lnTo>
                    <a:pt x="2265" y="697"/>
                  </a:lnTo>
                  <a:lnTo>
                    <a:pt x="2265" y="697"/>
                  </a:lnTo>
                  <a:lnTo>
                    <a:pt x="2263" y="697"/>
                  </a:lnTo>
                  <a:lnTo>
                    <a:pt x="2261" y="696"/>
                  </a:lnTo>
                  <a:lnTo>
                    <a:pt x="2260" y="695"/>
                  </a:lnTo>
                  <a:lnTo>
                    <a:pt x="2258" y="694"/>
                  </a:lnTo>
                  <a:lnTo>
                    <a:pt x="2257" y="694"/>
                  </a:lnTo>
                  <a:lnTo>
                    <a:pt x="2257" y="693"/>
                  </a:lnTo>
                  <a:lnTo>
                    <a:pt x="2258" y="681"/>
                  </a:lnTo>
                  <a:lnTo>
                    <a:pt x="2258" y="680"/>
                  </a:lnTo>
                  <a:lnTo>
                    <a:pt x="2257" y="679"/>
                  </a:lnTo>
                  <a:lnTo>
                    <a:pt x="2256" y="677"/>
                  </a:lnTo>
                  <a:lnTo>
                    <a:pt x="2255" y="675"/>
                  </a:lnTo>
                  <a:lnTo>
                    <a:pt x="2255" y="674"/>
                  </a:lnTo>
                  <a:lnTo>
                    <a:pt x="2254" y="673"/>
                  </a:lnTo>
                  <a:lnTo>
                    <a:pt x="2254" y="673"/>
                  </a:lnTo>
                  <a:lnTo>
                    <a:pt x="2252" y="672"/>
                  </a:lnTo>
                  <a:lnTo>
                    <a:pt x="2248" y="670"/>
                  </a:lnTo>
                  <a:lnTo>
                    <a:pt x="2244" y="666"/>
                  </a:lnTo>
                  <a:lnTo>
                    <a:pt x="2239" y="663"/>
                  </a:lnTo>
                  <a:lnTo>
                    <a:pt x="2235" y="660"/>
                  </a:lnTo>
                  <a:lnTo>
                    <a:pt x="2233" y="659"/>
                  </a:lnTo>
                  <a:lnTo>
                    <a:pt x="2208" y="656"/>
                  </a:lnTo>
                  <a:lnTo>
                    <a:pt x="2179" y="665"/>
                  </a:lnTo>
                  <a:lnTo>
                    <a:pt x="2166" y="666"/>
                  </a:lnTo>
                  <a:lnTo>
                    <a:pt x="2143" y="676"/>
                  </a:lnTo>
                  <a:lnTo>
                    <a:pt x="2133" y="687"/>
                  </a:lnTo>
                  <a:lnTo>
                    <a:pt x="2131" y="687"/>
                  </a:lnTo>
                  <a:lnTo>
                    <a:pt x="2126" y="687"/>
                  </a:lnTo>
                  <a:lnTo>
                    <a:pt x="2121" y="687"/>
                  </a:lnTo>
                  <a:lnTo>
                    <a:pt x="2117" y="686"/>
                  </a:lnTo>
                  <a:lnTo>
                    <a:pt x="2116" y="686"/>
                  </a:lnTo>
                  <a:lnTo>
                    <a:pt x="2114" y="686"/>
                  </a:lnTo>
                  <a:lnTo>
                    <a:pt x="2110" y="686"/>
                  </a:lnTo>
                  <a:lnTo>
                    <a:pt x="2108" y="686"/>
                  </a:lnTo>
                  <a:lnTo>
                    <a:pt x="2105" y="686"/>
                  </a:lnTo>
                  <a:lnTo>
                    <a:pt x="2103" y="686"/>
                  </a:lnTo>
                  <a:lnTo>
                    <a:pt x="2101" y="686"/>
                  </a:lnTo>
                  <a:lnTo>
                    <a:pt x="2100" y="686"/>
                  </a:lnTo>
                  <a:lnTo>
                    <a:pt x="2098" y="687"/>
                  </a:lnTo>
                  <a:lnTo>
                    <a:pt x="2096" y="688"/>
                  </a:lnTo>
                  <a:lnTo>
                    <a:pt x="2094" y="689"/>
                  </a:lnTo>
                  <a:lnTo>
                    <a:pt x="2092" y="690"/>
                  </a:lnTo>
                  <a:lnTo>
                    <a:pt x="2091" y="691"/>
                  </a:lnTo>
                  <a:lnTo>
                    <a:pt x="2091" y="691"/>
                  </a:lnTo>
                  <a:lnTo>
                    <a:pt x="2090" y="691"/>
                  </a:lnTo>
                  <a:lnTo>
                    <a:pt x="2088" y="692"/>
                  </a:lnTo>
                  <a:lnTo>
                    <a:pt x="2086" y="693"/>
                  </a:lnTo>
                  <a:lnTo>
                    <a:pt x="2084" y="695"/>
                  </a:lnTo>
                  <a:lnTo>
                    <a:pt x="2080" y="696"/>
                  </a:lnTo>
                  <a:lnTo>
                    <a:pt x="2077" y="697"/>
                  </a:lnTo>
                  <a:lnTo>
                    <a:pt x="2075" y="698"/>
                  </a:lnTo>
                  <a:lnTo>
                    <a:pt x="2074" y="699"/>
                  </a:lnTo>
                  <a:lnTo>
                    <a:pt x="2073" y="699"/>
                  </a:lnTo>
                  <a:lnTo>
                    <a:pt x="2071" y="700"/>
                  </a:lnTo>
                  <a:lnTo>
                    <a:pt x="2068" y="701"/>
                  </a:lnTo>
                  <a:lnTo>
                    <a:pt x="2065" y="701"/>
                  </a:lnTo>
                  <a:lnTo>
                    <a:pt x="2062" y="701"/>
                  </a:lnTo>
                  <a:lnTo>
                    <a:pt x="2059" y="701"/>
                  </a:lnTo>
                  <a:lnTo>
                    <a:pt x="2056" y="700"/>
                  </a:lnTo>
                  <a:lnTo>
                    <a:pt x="2053" y="698"/>
                  </a:lnTo>
                  <a:lnTo>
                    <a:pt x="2050" y="697"/>
                  </a:lnTo>
                  <a:lnTo>
                    <a:pt x="2048" y="697"/>
                  </a:lnTo>
                  <a:lnTo>
                    <a:pt x="2046" y="696"/>
                  </a:lnTo>
                  <a:lnTo>
                    <a:pt x="2045" y="696"/>
                  </a:lnTo>
                  <a:lnTo>
                    <a:pt x="2045" y="694"/>
                  </a:lnTo>
                  <a:lnTo>
                    <a:pt x="2044" y="692"/>
                  </a:lnTo>
                  <a:lnTo>
                    <a:pt x="2044" y="689"/>
                  </a:lnTo>
                  <a:lnTo>
                    <a:pt x="2043" y="687"/>
                  </a:lnTo>
                  <a:lnTo>
                    <a:pt x="2043" y="684"/>
                  </a:lnTo>
                  <a:lnTo>
                    <a:pt x="2043" y="684"/>
                  </a:lnTo>
                  <a:lnTo>
                    <a:pt x="2049" y="683"/>
                  </a:lnTo>
                  <a:lnTo>
                    <a:pt x="2056" y="672"/>
                  </a:lnTo>
                  <a:lnTo>
                    <a:pt x="2057" y="670"/>
                  </a:lnTo>
                  <a:lnTo>
                    <a:pt x="2058" y="666"/>
                  </a:lnTo>
                  <a:lnTo>
                    <a:pt x="2060" y="661"/>
                  </a:lnTo>
                  <a:lnTo>
                    <a:pt x="2061" y="655"/>
                  </a:lnTo>
                  <a:lnTo>
                    <a:pt x="2062" y="653"/>
                  </a:lnTo>
                  <a:lnTo>
                    <a:pt x="2062" y="651"/>
                  </a:lnTo>
                  <a:lnTo>
                    <a:pt x="2061" y="648"/>
                  </a:lnTo>
                  <a:lnTo>
                    <a:pt x="2061" y="646"/>
                  </a:lnTo>
                  <a:lnTo>
                    <a:pt x="2060" y="643"/>
                  </a:lnTo>
                  <a:lnTo>
                    <a:pt x="2060" y="640"/>
                  </a:lnTo>
                  <a:lnTo>
                    <a:pt x="2060" y="638"/>
                  </a:lnTo>
                  <a:lnTo>
                    <a:pt x="2060" y="636"/>
                  </a:lnTo>
                  <a:lnTo>
                    <a:pt x="2061" y="634"/>
                  </a:lnTo>
                  <a:lnTo>
                    <a:pt x="2062" y="631"/>
                  </a:lnTo>
                  <a:lnTo>
                    <a:pt x="2063" y="628"/>
                  </a:lnTo>
                  <a:lnTo>
                    <a:pt x="2063" y="626"/>
                  </a:lnTo>
                  <a:lnTo>
                    <a:pt x="2063" y="623"/>
                  </a:lnTo>
                  <a:lnTo>
                    <a:pt x="2062" y="621"/>
                  </a:lnTo>
                  <a:lnTo>
                    <a:pt x="2061" y="619"/>
                  </a:lnTo>
                  <a:lnTo>
                    <a:pt x="2061" y="618"/>
                  </a:lnTo>
                  <a:lnTo>
                    <a:pt x="2061" y="618"/>
                  </a:lnTo>
                  <a:lnTo>
                    <a:pt x="2059" y="596"/>
                  </a:lnTo>
                  <a:lnTo>
                    <a:pt x="2053" y="585"/>
                  </a:lnTo>
                  <a:lnTo>
                    <a:pt x="2058" y="582"/>
                  </a:lnTo>
                  <a:lnTo>
                    <a:pt x="2064" y="580"/>
                  </a:lnTo>
                  <a:lnTo>
                    <a:pt x="2060" y="565"/>
                  </a:lnTo>
                  <a:lnTo>
                    <a:pt x="2067" y="555"/>
                  </a:lnTo>
                  <a:lnTo>
                    <a:pt x="2067" y="539"/>
                  </a:lnTo>
                  <a:lnTo>
                    <a:pt x="2074" y="532"/>
                  </a:lnTo>
                  <a:lnTo>
                    <a:pt x="2075" y="537"/>
                  </a:lnTo>
                  <a:lnTo>
                    <a:pt x="2081" y="531"/>
                  </a:lnTo>
                  <a:lnTo>
                    <a:pt x="2084" y="530"/>
                  </a:lnTo>
                  <a:lnTo>
                    <a:pt x="2088" y="527"/>
                  </a:lnTo>
                  <a:lnTo>
                    <a:pt x="2093" y="523"/>
                  </a:lnTo>
                  <a:lnTo>
                    <a:pt x="2097" y="521"/>
                  </a:lnTo>
                  <a:lnTo>
                    <a:pt x="2100" y="519"/>
                  </a:lnTo>
                  <a:lnTo>
                    <a:pt x="2101" y="519"/>
                  </a:lnTo>
                  <a:lnTo>
                    <a:pt x="2103" y="519"/>
                  </a:lnTo>
                  <a:lnTo>
                    <a:pt x="2106" y="518"/>
                  </a:lnTo>
                  <a:lnTo>
                    <a:pt x="2108" y="518"/>
                  </a:lnTo>
                  <a:lnTo>
                    <a:pt x="2110" y="518"/>
                  </a:lnTo>
                  <a:lnTo>
                    <a:pt x="2110" y="517"/>
                  </a:lnTo>
                  <a:lnTo>
                    <a:pt x="2128" y="511"/>
                  </a:lnTo>
                  <a:lnTo>
                    <a:pt x="2130" y="510"/>
                  </a:lnTo>
                  <a:lnTo>
                    <a:pt x="2135" y="508"/>
                  </a:lnTo>
                  <a:lnTo>
                    <a:pt x="2141" y="506"/>
                  </a:lnTo>
                  <a:lnTo>
                    <a:pt x="2148" y="503"/>
                  </a:lnTo>
                  <a:lnTo>
                    <a:pt x="2153" y="501"/>
                  </a:lnTo>
                  <a:lnTo>
                    <a:pt x="2156" y="499"/>
                  </a:lnTo>
                  <a:lnTo>
                    <a:pt x="2157" y="498"/>
                  </a:lnTo>
                  <a:lnTo>
                    <a:pt x="2158" y="497"/>
                  </a:lnTo>
                  <a:lnTo>
                    <a:pt x="2160" y="495"/>
                  </a:lnTo>
                  <a:lnTo>
                    <a:pt x="2162" y="493"/>
                  </a:lnTo>
                  <a:lnTo>
                    <a:pt x="2164" y="491"/>
                  </a:lnTo>
                  <a:lnTo>
                    <a:pt x="2166" y="489"/>
                  </a:lnTo>
                  <a:lnTo>
                    <a:pt x="2167" y="486"/>
                  </a:lnTo>
                  <a:lnTo>
                    <a:pt x="2168" y="485"/>
                  </a:lnTo>
                  <a:lnTo>
                    <a:pt x="2169" y="485"/>
                  </a:lnTo>
                  <a:lnTo>
                    <a:pt x="2173" y="471"/>
                  </a:lnTo>
                  <a:lnTo>
                    <a:pt x="2182" y="462"/>
                  </a:lnTo>
                  <a:lnTo>
                    <a:pt x="2185" y="472"/>
                  </a:lnTo>
                  <a:lnTo>
                    <a:pt x="2189" y="463"/>
                  </a:lnTo>
                  <a:lnTo>
                    <a:pt x="2197" y="458"/>
                  </a:lnTo>
                  <a:lnTo>
                    <a:pt x="2206" y="445"/>
                  </a:lnTo>
                  <a:lnTo>
                    <a:pt x="2215" y="447"/>
                  </a:lnTo>
                  <a:lnTo>
                    <a:pt x="2218" y="434"/>
                  </a:lnTo>
                  <a:lnTo>
                    <a:pt x="2218" y="434"/>
                  </a:lnTo>
                  <a:lnTo>
                    <a:pt x="2219" y="433"/>
                  </a:lnTo>
                  <a:lnTo>
                    <a:pt x="2221" y="432"/>
                  </a:lnTo>
                  <a:lnTo>
                    <a:pt x="2223" y="429"/>
                  </a:lnTo>
                  <a:lnTo>
                    <a:pt x="2225" y="428"/>
                  </a:lnTo>
                  <a:lnTo>
                    <a:pt x="2226" y="428"/>
                  </a:lnTo>
                  <a:lnTo>
                    <a:pt x="2228" y="428"/>
                  </a:lnTo>
                  <a:lnTo>
                    <a:pt x="2230" y="429"/>
                  </a:lnTo>
                  <a:lnTo>
                    <a:pt x="2234" y="431"/>
                  </a:lnTo>
                  <a:lnTo>
                    <a:pt x="2236" y="433"/>
                  </a:lnTo>
                  <a:lnTo>
                    <a:pt x="2237" y="434"/>
                  </a:lnTo>
                  <a:lnTo>
                    <a:pt x="2238" y="435"/>
                  </a:lnTo>
                  <a:lnTo>
                    <a:pt x="2239" y="437"/>
                  </a:lnTo>
                  <a:lnTo>
                    <a:pt x="2240" y="439"/>
                  </a:lnTo>
                  <a:lnTo>
                    <a:pt x="2241" y="441"/>
                  </a:lnTo>
                  <a:lnTo>
                    <a:pt x="2242" y="443"/>
                  </a:lnTo>
                  <a:lnTo>
                    <a:pt x="2243" y="444"/>
                  </a:lnTo>
                  <a:lnTo>
                    <a:pt x="2243" y="445"/>
                  </a:lnTo>
                  <a:lnTo>
                    <a:pt x="2245" y="444"/>
                  </a:lnTo>
                  <a:lnTo>
                    <a:pt x="2249" y="443"/>
                  </a:lnTo>
                  <a:lnTo>
                    <a:pt x="2254" y="442"/>
                  </a:lnTo>
                  <a:lnTo>
                    <a:pt x="2259" y="441"/>
                  </a:lnTo>
                  <a:lnTo>
                    <a:pt x="2261" y="441"/>
                  </a:lnTo>
                  <a:lnTo>
                    <a:pt x="2261" y="440"/>
                  </a:lnTo>
                  <a:lnTo>
                    <a:pt x="2261" y="440"/>
                  </a:lnTo>
                  <a:lnTo>
                    <a:pt x="2261" y="439"/>
                  </a:lnTo>
                  <a:lnTo>
                    <a:pt x="2260" y="438"/>
                  </a:lnTo>
                  <a:lnTo>
                    <a:pt x="2260" y="437"/>
                  </a:lnTo>
                  <a:lnTo>
                    <a:pt x="2259" y="436"/>
                  </a:lnTo>
                  <a:lnTo>
                    <a:pt x="2264" y="428"/>
                  </a:lnTo>
                  <a:lnTo>
                    <a:pt x="2270" y="417"/>
                  </a:lnTo>
                  <a:lnTo>
                    <a:pt x="2277" y="411"/>
                  </a:lnTo>
                  <a:lnTo>
                    <a:pt x="2289" y="409"/>
                  </a:lnTo>
                  <a:lnTo>
                    <a:pt x="2289" y="409"/>
                  </a:lnTo>
                  <a:lnTo>
                    <a:pt x="2290" y="408"/>
                  </a:lnTo>
                  <a:lnTo>
                    <a:pt x="2293" y="408"/>
                  </a:lnTo>
                  <a:lnTo>
                    <a:pt x="2294" y="407"/>
                  </a:lnTo>
                  <a:lnTo>
                    <a:pt x="2295" y="407"/>
                  </a:lnTo>
                  <a:lnTo>
                    <a:pt x="2294" y="406"/>
                  </a:lnTo>
                  <a:lnTo>
                    <a:pt x="2293" y="404"/>
                  </a:lnTo>
                  <a:lnTo>
                    <a:pt x="2291" y="401"/>
                  </a:lnTo>
                  <a:lnTo>
                    <a:pt x="2291" y="400"/>
                  </a:lnTo>
                  <a:lnTo>
                    <a:pt x="2290" y="399"/>
                  </a:lnTo>
                  <a:lnTo>
                    <a:pt x="2290" y="399"/>
                  </a:lnTo>
                  <a:lnTo>
                    <a:pt x="2290" y="397"/>
                  </a:lnTo>
                  <a:lnTo>
                    <a:pt x="2290" y="395"/>
                  </a:lnTo>
                  <a:lnTo>
                    <a:pt x="2290" y="393"/>
                  </a:lnTo>
                  <a:lnTo>
                    <a:pt x="2290" y="392"/>
                  </a:lnTo>
                  <a:lnTo>
                    <a:pt x="2293" y="391"/>
                  </a:lnTo>
                  <a:lnTo>
                    <a:pt x="2294" y="392"/>
                  </a:lnTo>
                  <a:lnTo>
                    <a:pt x="2296" y="393"/>
                  </a:lnTo>
                  <a:lnTo>
                    <a:pt x="2298" y="394"/>
                  </a:lnTo>
                  <a:lnTo>
                    <a:pt x="2299" y="395"/>
                  </a:lnTo>
                  <a:lnTo>
                    <a:pt x="2301" y="397"/>
                  </a:lnTo>
                  <a:lnTo>
                    <a:pt x="2302" y="398"/>
                  </a:lnTo>
                  <a:lnTo>
                    <a:pt x="2304" y="400"/>
                  </a:lnTo>
                  <a:lnTo>
                    <a:pt x="2306" y="401"/>
                  </a:lnTo>
                  <a:lnTo>
                    <a:pt x="2308" y="403"/>
                  </a:lnTo>
                  <a:lnTo>
                    <a:pt x="2309" y="404"/>
                  </a:lnTo>
                  <a:lnTo>
                    <a:pt x="2310" y="404"/>
                  </a:lnTo>
                  <a:lnTo>
                    <a:pt x="2323" y="409"/>
                  </a:lnTo>
                  <a:lnTo>
                    <a:pt x="2325" y="408"/>
                  </a:lnTo>
                  <a:lnTo>
                    <a:pt x="2330" y="406"/>
                  </a:lnTo>
                  <a:lnTo>
                    <a:pt x="2336" y="404"/>
                  </a:lnTo>
                  <a:lnTo>
                    <a:pt x="2339" y="403"/>
                  </a:lnTo>
                  <a:lnTo>
                    <a:pt x="2341" y="404"/>
                  </a:lnTo>
                  <a:lnTo>
                    <a:pt x="2342" y="406"/>
                  </a:lnTo>
                  <a:lnTo>
                    <a:pt x="2342" y="407"/>
                  </a:lnTo>
                  <a:lnTo>
                    <a:pt x="2344" y="409"/>
                  </a:lnTo>
                  <a:lnTo>
                    <a:pt x="2344" y="410"/>
                  </a:lnTo>
                  <a:lnTo>
                    <a:pt x="2344" y="412"/>
                  </a:lnTo>
                  <a:lnTo>
                    <a:pt x="2344" y="413"/>
                  </a:lnTo>
                  <a:lnTo>
                    <a:pt x="2344" y="414"/>
                  </a:lnTo>
                  <a:lnTo>
                    <a:pt x="2334" y="422"/>
                  </a:lnTo>
                  <a:lnTo>
                    <a:pt x="2334" y="422"/>
                  </a:lnTo>
                  <a:lnTo>
                    <a:pt x="2333" y="424"/>
                  </a:lnTo>
                  <a:lnTo>
                    <a:pt x="2333" y="426"/>
                  </a:lnTo>
                  <a:lnTo>
                    <a:pt x="2332" y="428"/>
                  </a:lnTo>
                  <a:lnTo>
                    <a:pt x="2331" y="429"/>
                  </a:lnTo>
                  <a:lnTo>
                    <a:pt x="2330" y="431"/>
                  </a:lnTo>
                  <a:lnTo>
                    <a:pt x="2329" y="432"/>
                  </a:lnTo>
                  <a:lnTo>
                    <a:pt x="2328" y="434"/>
                  </a:lnTo>
                  <a:lnTo>
                    <a:pt x="2327" y="436"/>
                  </a:lnTo>
                  <a:lnTo>
                    <a:pt x="2325" y="437"/>
                  </a:lnTo>
                  <a:lnTo>
                    <a:pt x="2325" y="439"/>
                  </a:lnTo>
                  <a:lnTo>
                    <a:pt x="2324" y="440"/>
                  </a:lnTo>
                  <a:lnTo>
                    <a:pt x="2324" y="440"/>
                  </a:lnTo>
                  <a:lnTo>
                    <a:pt x="2324" y="440"/>
                  </a:lnTo>
                  <a:lnTo>
                    <a:pt x="2325" y="441"/>
                  </a:lnTo>
                  <a:lnTo>
                    <a:pt x="2327" y="442"/>
                  </a:lnTo>
                  <a:lnTo>
                    <a:pt x="2328" y="444"/>
                  </a:lnTo>
                  <a:lnTo>
                    <a:pt x="2330" y="446"/>
                  </a:lnTo>
                  <a:lnTo>
                    <a:pt x="2331" y="447"/>
                  </a:lnTo>
                  <a:lnTo>
                    <a:pt x="2332" y="448"/>
                  </a:lnTo>
                  <a:lnTo>
                    <a:pt x="2332" y="449"/>
                  </a:lnTo>
                  <a:lnTo>
                    <a:pt x="2343" y="457"/>
                  </a:lnTo>
                  <a:lnTo>
                    <a:pt x="2350" y="469"/>
                  </a:lnTo>
                  <a:lnTo>
                    <a:pt x="2350" y="469"/>
                  </a:lnTo>
                  <a:lnTo>
                    <a:pt x="2351" y="470"/>
                  </a:lnTo>
                  <a:lnTo>
                    <a:pt x="2354" y="471"/>
                  </a:lnTo>
                  <a:lnTo>
                    <a:pt x="2356" y="472"/>
                  </a:lnTo>
                  <a:lnTo>
                    <a:pt x="2359" y="473"/>
                  </a:lnTo>
                  <a:lnTo>
                    <a:pt x="2361" y="474"/>
                  </a:lnTo>
                  <a:lnTo>
                    <a:pt x="2362" y="475"/>
                  </a:lnTo>
                  <a:lnTo>
                    <a:pt x="2363" y="476"/>
                  </a:lnTo>
                  <a:lnTo>
                    <a:pt x="2364" y="477"/>
                  </a:lnTo>
                  <a:lnTo>
                    <a:pt x="2366" y="477"/>
                  </a:lnTo>
                  <a:lnTo>
                    <a:pt x="2369" y="478"/>
                  </a:lnTo>
                  <a:lnTo>
                    <a:pt x="2372" y="478"/>
                  </a:lnTo>
                  <a:lnTo>
                    <a:pt x="2373" y="478"/>
                  </a:lnTo>
                  <a:lnTo>
                    <a:pt x="2374" y="478"/>
                  </a:lnTo>
                  <a:lnTo>
                    <a:pt x="2375" y="476"/>
                  </a:lnTo>
                  <a:lnTo>
                    <a:pt x="2377" y="472"/>
                  </a:lnTo>
                  <a:lnTo>
                    <a:pt x="2381" y="467"/>
                  </a:lnTo>
                  <a:lnTo>
                    <a:pt x="2385" y="462"/>
                  </a:lnTo>
                  <a:lnTo>
                    <a:pt x="2387" y="456"/>
                  </a:lnTo>
                  <a:lnTo>
                    <a:pt x="2390" y="449"/>
                  </a:lnTo>
                  <a:lnTo>
                    <a:pt x="2392" y="441"/>
                  </a:lnTo>
                  <a:lnTo>
                    <a:pt x="2393" y="433"/>
                  </a:lnTo>
                  <a:lnTo>
                    <a:pt x="2394" y="427"/>
                  </a:lnTo>
                  <a:lnTo>
                    <a:pt x="2395" y="420"/>
                  </a:lnTo>
                  <a:lnTo>
                    <a:pt x="2396" y="413"/>
                  </a:lnTo>
                  <a:lnTo>
                    <a:pt x="2397" y="408"/>
                  </a:lnTo>
                  <a:lnTo>
                    <a:pt x="2397" y="406"/>
                  </a:lnTo>
                  <a:lnTo>
                    <a:pt x="2403" y="391"/>
                  </a:lnTo>
                  <a:close/>
                  <a:moveTo>
                    <a:pt x="2018" y="329"/>
                  </a:moveTo>
                  <a:lnTo>
                    <a:pt x="2020" y="329"/>
                  </a:lnTo>
                  <a:lnTo>
                    <a:pt x="2023" y="330"/>
                  </a:lnTo>
                  <a:lnTo>
                    <a:pt x="2024" y="332"/>
                  </a:lnTo>
                  <a:lnTo>
                    <a:pt x="2025" y="332"/>
                  </a:lnTo>
                  <a:lnTo>
                    <a:pt x="2026" y="333"/>
                  </a:lnTo>
                  <a:lnTo>
                    <a:pt x="2027" y="334"/>
                  </a:lnTo>
                  <a:lnTo>
                    <a:pt x="2029" y="335"/>
                  </a:lnTo>
                  <a:lnTo>
                    <a:pt x="2030" y="337"/>
                  </a:lnTo>
                  <a:lnTo>
                    <a:pt x="2031" y="339"/>
                  </a:lnTo>
                  <a:lnTo>
                    <a:pt x="2032" y="341"/>
                  </a:lnTo>
                  <a:lnTo>
                    <a:pt x="2035" y="341"/>
                  </a:lnTo>
                  <a:lnTo>
                    <a:pt x="2041" y="341"/>
                  </a:lnTo>
                  <a:lnTo>
                    <a:pt x="2047" y="341"/>
                  </a:lnTo>
                  <a:lnTo>
                    <a:pt x="2051" y="341"/>
                  </a:lnTo>
                  <a:lnTo>
                    <a:pt x="2053" y="341"/>
                  </a:lnTo>
                  <a:lnTo>
                    <a:pt x="2054" y="340"/>
                  </a:lnTo>
                  <a:lnTo>
                    <a:pt x="2054" y="339"/>
                  </a:lnTo>
                  <a:lnTo>
                    <a:pt x="2054" y="337"/>
                  </a:lnTo>
                  <a:lnTo>
                    <a:pt x="2055" y="335"/>
                  </a:lnTo>
                  <a:lnTo>
                    <a:pt x="2056" y="333"/>
                  </a:lnTo>
                  <a:lnTo>
                    <a:pt x="2057" y="332"/>
                  </a:lnTo>
                  <a:lnTo>
                    <a:pt x="2059" y="332"/>
                  </a:lnTo>
                  <a:lnTo>
                    <a:pt x="2061" y="333"/>
                  </a:lnTo>
                  <a:lnTo>
                    <a:pt x="2063" y="334"/>
                  </a:lnTo>
                  <a:lnTo>
                    <a:pt x="2065" y="335"/>
                  </a:lnTo>
                  <a:lnTo>
                    <a:pt x="2067" y="337"/>
                  </a:lnTo>
                  <a:lnTo>
                    <a:pt x="2068" y="338"/>
                  </a:lnTo>
                  <a:lnTo>
                    <a:pt x="2070" y="339"/>
                  </a:lnTo>
                  <a:lnTo>
                    <a:pt x="2072" y="340"/>
                  </a:lnTo>
                  <a:lnTo>
                    <a:pt x="2075" y="339"/>
                  </a:lnTo>
                  <a:lnTo>
                    <a:pt x="2077" y="339"/>
                  </a:lnTo>
                  <a:lnTo>
                    <a:pt x="2079" y="339"/>
                  </a:lnTo>
                  <a:lnTo>
                    <a:pt x="2081" y="338"/>
                  </a:lnTo>
                  <a:lnTo>
                    <a:pt x="2084" y="338"/>
                  </a:lnTo>
                  <a:lnTo>
                    <a:pt x="2087" y="338"/>
                  </a:lnTo>
                  <a:lnTo>
                    <a:pt x="2089" y="339"/>
                  </a:lnTo>
                  <a:lnTo>
                    <a:pt x="2091" y="340"/>
                  </a:lnTo>
                  <a:lnTo>
                    <a:pt x="2092" y="341"/>
                  </a:lnTo>
                  <a:lnTo>
                    <a:pt x="2093" y="342"/>
                  </a:lnTo>
                  <a:lnTo>
                    <a:pt x="2093" y="342"/>
                  </a:lnTo>
                  <a:lnTo>
                    <a:pt x="2093" y="343"/>
                  </a:lnTo>
                  <a:lnTo>
                    <a:pt x="2092" y="343"/>
                  </a:lnTo>
                  <a:lnTo>
                    <a:pt x="2091" y="344"/>
                  </a:lnTo>
                  <a:lnTo>
                    <a:pt x="2089" y="345"/>
                  </a:lnTo>
                  <a:lnTo>
                    <a:pt x="2087" y="347"/>
                  </a:lnTo>
                  <a:lnTo>
                    <a:pt x="2085" y="348"/>
                  </a:lnTo>
                  <a:lnTo>
                    <a:pt x="2085" y="349"/>
                  </a:lnTo>
                  <a:lnTo>
                    <a:pt x="2085" y="350"/>
                  </a:lnTo>
                  <a:lnTo>
                    <a:pt x="2085" y="351"/>
                  </a:lnTo>
                  <a:lnTo>
                    <a:pt x="2086" y="351"/>
                  </a:lnTo>
                  <a:lnTo>
                    <a:pt x="2088" y="351"/>
                  </a:lnTo>
                  <a:lnTo>
                    <a:pt x="2092" y="352"/>
                  </a:lnTo>
                  <a:lnTo>
                    <a:pt x="2098" y="354"/>
                  </a:lnTo>
                  <a:lnTo>
                    <a:pt x="2103" y="355"/>
                  </a:lnTo>
                  <a:lnTo>
                    <a:pt x="2106" y="356"/>
                  </a:lnTo>
                  <a:lnTo>
                    <a:pt x="2108" y="357"/>
                  </a:lnTo>
                  <a:lnTo>
                    <a:pt x="2110" y="358"/>
                  </a:lnTo>
                  <a:lnTo>
                    <a:pt x="2114" y="358"/>
                  </a:lnTo>
                  <a:lnTo>
                    <a:pt x="2117" y="358"/>
                  </a:lnTo>
                  <a:lnTo>
                    <a:pt x="2119" y="357"/>
                  </a:lnTo>
                  <a:lnTo>
                    <a:pt x="2123" y="355"/>
                  </a:lnTo>
                  <a:lnTo>
                    <a:pt x="2126" y="354"/>
                  </a:lnTo>
                  <a:lnTo>
                    <a:pt x="2127" y="354"/>
                  </a:lnTo>
                  <a:lnTo>
                    <a:pt x="2129" y="355"/>
                  </a:lnTo>
                  <a:lnTo>
                    <a:pt x="2130" y="355"/>
                  </a:lnTo>
                  <a:lnTo>
                    <a:pt x="2133" y="356"/>
                  </a:lnTo>
                  <a:lnTo>
                    <a:pt x="2137" y="356"/>
                  </a:lnTo>
                  <a:lnTo>
                    <a:pt x="2140" y="357"/>
                  </a:lnTo>
                  <a:lnTo>
                    <a:pt x="2143" y="357"/>
                  </a:lnTo>
                  <a:lnTo>
                    <a:pt x="2144" y="358"/>
                  </a:lnTo>
                  <a:lnTo>
                    <a:pt x="2145" y="359"/>
                  </a:lnTo>
                  <a:lnTo>
                    <a:pt x="2147" y="359"/>
                  </a:lnTo>
                  <a:lnTo>
                    <a:pt x="2148" y="359"/>
                  </a:lnTo>
                  <a:lnTo>
                    <a:pt x="2150" y="359"/>
                  </a:lnTo>
                  <a:lnTo>
                    <a:pt x="2152" y="359"/>
                  </a:lnTo>
                  <a:lnTo>
                    <a:pt x="2155" y="360"/>
                  </a:lnTo>
                  <a:lnTo>
                    <a:pt x="2158" y="361"/>
                  </a:lnTo>
                  <a:lnTo>
                    <a:pt x="2162" y="361"/>
                  </a:lnTo>
                  <a:lnTo>
                    <a:pt x="2165" y="362"/>
                  </a:lnTo>
                  <a:lnTo>
                    <a:pt x="2167" y="362"/>
                  </a:lnTo>
                  <a:lnTo>
                    <a:pt x="2169" y="362"/>
                  </a:lnTo>
                  <a:lnTo>
                    <a:pt x="2170" y="362"/>
                  </a:lnTo>
                  <a:lnTo>
                    <a:pt x="2174" y="361"/>
                  </a:lnTo>
                  <a:lnTo>
                    <a:pt x="2177" y="360"/>
                  </a:lnTo>
                  <a:lnTo>
                    <a:pt x="2180" y="359"/>
                  </a:lnTo>
                  <a:lnTo>
                    <a:pt x="2183" y="358"/>
                  </a:lnTo>
                  <a:lnTo>
                    <a:pt x="2184" y="356"/>
                  </a:lnTo>
                  <a:lnTo>
                    <a:pt x="2185" y="355"/>
                  </a:lnTo>
                  <a:lnTo>
                    <a:pt x="2187" y="355"/>
                  </a:lnTo>
                  <a:lnTo>
                    <a:pt x="2189" y="356"/>
                  </a:lnTo>
                  <a:lnTo>
                    <a:pt x="2191" y="357"/>
                  </a:lnTo>
                  <a:lnTo>
                    <a:pt x="2193" y="358"/>
                  </a:lnTo>
                  <a:lnTo>
                    <a:pt x="2195" y="359"/>
                  </a:lnTo>
                  <a:lnTo>
                    <a:pt x="2198" y="359"/>
                  </a:lnTo>
                  <a:lnTo>
                    <a:pt x="2200" y="360"/>
                  </a:lnTo>
                  <a:lnTo>
                    <a:pt x="2204" y="360"/>
                  </a:lnTo>
                  <a:lnTo>
                    <a:pt x="2206" y="360"/>
                  </a:lnTo>
                  <a:lnTo>
                    <a:pt x="2207" y="359"/>
                  </a:lnTo>
                  <a:lnTo>
                    <a:pt x="2208" y="359"/>
                  </a:lnTo>
                  <a:lnTo>
                    <a:pt x="2209" y="359"/>
                  </a:lnTo>
                  <a:lnTo>
                    <a:pt x="2210" y="359"/>
                  </a:lnTo>
                  <a:lnTo>
                    <a:pt x="2213" y="358"/>
                  </a:lnTo>
                  <a:lnTo>
                    <a:pt x="2216" y="358"/>
                  </a:lnTo>
                  <a:lnTo>
                    <a:pt x="2219" y="357"/>
                  </a:lnTo>
                  <a:lnTo>
                    <a:pt x="2222" y="356"/>
                  </a:lnTo>
                  <a:lnTo>
                    <a:pt x="2224" y="356"/>
                  </a:lnTo>
                  <a:lnTo>
                    <a:pt x="2226" y="355"/>
                  </a:lnTo>
                  <a:lnTo>
                    <a:pt x="2228" y="355"/>
                  </a:lnTo>
                  <a:lnTo>
                    <a:pt x="2230" y="356"/>
                  </a:lnTo>
                  <a:lnTo>
                    <a:pt x="2233" y="356"/>
                  </a:lnTo>
                  <a:lnTo>
                    <a:pt x="2234" y="356"/>
                  </a:lnTo>
                  <a:lnTo>
                    <a:pt x="2235" y="356"/>
                  </a:lnTo>
                  <a:lnTo>
                    <a:pt x="2237" y="357"/>
                  </a:lnTo>
                  <a:lnTo>
                    <a:pt x="2238" y="357"/>
                  </a:lnTo>
                  <a:lnTo>
                    <a:pt x="2239" y="358"/>
                  </a:lnTo>
                  <a:lnTo>
                    <a:pt x="2240" y="358"/>
                  </a:lnTo>
                  <a:lnTo>
                    <a:pt x="2235" y="361"/>
                  </a:lnTo>
                  <a:lnTo>
                    <a:pt x="2235" y="361"/>
                  </a:lnTo>
                  <a:lnTo>
                    <a:pt x="2233" y="362"/>
                  </a:lnTo>
                  <a:lnTo>
                    <a:pt x="2231" y="362"/>
                  </a:lnTo>
                  <a:lnTo>
                    <a:pt x="2228" y="363"/>
                  </a:lnTo>
                  <a:lnTo>
                    <a:pt x="2226" y="364"/>
                  </a:lnTo>
                  <a:lnTo>
                    <a:pt x="2224" y="365"/>
                  </a:lnTo>
                  <a:lnTo>
                    <a:pt x="2222" y="366"/>
                  </a:lnTo>
                  <a:lnTo>
                    <a:pt x="2221" y="367"/>
                  </a:lnTo>
                  <a:lnTo>
                    <a:pt x="2219" y="369"/>
                  </a:lnTo>
                  <a:lnTo>
                    <a:pt x="2217" y="370"/>
                  </a:lnTo>
                  <a:lnTo>
                    <a:pt x="2213" y="375"/>
                  </a:lnTo>
                  <a:lnTo>
                    <a:pt x="2207" y="380"/>
                  </a:lnTo>
                  <a:lnTo>
                    <a:pt x="2201" y="385"/>
                  </a:lnTo>
                  <a:lnTo>
                    <a:pt x="2196" y="388"/>
                  </a:lnTo>
                  <a:lnTo>
                    <a:pt x="2195" y="389"/>
                  </a:lnTo>
                  <a:lnTo>
                    <a:pt x="2195" y="389"/>
                  </a:lnTo>
                  <a:lnTo>
                    <a:pt x="2195" y="388"/>
                  </a:lnTo>
                  <a:lnTo>
                    <a:pt x="2195" y="387"/>
                  </a:lnTo>
                  <a:lnTo>
                    <a:pt x="2196" y="385"/>
                  </a:lnTo>
                  <a:lnTo>
                    <a:pt x="2196" y="383"/>
                  </a:lnTo>
                  <a:lnTo>
                    <a:pt x="2197" y="382"/>
                  </a:lnTo>
                  <a:lnTo>
                    <a:pt x="2197" y="380"/>
                  </a:lnTo>
                  <a:lnTo>
                    <a:pt x="2197" y="378"/>
                  </a:lnTo>
                  <a:lnTo>
                    <a:pt x="2198" y="378"/>
                  </a:lnTo>
                  <a:lnTo>
                    <a:pt x="2199" y="377"/>
                  </a:lnTo>
                  <a:lnTo>
                    <a:pt x="2199" y="377"/>
                  </a:lnTo>
                  <a:lnTo>
                    <a:pt x="2199" y="378"/>
                  </a:lnTo>
                  <a:lnTo>
                    <a:pt x="2201" y="377"/>
                  </a:lnTo>
                  <a:lnTo>
                    <a:pt x="2205" y="373"/>
                  </a:lnTo>
                  <a:lnTo>
                    <a:pt x="2209" y="370"/>
                  </a:lnTo>
                  <a:lnTo>
                    <a:pt x="2213" y="367"/>
                  </a:lnTo>
                  <a:lnTo>
                    <a:pt x="2217" y="365"/>
                  </a:lnTo>
                  <a:lnTo>
                    <a:pt x="2218" y="364"/>
                  </a:lnTo>
                  <a:lnTo>
                    <a:pt x="2219" y="363"/>
                  </a:lnTo>
                  <a:lnTo>
                    <a:pt x="2220" y="362"/>
                  </a:lnTo>
                  <a:lnTo>
                    <a:pt x="2220" y="362"/>
                  </a:lnTo>
                  <a:lnTo>
                    <a:pt x="2220" y="362"/>
                  </a:lnTo>
                  <a:lnTo>
                    <a:pt x="2218" y="363"/>
                  </a:lnTo>
                  <a:lnTo>
                    <a:pt x="2212" y="364"/>
                  </a:lnTo>
                  <a:lnTo>
                    <a:pt x="2205" y="366"/>
                  </a:lnTo>
                  <a:lnTo>
                    <a:pt x="2199" y="366"/>
                  </a:lnTo>
                  <a:lnTo>
                    <a:pt x="2196" y="366"/>
                  </a:lnTo>
                  <a:lnTo>
                    <a:pt x="2193" y="367"/>
                  </a:lnTo>
                  <a:lnTo>
                    <a:pt x="2191" y="368"/>
                  </a:lnTo>
                  <a:lnTo>
                    <a:pt x="2188" y="369"/>
                  </a:lnTo>
                  <a:lnTo>
                    <a:pt x="2187" y="370"/>
                  </a:lnTo>
                  <a:lnTo>
                    <a:pt x="2184" y="370"/>
                  </a:lnTo>
                  <a:lnTo>
                    <a:pt x="2182" y="370"/>
                  </a:lnTo>
                  <a:lnTo>
                    <a:pt x="2179" y="369"/>
                  </a:lnTo>
                  <a:lnTo>
                    <a:pt x="2177" y="369"/>
                  </a:lnTo>
                  <a:lnTo>
                    <a:pt x="2175" y="369"/>
                  </a:lnTo>
                  <a:lnTo>
                    <a:pt x="2174" y="368"/>
                  </a:lnTo>
                  <a:lnTo>
                    <a:pt x="2173" y="368"/>
                  </a:lnTo>
                  <a:lnTo>
                    <a:pt x="2171" y="367"/>
                  </a:lnTo>
                  <a:lnTo>
                    <a:pt x="2169" y="367"/>
                  </a:lnTo>
                  <a:lnTo>
                    <a:pt x="2165" y="366"/>
                  </a:lnTo>
                  <a:lnTo>
                    <a:pt x="2162" y="366"/>
                  </a:lnTo>
                  <a:lnTo>
                    <a:pt x="2159" y="367"/>
                  </a:lnTo>
                  <a:lnTo>
                    <a:pt x="2156" y="368"/>
                  </a:lnTo>
                  <a:lnTo>
                    <a:pt x="2154" y="368"/>
                  </a:lnTo>
                  <a:lnTo>
                    <a:pt x="2152" y="369"/>
                  </a:lnTo>
                  <a:lnTo>
                    <a:pt x="2151" y="369"/>
                  </a:lnTo>
                  <a:lnTo>
                    <a:pt x="2148" y="368"/>
                  </a:lnTo>
                  <a:lnTo>
                    <a:pt x="2143" y="369"/>
                  </a:lnTo>
                  <a:lnTo>
                    <a:pt x="2137" y="368"/>
                  </a:lnTo>
                  <a:lnTo>
                    <a:pt x="2132" y="366"/>
                  </a:lnTo>
                  <a:lnTo>
                    <a:pt x="2127" y="363"/>
                  </a:lnTo>
                  <a:lnTo>
                    <a:pt x="2122" y="364"/>
                  </a:lnTo>
                  <a:lnTo>
                    <a:pt x="2117" y="366"/>
                  </a:lnTo>
                  <a:lnTo>
                    <a:pt x="2114" y="368"/>
                  </a:lnTo>
                  <a:lnTo>
                    <a:pt x="2111" y="368"/>
                  </a:lnTo>
                  <a:lnTo>
                    <a:pt x="2108" y="369"/>
                  </a:lnTo>
                  <a:lnTo>
                    <a:pt x="2105" y="369"/>
                  </a:lnTo>
                  <a:lnTo>
                    <a:pt x="2103" y="370"/>
                  </a:lnTo>
                  <a:lnTo>
                    <a:pt x="2101" y="369"/>
                  </a:lnTo>
                  <a:lnTo>
                    <a:pt x="2100" y="369"/>
                  </a:lnTo>
                  <a:lnTo>
                    <a:pt x="2096" y="367"/>
                  </a:lnTo>
                  <a:lnTo>
                    <a:pt x="2089" y="365"/>
                  </a:lnTo>
                  <a:lnTo>
                    <a:pt x="2080" y="363"/>
                  </a:lnTo>
                  <a:lnTo>
                    <a:pt x="2075" y="362"/>
                  </a:lnTo>
                  <a:lnTo>
                    <a:pt x="2071" y="361"/>
                  </a:lnTo>
                  <a:lnTo>
                    <a:pt x="2068" y="361"/>
                  </a:lnTo>
                  <a:lnTo>
                    <a:pt x="2066" y="360"/>
                  </a:lnTo>
                  <a:lnTo>
                    <a:pt x="2064" y="360"/>
                  </a:lnTo>
                  <a:lnTo>
                    <a:pt x="2061" y="360"/>
                  </a:lnTo>
                  <a:lnTo>
                    <a:pt x="2055" y="359"/>
                  </a:lnTo>
                  <a:lnTo>
                    <a:pt x="2048" y="359"/>
                  </a:lnTo>
                  <a:lnTo>
                    <a:pt x="2044" y="358"/>
                  </a:lnTo>
                  <a:lnTo>
                    <a:pt x="2042" y="358"/>
                  </a:lnTo>
                  <a:lnTo>
                    <a:pt x="2040" y="357"/>
                  </a:lnTo>
                  <a:lnTo>
                    <a:pt x="2037" y="356"/>
                  </a:lnTo>
                  <a:lnTo>
                    <a:pt x="2034" y="356"/>
                  </a:lnTo>
                  <a:lnTo>
                    <a:pt x="2031" y="355"/>
                  </a:lnTo>
                  <a:lnTo>
                    <a:pt x="2030" y="355"/>
                  </a:lnTo>
                  <a:lnTo>
                    <a:pt x="2029" y="354"/>
                  </a:lnTo>
                  <a:lnTo>
                    <a:pt x="2028" y="354"/>
                  </a:lnTo>
                  <a:lnTo>
                    <a:pt x="2027" y="353"/>
                  </a:lnTo>
                  <a:lnTo>
                    <a:pt x="2026" y="352"/>
                  </a:lnTo>
                  <a:lnTo>
                    <a:pt x="2024" y="350"/>
                  </a:lnTo>
                  <a:lnTo>
                    <a:pt x="2021" y="349"/>
                  </a:lnTo>
                  <a:lnTo>
                    <a:pt x="2019" y="347"/>
                  </a:lnTo>
                  <a:lnTo>
                    <a:pt x="2018" y="345"/>
                  </a:lnTo>
                  <a:lnTo>
                    <a:pt x="2017" y="344"/>
                  </a:lnTo>
                  <a:lnTo>
                    <a:pt x="2013" y="342"/>
                  </a:lnTo>
                  <a:lnTo>
                    <a:pt x="2007" y="341"/>
                  </a:lnTo>
                  <a:lnTo>
                    <a:pt x="2000" y="340"/>
                  </a:lnTo>
                  <a:lnTo>
                    <a:pt x="1998" y="339"/>
                  </a:lnTo>
                  <a:lnTo>
                    <a:pt x="2005" y="331"/>
                  </a:lnTo>
                  <a:lnTo>
                    <a:pt x="2011" y="330"/>
                  </a:lnTo>
                  <a:lnTo>
                    <a:pt x="2012" y="330"/>
                  </a:lnTo>
                  <a:lnTo>
                    <a:pt x="2014" y="329"/>
                  </a:lnTo>
                  <a:lnTo>
                    <a:pt x="2017" y="329"/>
                  </a:lnTo>
                  <a:lnTo>
                    <a:pt x="2018" y="329"/>
                  </a:lnTo>
                  <a:close/>
                  <a:moveTo>
                    <a:pt x="2300" y="260"/>
                  </a:moveTo>
                  <a:lnTo>
                    <a:pt x="2302" y="260"/>
                  </a:lnTo>
                  <a:lnTo>
                    <a:pt x="2304" y="260"/>
                  </a:lnTo>
                  <a:lnTo>
                    <a:pt x="2306" y="260"/>
                  </a:lnTo>
                  <a:lnTo>
                    <a:pt x="2307" y="262"/>
                  </a:lnTo>
                  <a:lnTo>
                    <a:pt x="2308" y="263"/>
                  </a:lnTo>
                  <a:lnTo>
                    <a:pt x="2309" y="263"/>
                  </a:lnTo>
                  <a:lnTo>
                    <a:pt x="2311" y="263"/>
                  </a:lnTo>
                  <a:lnTo>
                    <a:pt x="2313" y="262"/>
                  </a:lnTo>
                  <a:lnTo>
                    <a:pt x="2315" y="262"/>
                  </a:lnTo>
                  <a:lnTo>
                    <a:pt x="2317" y="262"/>
                  </a:lnTo>
                  <a:lnTo>
                    <a:pt x="2319" y="262"/>
                  </a:lnTo>
                  <a:lnTo>
                    <a:pt x="2319" y="263"/>
                  </a:lnTo>
                  <a:lnTo>
                    <a:pt x="2319" y="265"/>
                  </a:lnTo>
                  <a:lnTo>
                    <a:pt x="2319" y="267"/>
                  </a:lnTo>
                  <a:lnTo>
                    <a:pt x="2319" y="269"/>
                  </a:lnTo>
                  <a:lnTo>
                    <a:pt x="2318" y="271"/>
                  </a:lnTo>
                  <a:lnTo>
                    <a:pt x="2318" y="273"/>
                  </a:lnTo>
                  <a:lnTo>
                    <a:pt x="2318" y="276"/>
                  </a:lnTo>
                  <a:lnTo>
                    <a:pt x="2318" y="277"/>
                  </a:lnTo>
                  <a:lnTo>
                    <a:pt x="2320" y="279"/>
                  </a:lnTo>
                  <a:lnTo>
                    <a:pt x="2321" y="280"/>
                  </a:lnTo>
                  <a:lnTo>
                    <a:pt x="2324" y="282"/>
                  </a:lnTo>
                  <a:lnTo>
                    <a:pt x="2325" y="283"/>
                  </a:lnTo>
                  <a:lnTo>
                    <a:pt x="2327" y="285"/>
                  </a:lnTo>
                  <a:lnTo>
                    <a:pt x="2328" y="287"/>
                  </a:lnTo>
                  <a:lnTo>
                    <a:pt x="2330" y="291"/>
                  </a:lnTo>
                  <a:lnTo>
                    <a:pt x="2331" y="293"/>
                  </a:lnTo>
                  <a:lnTo>
                    <a:pt x="2332" y="294"/>
                  </a:lnTo>
                  <a:lnTo>
                    <a:pt x="2334" y="295"/>
                  </a:lnTo>
                  <a:lnTo>
                    <a:pt x="2335" y="295"/>
                  </a:lnTo>
                  <a:lnTo>
                    <a:pt x="2337" y="295"/>
                  </a:lnTo>
                  <a:lnTo>
                    <a:pt x="2339" y="295"/>
                  </a:lnTo>
                  <a:lnTo>
                    <a:pt x="2340" y="295"/>
                  </a:lnTo>
                  <a:lnTo>
                    <a:pt x="2341" y="294"/>
                  </a:lnTo>
                  <a:lnTo>
                    <a:pt x="2342" y="292"/>
                  </a:lnTo>
                  <a:lnTo>
                    <a:pt x="2343" y="291"/>
                  </a:lnTo>
                  <a:lnTo>
                    <a:pt x="2344" y="288"/>
                  </a:lnTo>
                  <a:lnTo>
                    <a:pt x="2346" y="286"/>
                  </a:lnTo>
                  <a:lnTo>
                    <a:pt x="2348" y="284"/>
                  </a:lnTo>
                  <a:lnTo>
                    <a:pt x="2350" y="282"/>
                  </a:lnTo>
                  <a:lnTo>
                    <a:pt x="2351" y="280"/>
                  </a:lnTo>
                  <a:lnTo>
                    <a:pt x="2353" y="279"/>
                  </a:lnTo>
                  <a:lnTo>
                    <a:pt x="2353" y="278"/>
                  </a:lnTo>
                  <a:lnTo>
                    <a:pt x="2355" y="277"/>
                  </a:lnTo>
                  <a:lnTo>
                    <a:pt x="2357" y="276"/>
                  </a:lnTo>
                  <a:lnTo>
                    <a:pt x="2359" y="275"/>
                  </a:lnTo>
                  <a:lnTo>
                    <a:pt x="2361" y="274"/>
                  </a:lnTo>
                  <a:lnTo>
                    <a:pt x="2363" y="273"/>
                  </a:lnTo>
                  <a:lnTo>
                    <a:pt x="2364" y="272"/>
                  </a:lnTo>
                  <a:lnTo>
                    <a:pt x="2365" y="272"/>
                  </a:lnTo>
                  <a:lnTo>
                    <a:pt x="2367" y="273"/>
                  </a:lnTo>
                  <a:lnTo>
                    <a:pt x="2372" y="274"/>
                  </a:lnTo>
                  <a:lnTo>
                    <a:pt x="2378" y="276"/>
                  </a:lnTo>
                  <a:lnTo>
                    <a:pt x="2387" y="278"/>
                  </a:lnTo>
                  <a:lnTo>
                    <a:pt x="2393" y="281"/>
                  </a:lnTo>
                  <a:lnTo>
                    <a:pt x="2397" y="282"/>
                  </a:lnTo>
                  <a:lnTo>
                    <a:pt x="2401" y="284"/>
                  </a:lnTo>
                  <a:lnTo>
                    <a:pt x="2408" y="287"/>
                  </a:lnTo>
                  <a:lnTo>
                    <a:pt x="2418" y="293"/>
                  </a:lnTo>
                  <a:lnTo>
                    <a:pt x="2427" y="298"/>
                  </a:lnTo>
                  <a:lnTo>
                    <a:pt x="2435" y="303"/>
                  </a:lnTo>
                  <a:lnTo>
                    <a:pt x="2443" y="306"/>
                  </a:lnTo>
                  <a:lnTo>
                    <a:pt x="2446" y="309"/>
                  </a:lnTo>
                  <a:lnTo>
                    <a:pt x="2447" y="312"/>
                  </a:lnTo>
                  <a:lnTo>
                    <a:pt x="2448" y="316"/>
                  </a:lnTo>
                  <a:lnTo>
                    <a:pt x="2449" y="321"/>
                  </a:lnTo>
                  <a:lnTo>
                    <a:pt x="2449" y="322"/>
                  </a:lnTo>
                  <a:lnTo>
                    <a:pt x="2451" y="323"/>
                  </a:lnTo>
                  <a:lnTo>
                    <a:pt x="2453" y="324"/>
                  </a:lnTo>
                  <a:lnTo>
                    <a:pt x="2455" y="324"/>
                  </a:lnTo>
                  <a:lnTo>
                    <a:pt x="2458" y="324"/>
                  </a:lnTo>
                  <a:lnTo>
                    <a:pt x="2460" y="325"/>
                  </a:lnTo>
                  <a:lnTo>
                    <a:pt x="2461" y="325"/>
                  </a:lnTo>
                  <a:lnTo>
                    <a:pt x="2463" y="325"/>
                  </a:lnTo>
                  <a:lnTo>
                    <a:pt x="2465" y="327"/>
                  </a:lnTo>
                  <a:lnTo>
                    <a:pt x="2467" y="329"/>
                  </a:lnTo>
                  <a:lnTo>
                    <a:pt x="2469" y="332"/>
                  </a:lnTo>
                  <a:lnTo>
                    <a:pt x="2470" y="335"/>
                  </a:lnTo>
                  <a:lnTo>
                    <a:pt x="2473" y="337"/>
                  </a:lnTo>
                  <a:lnTo>
                    <a:pt x="2474" y="338"/>
                  </a:lnTo>
                  <a:lnTo>
                    <a:pt x="2473" y="339"/>
                  </a:lnTo>
                  <a:lnTo>
                    <a:pt x="2472" y="340"/>
                  </a:lnTo>
                  <a:lnTo>
                    <a:pt x="2468" y="340"/>
                  </a:lnTo>
                  <a:lnTo>
                    <a:pt x="2466" y="341"/>
                  </a:lnTo>
                  <a:lnTo>
                    <a:pt x="2463" y="341"/>
                  </a:lnTo>
                  <a:lnTo>
                    <a:pt x="2461" y="341"/>
                  </a:lnTo>
                  <a:lnTo>
                    <a:pt x="2461" y="341"/>
                  </a:lnTo>
                  <a:lnTo>
                    <a:pt x="2461" y="342"/>
                  </a:lnTo>
                  <a:lnTo>
                    <a:pt x="2462" y="343"/>
                  </a:lnTo>
                  <a:lnTo>
                    <a:pt x="2463" y="345"/>
                  </a:lnTo>
                  <a:lnTo>
                    <a:pt x="2464" y="347"/>
                  </a:lnTo>
                  <a:lnTo>
                    <a:pt x="2464" y="349"/>
                  </a:lnTo>
                  <a:lnTo>
                    <a:pt x="2464" y="350"/>
                  </a:lnTo>
                  <a:lnTo>
                    <a:pt x="2465" y="352"/>
                  </a:lnTo>
                  <a:lnTo>
                    <a:pt x="2467" y="354"/>
                  </a:lnTo>
                  <a:lnTo>
                    <a:pt x="2469" y="357"/>
                  </a:lnTo>
                  <a:lnTo>
                    <a:pt x="2472" y="359"/>
                  </a:lnTo>
                  <a:lnTo>
                    <a:pt x="2474" y="361"/>
                  </a:lnTo>
                  <a:lnTo>
                    <a:pt x="2475" y="363"/>
                  </a:lnTo>
                  <a:lnTo>
                    <a:pt x="2476" y="364"/>
                  </a:lnTo>
                  <a:lnTo>
                    <a:pt x="2477" y="366"/>
                  </a:lnTo>
                  <a:lnTo>
                    <a:pt x="2478" y="367"/>
                  </a:lnTo>
                  <a:lnTo>
                    <a:pt x="2480" y="369"/>
                  </a:lnTo>
                  <a:lnTo>
                    <a:pt x="2482" y="370"/>
                  </a:lnTo>
                  <a:lnTo>
                    <a:pt x="2484" y="372"/>
                  </a:lnTo>
                  <a:lnTo>
                    <a:pt x="2487" y="373"/>
                  </a:lnTo>
                  <a:lnTo>
                    <a:pt x="2488" y="375"/>
                  </a:lnTo>
                  <a:lnTo>
                    <a:pt x="2490" y="376"/>
                  </a:lnTo>
                  <a:lnTo>
                    <a:pt x="2490" y="376"/>
                  </a:lnTo>
                  <a:lnTo>
                    <a:pt x="2490" y="377"/>
                  </a:lnTo>
                  <a:lnTo>
                    <a:pt x="2491" y="378"/>
                  </a:lnTo>
                  <a:lnTo>
                    <a:pt x="2492" y="380"/>
                  </a:lnTo>
                  <a:lnTo>
                    <a:pt x="2493" y="381"/>
                  </a:lnTo>
                  <a:lnTo>
                    <a:pt x="2494" y="383"/>
                  </a:lnTo>
                  <a:lnTo>
                    <a:pt x="2495" y="385"/>
                  </a:lnTo>
                  <a:lnTo>
                    <a:pt x="2496" y="387"/>
                  </a:lnTo>
                  <a:lnTo>
                    <a:pt x="2496" y="387"/>
                  </a:lnTo>
                  <a:lnTo>
                    <a:pt x="2495" y="388"/>
                  </a:lnTo>
                  <a:lnTo>
                    <a:pt x="2490" y="386"/>
                  </a:lnTo>
                  <a:lnTo>
                    <a:pt x="2487" y="386"/>
                  </a:lnTo>
                  <a:lnTo>
                    <a:pt x="2484" y="385"/>
                  </a:lnTo>
                  <a:lnTo>
                    <a:pt x="2481" y="384"/>
                  </a:lnTo>
                  <a:lnTo>
                    <a:pt x="2475" y="382"/>
                  </a:lnTo>
                  <a:lnTo>
                    <a:pt x="2468" y="380"/>
                  </a:lnTo>
                  <a:lnTo>
                    <a:pt x="2466" y="380"/>
                  </a:lnTo>
                  <a:lnTo>
                    <a:pt x="2465" y="379"/>
                  </a:lnTo>
                  <a:lnTo>
                    <a:pt x="2464" y="378"/>
                  </a:lnTo>
                  <a:lnTo>
                    <a:pt x="2462" y="376"/>
                  </a:lnTo>
                  <a:lnTo>
                    <a:pt x="2460" y="373"/>
                  </a:lnTo>
                  <a:lnTo>
                    <a:pt x="2458" y="370"/>
                  </a:lnTo>
                  <a:lnTo>
                    <a:pt x="2456" y="368"/>
                  </a:lnTo>
                  <a:lnTo>
                    <a:pt x="2454" y="365"/>
                  </a:lnTo>
                  <a:lnTo>
                    <a:pt x="2453" y="363"/>
                  </a:lnTo>
                  <a:lnTo>
                    <a:pt x="2452" y="361"/>
                  </a:lnTo>
                  <a:lnTo>
                    <a:pt x="2449" y="359"/>
                  </a:lnTo>
                  <a:lnTo>
                    <a:pt x="2447" y="356"/>
                  </a:lnTo>
                  <a:lnTo>
                    <a:pt x="2444" y="355"/>
                  </a:lnTo>
                  <a:lnTo>
                    <a:pt x="2440" y="353"/>
                  </a:lnTo>
                  <a:lnTo>
                    <a:pt x="2438" y="351"/>
                  </a:lnTo>
                  <a:lnTo>
                    <a:pt x="2438" y="350"/>
                  </a:lnTo>
                  <a:lnTo>
                    <a:pt x="2437" y="350"/>
                  </a:lnTo>
                  <a:lnTo>
                    <a:pt x="2436" y="350"/>
                  </a:lnTo>
                  <a:lnTo>
                    <a:pt x="2435" y="351"/>
                  </a:lnTo>
                  <a:lnTo>
                    <a:pt x="2433" y="352"/>
                  </a:lnTo>
                  <a:lnTo>
                    <a:pt x="2431" y="354"/>
                  </a:lnTo>
                  <a:lnTo>
                    <a:pt x="2429" y="355"/>
                  </a:lnTo>
                  <a:lnTo>
                    <a:pt x="2427" y="357"/>
                  </a:lnTo>
                  <a:lnTo>
                    <a:pt x="2426" y="358"/>
                  </a:lnTo>
                  <a:lnTo>
                    <a:pt x="2425" y="359"/>
                  </a:lnTo>
                  <a:lnTo>
                    <a:pt x="2424" y="359"/>
                  </a:lnTo>
                  <a:lnTo>
                    <a:pt x="2415" y="370"/>
                  </a:lnTo>
                  <a:lnTo>
                    <a:pt x="2399" y="369"/>
                  </a:lnTo>
                  <a:lnTo>
                    <a:pt x="2385" y="362"/>
                  </a:lnTo>
                  <a:lnTo>
                    <a:pt x="2373" y="357"/>
                  </a:lnTo>
                  <a:lnTo>
                    <a:pt x="2372" y="357"/>
                  </a:lnTo>
                  <a:lnTo>
                    <a:pt x="2371" y="357"/>
                  </a:lnTo>
                  <a:lnTo>
                    <a:pt x="2369" y="358"/>
                  </a:lnTo>
                  <a:lnTo>
                    <a:pt x="2366" y="358"/>
                  </a:lnTo>
                  <a:lnTo>
                    <a:pt x="2364" y="359"/>
                  </a:lnTo>
                  <a:lnTo>
                    <a:pt x="2361" y="359"/>
                  </a:lnTo>
                  <a:lnTo>
                    <a:pt x="2360" y="358"/>
                  </a:lnTo>
                  <a:lnTo>
                    <a:pt x="2359" y="358"/>
                  </a:lnTo>
                  <a:lnTo>
                    <a:pt x="2359" y="356"/>
                  </a:lnTo>
                  <a:lnTo>
                    <a:pt x="2360" y="355"/>
                  </a:lnTo>
                  <a:lnTo>
                    <a:pt x="2362" y="353"/>
                  </a:lnTo>
                  <a:lnTo>
                    <a:pt x="2364" y="351"/>
                  </a:lnTo>
                  <a:lnTo>
                    <a:pt x="2366" y="350"/>
                  </a:lnTo>
                  <a:lnTo>
                    <a:pt x="2368" y="348"/>
                  </a:lnTo>
                  <a:lnTo>
                    <a:pt x="2369" y="347"/>
                  </a:lnTo>
                  <a:lnTo>
                    <a:pt x="2369" y="347"/>
                  </a:lnTo>
                  <a:lnTo>
                    <a:pt x="2365" y="328"/>
                  </a:lnTo>
                  <a:lnTo>
                    <a:pt x="2358" y="319"/>
                  </a:lnTo>
                  <a:lnTo>
                    <a:pt x="2330" y="309"/>
                  </a:lnTo>
                  <a:lnTo>
                    <a:pt x="2319" y="305"/>
                  </a:lnTo>
                  <a:lnTo>
                    <a:pt x="2309" y="306"/>
                  </a:lnTo>
                  <a:lnTo>
                    <a:pt x="2309" y="305"/>
                  </a:lnTo>
                  <a:lnTo>
                    <a:pt x="2308" y="304"/>
                  </a:lnTo>
                  <a:lnTo>
                    <a:pt x="2307" y="302"/>
                  </a:lnTo>
                  <a:lnTo>
                    <a:pt x="2306" y="300"/>
                  </a:lnTo>
                  <a:lnTo>
                    <a:pt x="2305" y="298"/>
                  </a:lnTo>
                  <a:lnTo>
                    <a:pt x="2304" y="296"/>
                  </a:lnTo>
                  <a:lnTo>
                    <a:pt x="2303" y="295"/>
                  </a:lnTo>
                  <a:lnTo>
                    <a:pt x="2303" y="293"/>
                  </a:lnTo>
                  <a:lnTo>
                    <a:pt x="2303" y="291"/>
                  </a:lnTo>
                  <a:lnTo>
                    <a:pt x="2304" y="288"/>
                  </a:lnTo>
                  <a:lnTo>
                    <a:pt x="2304" y="287"/>
                  </a:lnTo>
                  <a:lnTo>
                    <a:pt x="2304" y="286"/>
                  </a:lnTo>
                  <a:lnTo>
                    <a:pt x="2304" y="286"/>
                  </a:lnTo>
                  <a:lnTo>
                    <a:pt x="2303" y="285"/>
                  </a:lnTo>
                  <a:lnTo>
                    <a:pt x="2302" y="283"/>
                  </a:lnTo>
                  <a:lnTo>
                    <a:pt x="2300" y="281"/>
                  </a:lnTo>
                  <a:lnTo>
                    <a:pt x="2298" y="280"/>
                  </a:lnTo>
                  <a:lnTo>
                    <a:pt x="2296" y="278"/>
                  </a:lnTo>
                  <a:lnTo>
                    <a:pt x="2294" y="278"/>
                  </a:lnTo>
                  <a:lnTo>
                    <a:pt x="2291" y="278"/>
                  </a:lnTo>
                  <a:lnTo>
                    <a:pt x="2289" y="277"/>
                  </a:lnTo>
                  <a:lnTo>
                    <a:pt x="2288" y="276"/>
                  </a:lnTo>
                  <a:lnTo>
                    <a:pt x="2286" y="274"/>
                  </a:lnTo>
                  <a:lnTo>
                    <a:pt x="2284" y="272"/>
                  </a:lnTo>
                  <a:lnTo>
                    <a:pt x="2282" y="270"/>
                  </a:lnTo>
                  <a:lnTo>
                    <a:pt x="2281" y="268"/>
                  </a:lnTo>
                  <a:lnTo>
                    <a:pt x="2280" y="266"/>
                  </a:lnTo>
                  <a:lnTo>
                    <a:pt x="2280" y="266"/>
                  </a:lnTo>
                  <a:lnTo>
                    <a:pt x="2282" y="265"/>
                  </a:lnTo>
                  <a:lnTo>
                    <a:pt x="2298" y="260"/>
                  </a:lnTo>
                  <a:lnTo>
                    <a:pt x="2299" y="260"/>
                  </a:lnTo>
                  <a:lnTo>
                    <a:pt x="2300" y="260"/>
                  </a:lnTo>
                  <a:close/>
                  <a:moveTo>
                    <a:pt x="2221" y="233"/>
                  </a:moveTo>
                  <a:lnTo>
                    <a:pt x="2221" y="233"/>
                  </a:lnTo>
                  <a:lnTo>
                    <a:pt x="2222" y="235"/>
                  </a:lnTo>
                  <a:lnTo>
                    <a:pt x="2222" y="237"/>
                  </a:lnTo>
                  <a:lnTo>
                    <a:pt x="2223" y="238"/>
                  </a:lnTo>
                  <a:lnTo>
                    <a:pt x="2223" y="240"/>
                  </a:lnTo>
                  <a:lnTo>
                    <a:pt x="2222" y="241"/>
                  </a:lnTo>
                  <a:lnTo>
                    <a:pt x="2221" y="243"/>
                  </a:lnTo>
                  <a:lnTo>
                    <a:pt x="2220" y="245"/>
                  </a:lnTo>
                  <a:lnTo>
                    <a:pt x="2219" y="246"/>
                  </a:lnTo>
                  <a:lnTo>
                    <a:pt x="2219" y="246"/>
                  </a:lnTo>
                  <a:lnTo>
                    <a:pt x="2219" y="247"/>
                  </a:lnTo>
                  <a:lnTo>
                    <a:pt x="2217" y="248"/>
                  </a:lnTo>
                  <a:lnTo>
                    <a:pt x="2216" y="249"/>
                  </a:lnTo>
                  <a:lnTo>
                    <a:pt x="2214" y="250"/>
                  </a:lnTo>
                  <a:lnTo>
                    <a:pt x="2213" y="251"/>
                  </a:lnTo>
                  <a:lnTo>
                    <a:pt x="2212" y="251"/>
                  </a:lnTo>
                  <a:lnTo>
                    <a:pt x="2211" y="251"/>
                  </a:lnTo>
                  <a:lnTo>
                    <a:pt x="2210" y="251"/>
                  </a:lnTo>
                  <a:lnTo>
                    <a:pt x="2208" y="252"/>
                  </a:lnTo>
                  <a:lnTo>
                    <a:pt x="2205" y="253"/>
                  </a:lnTo>
                  <a:lnTo>
                    <a:pt x="2203" y="254"/>
                  </a:lnTo>
                  <a:lnTo>
                    <a:pt x="2199" y="253"/>
                  </a:lnTo>
                  <a:lnTo>
                    <a:pt x="2191" y="250"/>
                  </a:lnTo>
                  <a:lnTo>
                    <a:pt x="2182" y="246"/>
                  </a:lnTo>
                  <a:lnTo>
                    <a:pt x="2179" y="245"/>
                  </a:lnTo>
                  <a:lnTo>
                    <a:pt x="2176" y="244"/>
                  </a:lnTo>
                  <a:lnTo>
                    <a:pt x="2174" y="245"/>
                  </a:lnTo>
                  <a:lnTo>
                    <a:pt x="2171" y="246"/>
                  </a:lnTo>
                  <a:lnTo>
                    <a:pt x="2169" y="247"/>
                  </a:lnTo>
                  <a:lnTo>
                    <a:pt x="2168" y="248"/>
                  </a:lnTo>
                  <a:lnTo>
                    <a:pt x="2167" y="249"/>
                  </a:lnTo>
                  <a:lnTo>
                    <a:pt x="2167" y="251"/>
                  </a:lnTo>
                  <a:lnTo>
                    <a:pt x="2166" y="254"/>
                  </a:lnTo>
                  <a:lnTo>
                    <a:pt x="2166" y="257"/>
                  </a:lnTo>
                  <a:lnTo>
                    <a:pt x="2166" y="260"/>
                  </a:lnTo>
                  <a:lnTo>
                    <a:pt x="2167" y="264"/>
                  </a:lnTo>
                  <a:lnTo>
                    <a:pt x="2168" y="265"/>
                  </a:lnTo>
                  <a:lnTo>
                    <a:pt x="2168" y="266"/>
                  </a:lnTo>
                  <a:lnTo>
                    <a:pt x="2170" y="267"/>
                  </a:lnTo>
                  <a:lnTo>
                    <a:pt x="2170" y="267"/>
                  </a:lnTo>
                  <a:lnTo>
                    <a:pt x="2171" y="268"/>
                  </a:lnTo>
                  <a:lnTo>
                    <a:pt x="2171" y="270"/>
                  </a:lnTo>
                  <a:lnTo>
                    <a:pt x="2173" y="271"/>
                  </a:lnTo>
                  <a:lnTo>
                    <a:pt x="2174" y="271"/>
                  </a:lnTo>
                  <a:lnTo>
                    <a:pt x="2176" y="270"/>
                  </a:lnTo>
                  <a:lnTo>
                    <a:pt x="2176" y="270"/>
                  </a:lnTo>
                  <a:lnTo>
                    <a:pt x="2177" y="270"/>
                  </a:lnTo>
                  <a:lnTo>
                    <a:pt x="2177" y="270"/>
                  </a:lnTo>
                  <a:lnTo>
                    <a:pt x="2177" y="270"/>
                  </a:lnTo>
                  <a:lnTo>
                    <a:pt x="2179" y="269"/>
                  </a:lnTo>
                  <a:lnTo>
                    <a:pt x="2181" y="268"/>
                  </a:lnTo>
                  <a:lnTo>
                    <a:pt x="2183" y="266"/>
                  </a:lnTo>
                  <a:lnTo>
                    <a:pt x="2185" y="264"/>
                  </a:lnTo>
                  <a:lnTo>
                    <a:pt x="2187" y="264"/>
                  </a:lnTo>
                  <a:lnTo>
                    <a:pt x="2190" y="263"/>
                  </a:lnTo>
                  <a:lnTo>
                    <a:pt x="2192" y="264"/>
                  </a:lnTo>
                  <a:lnTo>
                    <a:pt x="2195" y="265"/>
                  </a:lnTo>
                  <a:lnTo>
                    <a:pt x="2197" y="265"/>
                  </a:lnTo>
                  <a:lnTo>
                    <a:pt x="2199" y="266"/>
                  </a:lnTo>
                  <a:lnTo>
                    <a:pt x="2199" y="266"/>
                  </a:lnTo>
                  <a:lnTo>
                    <a:pt x="2199" y="266"/>
                  </a:lnTo>
                  <a:lnTo>
                    <a:pt x="2198" y="267"/>
                  </a:lnTo>
                  <a:lnTo>
                    <a:pt x="2198" y="268"/>
                  </a:lnTo>
                  <a:lnTo>
                    <a:pt x="2197" y="269"/>
                  </a:lnTo>
                  <a:lnTo>
                    <a:pt x="2196" y="271"/>
                  </a:lnTo>
                  <a:lnTo>
                    <a:pt x="2194" y="272"/>
                  </a:lnTo>
                  <a:lnTo>
                    <a:pt x="2193" y="274"/>
                  </a:lnTo>
                  <a:lnTo>
                    <a:pt x="2190" y="276"/>
                  </a:lnTo>
                  <a:lnTo>
                    <a:pt x="2186" y="277"/>
                  </a:lnTo>
                  <a:lnTo>
                    <a:pt x="2184" y="279"/>
                  </a:lnTo>
                  <a:lnTo>
                    <a:pt x="2183" y="279"/>
                  </a:lnTo>
                  <a:lnTo>
                    <a:pt x="2183" y="280"/>
                  </a:lnTo>
                  <a:lnTo>
                    <a:pt x="2184" y="280"/>
                  </a:lnTo>
                  <a:lnTo>
                    <a:pt x="2185" y="281"/>
                  </a:lnTo>
                  <a:lnTo>
                    <a:pt x="2186" y="282"/>
                  </a:lnTo>
                  <a:lnTo>
                    <a:pt x="2188" y="284"/>
                  </a:lnTo>
                  <a:lnTo>
                    <a:pt x="2190" y="286"/>
                  </a:lnTo>
                  <a:lnTo>
                    <a:pt x="2190" y="288"/>
                  </a:lnTo>
                  <a:lnTo>
                    <a:pt x="2190" y="291"/>
                  </a:lnTo>
                  <a:lnTo>
                    <a:pt x="2190" y="292"/>
                  </a:lnTo>
                  <a:lnTo>
                    <a:pt x="2190" y="294"/>
                  </a:lnTo>
                  <a:lnTo>
                    <a:pt x="2190" y="295"/>
                  </a:lnTo>
                  <a:lnTo>
                    <a:pt x="2191" y="297"/>
                  </a:lnTo>
                  <a:lnTo>
                    <a:pt x="2194" y="300"/>
                  </a:lnTo>
                  <a:lnTo>
                    <a:pt x="2195" y="302"/>
                  </a:lnTo>
                  <a:lnTo>
                    <a:pt x="2196" y="305"/>
                  </a:lnTo>
                  <a:lnTo>
                    <a:pt x="2197" y="307"/>
                  </a:lnTo>
                  <a:lnTo>
                    <a:pt x="2198" y="308"/>
                  </a:lnTo>
                  <a:lnTo>
                    <a:pt x="2198" y="310"/>
                  </a:lnTo>
                  <a:lnTo>
                    <a:pt x="2198" y="312"/>
                  </a:lnTo>
                  <a:lnTo>
                    <a:pt x="2198" y="315"/>
                  </a:lnTo>
                  <a:lnTo>
                    <a:pt x="2198" y="319"/>
                  </a:lnTo>
                  <a:lnTo>
                    <a:pt x="2198" y="321"/>
                  </a:lnTo>
                  <a:lnTo>
                    <a:pt x="2198" y="321"/>
                  </a:lnTo>
                  <a:lnTo>
                    <a:pt x="2198" y="321"/>
                  </a:lnTo>
                  <a:lnTo>
                    <a:pt x="2198" y="321"/>
                  </a:lnTo>
                  <a:lnTo>
                    <a:pt x="2198" y="321"/>
                  </a:lnTo>
                  <a:lnTo>
                    <a:pt x="2197" y="321"/>
                  </a:lnTo>
                  <a:lnTo>
                    <a:pt x="2196" y="322"/>
                  </a:lnTo>
                  <a:lnTo>
                    <a:pt x="2194" y="323"/>
                  </a:lnTo>
                  <a:lnTo>
                    <a:pt x="2193" y="324"/>
                  </a:lnTo>
                  <a:lnTo>
                    <a:pt x="2192" y="325"/>
                  </a:lnTo>
                  <a:lnTo>
                    <a:pt x="2191" y="325"/>
                  </a:lnTo>
                  <a:lnTo>
                    <a:pt x="2190" y="324"/>
                  </a:lnTo>
                  <a:lnTo>
                    <a:pt x="2189" y="323"/>
                  </a:lnTo>
                  <a:lnTo>
                    <a:pt x="2187" y="322"/>
                  </a:lnTo>
                  <a:lnTo>
                    <a:pt x="2186" y="322"/>
                  </a:lnTo>
                  <a:lnTo>
                    <a:pt x="2185" y="322"/>
                  </a:lnTo>
                  <a:lnTo>
                    <a:pt x="2184" y="322"/>
                  </a:lnTo>
                  <a:lnTo>
                    <a:pt x="2184" y="323"/>
                  </a:lnTo>
                  <a:lnTo>
                    <a:pt x="2183" y="322"/>
                  </a:lnTo>
                  <a:lnTo>
                    <a:pt x="2183" y="321"/>
                  </a:lnTo>
                  <a:lnTo>
                    <a:pt x="2182" y="319"/>
                  </a:lnTo>
                  <a:lnTo>
                    <a:pt x="2182" y="315"/>
                  </a:lnTo>
                  <a:lnTo>
                    <a:pt x="2182" y="312"/>
                  </a:lnTo>
                  <a:lnTo>
                    <a:pt x="2181" y="309"/>
                  </a:lnTo>
                  <a:lnTo>
                    <a:pt x="2180" y="307"/>
                  </a:lnTo>
                  <a:lnTo>
                    <a:pt x="2178" y="305"/>
                  </a:lnTo>
                  <a:lnTo>
                    <a:pt x="2177" y="304"/>
                  </a:lnTo>
                  <a:lnTo>
                    <a:pt x="2177" y="302"/>
                  </a:lnTo>
                  <a:lnTo>
                    <a:pt x="2178" y="301"/>
                  </a:lnTo>
                  <a:lnTo>
                    <a:pt x="2179" y="299"/>
                  </a:lnTo>
                  <a:lnTo>
                    <a:pt x="2179" y="298"/>
                  </a:lnTo>
                  <a:lnTo>
                    <a:pt x="2180" y="298"/>
                  </a:lnTo>
                  <a:lnTo>
                    <a:pt x="2179" y="297"/>
                  </a:lnTo>
                  <a:lnTo>
                    <a:pt x="2178" y="296"/>
                  </a:lnTo>
                  <a:lnTo>
                    <a:pt x="2177" y="294"/>
                  </a:lnTo>
                  <a:lnTo>
                    <a:pt x="2175" y="293"/>
                  </a:lnTo>
                  <a:lnTo>
                    <a:pt x="2171" y="291"/>
                  </a:lnTo>
                  <a:lnTo>
                    <a:pt x="2169" y="290"/>
                  </a:lnTo>
                  <a:lnTo>
                    <a:pt x="2167" y="291"/>
                  </a:lnTo>
                  <a:lnTo>
                    <a:pt x="2167" y="295"/>
                  </a:lnTo>
                  <a:lnTo>
                    <a:pt x="2168" y="300"/>
                  </a:lnTo>
                  <a:lnTo>
                    <a:pt x="2169" y="305"/>
                  </a:lnTo>
                  <a:lnTo>
                    <a:pt x="2170" y="309"/>
                  </a:lnTo>
                  <a:lnTo>
                    <a:pt x="2170" y="314"/>
                  </a:lnTo>
                  <a:lnTo>
                    <a:pt x="2169" y="320"/>
                  </a:lnTo>
                  <a:lnTo>
                    <a:pt x="2168" y="325"/>
                  </a:lnTo>
                  <a:lnTo>
                    <a:pt x="2168" y="326"/>
                  </a:lnTo>
                  <a:lnTo>
                    <a:pt x="2167" y="326"/>
                  </a:lnTo>
                  <a:lnTo>
                    <a:pt x="2165" y="327"/>
                  </a:lnTo>
                  <a:lnTo>
                    <a:pt x="2163" y="327"/>
                  </a:lnTo>
                  <a:lnTo>
                    <a:pt x="2160" y="328"/>
                  </a:lnTo>
                  <a:lnTo>
                    <a:pt x="2158" y="329"/>
                  </a:lnTo>
                  <a:lnTo>
                    <a:pt x="2157" y="329"/>
                  </a:lnTo>
                  <a:lnTo>
                    <a:pt x="2156" y="329"/>
                  </a:lnTo>
                  <a:lnTo>
                    <a:pt x="2156" y="325"/>
                  </a:lnTo>
                  <a:lnTo>
                    <a:pt x="2156" y="319"/>
                  </a:lnTo>
                  <a:lnTo>
                    <a:pt x="2156" y="313"/>
                  </a:lnTo>
                  <a:lnTo>
                    <a:pt x="2157" y="310"/>
                  </a:lnTo>
                  <a:lnTo>
                    <a:pt x="2156" y="307"/>
                  </a:lnTo>
                  <a:lnTo>
                    <a:pt x="2155" y="302"/>
                  </a:lnTo>
                  <a:lnTo>
                    <a:pt x="2153" y="296"/>
                  </a:lnTo>
                  <a:lnTo>
                    <a:pt x="2151" y="291"/>
                  </a:lnTo>
                  <a:lnTo>
                    <a:pt x="2150" y="290"/>
                  </a:lnTo>
                  <a:lnTo>
                    <a:pt x="2159" y="266"/>
                  </a:lnTo>
                  <a:lnTo>
                    <a:pt x="2159" y="266"/>
                  </a:lnTo>
                  <a:lnTo>
                    <a:pt x="2159" y="266"/>
                  </a:lnTo>
                  <a:lnTo>
                    <a:pt x="2160" y="264"/>
                  </a:lnTo>
                  <a:lnTo>
                    <a:pt x="2160" y="263"/>
                  </a:lnTo>
                  <a:lnTo>
                    <a:pt x="2161" y="260"/>
                  </a:lnTo>
                  <a:lnTo>
                    <a:pt x="2161" y="258"/>
                  </a:lnTo>
                  <a:lnTo>
                    <a:pt x="2161" y="257"/>
                  </a:lnTo>
                  <a:lnTo>
                    <a:pt x="2161" y="255"/>
                  </a:lnTo>
                  <a:lnTo>
                    <a:pt x="2161" y="253"/>
                  </a:lnTo>
                  <a:lnTo>
                    <a:pt x="2161" y="250"/>
                  </a:lnTo>
                  <a:lnTo>
                    <a:pt x="2161" y="248"/>
                  </a:lnTo>
                  <a:lnTo>
                    <a:pt x="2162" y="246"/>
                  </a:lnTo>
                  <a:lnTo>
                    <a:pt x="2163" y="243"/>
                  </a:lnTo>
                  <a:lnTo>
                    <a:pt x="2165" y="241"/>
                  </a:lnTo>
                  <a:lnTo>
                    <a:pt x="2166" y="239"/>
                  </a:lnTo>
                  <a:lnTo>
                    <a:pt x="2168" y="238"/>
                  </a:lnTo>
                  <a:lnTo>
                    <a:pt x="2171" y="237"/>
                  </a:lnTo>
                  <a:lnTo>
                    <a:pt x="2178" y="238"/>
                  </a:lnTo>
                  <a:lnTo>
                    <a:pt x="2184" y="240"/>
                  </a:lnTo>
                  <a:lnTo>
                    <a:pt x="2190" y="240"/>
                  </a:lnTo>
                  <a:lnTo>
                    <a:pt x="2193" y="241"/>
                  </a:lnTo>
                  <a:lnTo>
                    <a:pt x="2196" y="241"/>
                  </a:lnTo>
                  <a:lnTo>
                    <a:pt x="2199" y="242"/>
                  </a:lnTo>
                  <a:lnTo>
                    <a:pt x="2203" y="242"/>
                  </a:lnTo>
                  <a:lnTo>
                    <a:pt x="2205" y="242"/>
                  </a:lnTo>
                  <a:lnTo>
                    <a:pt x="2206" y="241"/>
                  </a:lnTo>
                  <a:lnTo>
                    <a:pt x="2209" y="240"/>
                  </a:lnTo>
                  <a:lnTo>
                    <a:pt x="2211" y="239"/>
                  </a:lnTo>
                  <a:lnTo>
                    <a:pt x="2214" y="237"/>
                  </a:lnTo>
                  <a:lnTo>
                    <a:pt x="2217" y="235"/>
                  </a:lnTo>
                  <a:lnTo>
                    <a:pt x="2219" y="234"/>
                  </a:lnTo>
                  <a:lnTo>
                    <a:pt x="2220" y="233"/>
                  </a:lnTo>
                  <a:lnTo>
                    <a:pt x="2221" y="233"/>
                  </a:lnTo>
                  <a:close/>
                  <a:moveTo>
                    <a:pt x="1888" y="185"/>
                  </a:moveTo>
                  <a:lnTo>
                    <a:pt x="1931" y="207"/>
                  </a:lnTo>
                  <a:lnTo>
                    <a:pt x="1933" y="208"/>
                  </a:lnTo>
                  <a:lnTo>
                    <a:pt x="1935" y="213"/>
                  </a:lnTo>
                  <a:lnTo>
                    <a:pt x="1938" y="218"/>
                  </a:lnTo>
                  <a:lnTo>
                    <a:pt x="1941" y="222"/>
                  </a:lnTo>
                  <a:lnTo>
                    <a:pt x="1943" y="224"/>
                  </a:lnTo>
                  <a:lnTo>
                    <a:pt x="1946" y="226"/>
                  </a:lnTo>
                  <a:lnTo>
                    <a:pt x="1951" y="229"/>
                  </a:lnTo>
                  <a:lnTo>
                    <a:pt x="1957" y="234"/>
                  </a:lnTo>
                  <a:lnTo>
                    <a:pt x="1960" y="235"/>
                  </a:lnTo>
                  <a:lnTo>
                    <a:pt x="1964" y="237"/>
                  </a:lnTo>
                  <a:lnTo>
                    <a:pt x="1968" y="240"/>
                  </a:lnTo>
                  <a:lnTo>
                    <a:pt x="1974" y="245"/>
                  </a:lnTo>
                  <a:lnTo>
                    <a:pt x="1979" y="250"/>
                  </a:lnTo>
                  <a:lnTo>
                    <a:pt x="1983" y="254"/>
                  </a:lnTo>
                  <a:lnTo>
                    <a:pt x="1984" y="255"/>
                  </a:lnTo>
                  <a:lnTo>
                    <a:pt x="1984" y="255"/>
                  </a:lnTo>
                  <a:lnTo>
                    <a:pt x="1983" y="256"/>
                  </a:lnTo>
                  <a:lnTo>
                    <a:pt x="1981" y="257"/>
                  </a:lnTo>
                  <a:lnTo>
                    <a:pt x="1979" y="258"/>
                  </a:lnTo>
                  <a:lnTo>
                    <a:pt x="1978" y="260"/>
                  </a:lnTo>
                  <a:lnTo>
                    <a:pt x="1978" y="262"/>
                  </a:lnTo>
                  <a:lnTo>
                    <a:pt x="1979" y="263"/>
                  </a:lnTo>
                  <a:lnTo>
                    <a:pt x="1981" y="265"/>
                  </a:lnTo>
                  <a:lnTo>
                    <a:pt x="1983" y="266"/>
                  </a:lnTo>
                  <a:lnTo>
                    <a:pt x="1985" y="268"/>
                  </a:lnTo>
                  <a:lnTo>
                    <a:pt x="1988" y="270"/>
                  </a:lnTo>
                  <a:lnTo>
                    <a:pt x="1990" y="272"/>
                  </a:lnTo>
                  <a:lnTo>
                    <a:pt x="1993" y="274"/>
                  </a:lnTo>
                  <a:lnTo>
                    <a:pt x="1995" y="275"/>
                  </a:lnTo>
                  <a:lnTo>
                    <a:pt x="1995" y="275"/>
                  </a:lnTo>
                  <a:lnTo>
                    <a:pt x="2002" y="288"/>
                  </a:lnTo>
                  <a:lnTo>
                    <a:pt x="2009" y="287"/>
                  </a:lnTo>
                  <a:lnTo>
                    <a:pt x="2010" y="287"/>
                  </a:lnTo>
                  <a:lnTo>
                    <a:pt x="2011" y="287"/>
                  </a:lnTo>
                  <a:lnTo>
                    <a:pt x="2012" y="287"/>
                  </a:lnTo>
                  <a:lnTo>
                    <a:pt x="2013" y="288"/>
                  </a:lnTo>
                  <a:lnTo>
                    <a:pt x="2013" y="290"/>
                  </a:lnTo>
                  <a:lnTo>
                    <a:pt x="2013" y="291"/>
                  </a:lnTo>
                  <a:lnTo>
                    <a:pt x="2012" y="293"/>
                  </a:lnTo>
                  <a:lnTo>
                    <a:pt x="2008" y="297"/>
                  </a:lnTo>
                  <a:lnTo>
                    <a:pt x="2006" y="302"/>
                  </a:lnTo>
                  <a:lnTo>
                    <a:pt x="2004" y="307"/>
                  </a:lnTo>
                  <a:lnTo>
                    <a:pt x="2004" y="311"/>
                  </a:lnTo>
                  <a:lnTo>
                    <a:pt x="2005" y="312"/>
                  </a:lnTo>
                  <a:lnTo>
                    <a:pt x="2006" y="313"/>
                  </a:lnTo>
                  <a:lnTo>
                    <a:pt x="2006" y="314"/>
                  </a:lnTo>
                  <a:lnTo>
                    <a:pt x="2006" y="316"/>
                  </a:lnTo>
                  <a:lnTo>
                    <a:pt x="2006" y="320"/>
                  </a:lnTo>
                  <a:lnTo>
                    <a:pt x="2005" y="322"/>
                  </a:lnTo>
                  <a:lnTo>
                    <a:pt x="2003" y="324"/>
                  </a:lnTo>
                  <a:lnTo>
                    <a:pt x="2001" y="326"/>
                  </a:lnTo>
                  <a:lnTo>
                    <a:pt x="1999" y="328"/>
                  </a:lnTo>
                  <a:lnTo>
                    <a:pt x="1998" y="329"/>
                  </a:lnTo>
                  <a:lnTo>
                    <a:pt x="1997" y="330"/>
                  </a:lnTo>
                  <a:lnTo>
                    <a:pt x="1996" y="331"/>
                  </a:lnTo>
                  <a:lnTo>
                    <a:pt x="1996" y="331"/>
                  </a:lnTo>
                  <a:lnTo>
                    <a:pt x="1994" y="330"/>
                  </a:lnTo>
                  <a:lnTo>
                    <a:pt x="1991" y="329"/>
                  </a:lnTo>
                  <a:lnTo>
                    <a:pt x="1988" y="328"/>
                  </a:lnTo>
                  <a:lnTo>
                    <a:pt x="1985" y="327"/>
                  </a:lnTo>
                  <a:lnTo>
                    <a:pt x="1982" y="326"/>
                  </a:lnTo>
                  <a:lnTo>
                    <a:pt x="1980" y="325"/>
                  </a:lnTo>
                  <a:lnTo>
                    <a:pt x="1979" y="324"/>
                  </a:lnTo>
                  <a:lnTo>
                    <a:pt x="1978" y="322"/>
                  </a:lnTo>
                  <a:lnTo>
                    <a:pt x="1974" y="318"/>
                  </a:lnTo>
                  <a:lnTo>
                    <a:pt x="1968" y="312"/>
                  </a:lnTo>
                  <a:lnTo>
                    <a:pt x="1963" y="308"/>
                  </a:lnTo>
                  <a:lnTo>
                    <a:pt x="1958" y="305"/>
                  </a:lnTo>
                  <a:lnTo>
                    <a:pt x="1957" y="304"/>
                  </a:lnTo>
                  <a:lnTo>
                    <a:pt x="1956" y="302"/>
                  </a:lnTo>
                  <a:lnTo>
                    <a:pt x="1954" y="298"/>
                  </a:lnTo>
                  <a:lnTo>
                    <a:pt x="1951" y="292"/>
                  </a:lnTo>
                  <a:lnTo>
                    <a:pt x="1949" y="285"/>
                  </a:lnTo>
                  <a:lnTo>
                    <a:pt x="1948" y="280"/>
                  </a:lnTo>
                  <a:lnTo>
                    <a:pt x="1947" y="275"/>
                  </a:lnTo>
                  <a:lnTo>
                    <a:pt x="1945" y="268"/>
                  </a:lnTo>
                  <a:lnTo>
                    <a:pt x="1941" y="260"/>
                  </a:lnTo>
                  <a:lnTo>
                    <a:pt x="1938" y="254"/>
                  </a:lnTo>
                  <a:lnTo>
                    <a:pt x="1936" y="250"/>
                  </a:lnTo>
                  <a:lnTo>
                    <a:pt x="1935" y="247"/>
                  </a:lnTo>
                  <a:lnTo>
                    <a:pt x="1934" y="244"/>
                  </a:lnTo>
                  <a:lnTo>
                    <a:pt x="1931" y="242"/>
                  </a:lnTo>
                  <a:lnTo>
                    <a:pt x="1929" y="240"/>
                  </a:lnTo>
                  <a:lnTo>
                    <a:pt x="1928" y="239"/>
                  </a:lnTo>
                  <a:lnTo>
                    <a:pt x="1927" y="237"/>
                  </a:lnTo>
                  <a:lnTo>
                    <a:pt x="1926" y="235"/>
                  </a:lnTo>
                  <a:lnTo>
                    <a:pt x="1925" y="233"/>
                  </a:lnTo>
                  <a:lnTo>
                    <a:pt x="1925" y="230"/>
                  </a:lnTo>
                  <a:lnTo>
                    <a:pt x="1924" y="228"/>
                  </a:lnTo>
                  <a:lnTo>
                    <a:pt x="1924" y="228"/>
                  </a:lnTo>
                  <a:lnTo>
                    <a:pt x="1923" y="227"/>
                  </a:lnTo>
                  <a:lnTo>
                    <a:pt x="1922" y="227"/>
                  </a:lnTo>
                  <a:lnTo>
                    <a:pt x="1920" y="226"/>
                  </a:lnTo>
                  <a:lnTo>
                    <a:pt x="1917" y="225"/>
                  </a:lnTo>
                  <a:lnTo>
                    <a:pt x="1915" y="224"/>
                  </a:lnTo>
                  <a:lnTo>
                    <a:pt x="1912" y="222"/>
                  </a:lnTo>
                  <a:lnTo>
                    <a:pt x="1909" y="219"/>
                  </a:lnTo>
                  <a:lnTo>
                    <a:pt x="1908" y="217"/>
                  </a:lnTo>
                  <a:lnTo>
                    <a:pt x="1907" y="214"/>
                  </a:lnTo>
                  <a:lnTo>
                    <a:pt x="1906" y="212"/>
                  </a:lnTo>
                  <a:lnTo>
                    <a:pt x="1905" y="209"/>
                  </a:lnTo>
                  <a:lnTo>
                    <a:pt x="1904" y="207"/>
                  </a:lnTo>
                  <a:lnTo>
                    <a:pt x="1900" y="205"/>
                  </a:lnTo>
                  <a:lnTo>
                    <a:pt x="1898" y="201"/>
                  </a:lnTo>
                  <a:lnTo>
                    <a:pt x="1896" y="200"/>
                  </a:lnTo>
                  <a:lnTo>
                    <a:pt x="1895" y="199"/>
                  </a:lnTo>
                  <a:lnTo>
                    <a:pt x="1893" y="198"/>
                  </a:lnTo>
                  <a:lnTo>
                    <a:pt x="1891" y="197"/>
                  </a:lnTo>
                  <a:lnTo>
                    <a:pt x="1890" y="196"/>
                  </a:lnTo>
                  <a:lnTo>
                    <a:pt x="1890" y="196"/>
                  </a:lnTo>
                  <a:lnTo>
                    <a:pt x="1889" y="196"/>
                  </a:lnTo>
                  <a:lnTo>
                    <a:pt x="1888" y="195"/>
                  </a:lnTo>
                  <a:lnTo>
                    <a:pt x="1886" y="195"/>
                  </a:lnTo>
                  <a:lnTo>
                    <a:pt x="1884" y="194"/>
                  </a:lnTo>
                  <a:lnTo>
                    <a:pt x="1883" y="193"/>
                  </a:lnTo>
                  <a:lnTo>
                    <a:pt x="1882" y="192"/>
                  </a:lnTo>
                  <a:lnTo>
                    <a:pt x="1883" y="191"/>
                  </a:lnTo>
                  <a:lnTo>
                    <a:pt x="1884" y="189"/>
                  </a:lnTo>
                  <a:lnTo>
                    <a:pt x="1885" y="187"/>
                  </a:lnTo>
                  <a:lnTo>
                    <a:pt x="1886" y="186"/>
                  </a:lnTo>
                  <a:lnTo>
                    <a:pt x="1887" y="185"/>
                  </a:lnTo>
                  <a:lnTo>
                    <a:pt x="1888" y="185"/>
                  </a:lnTo>
                  <a:close/>
                  <a:moveTo>
                    <a:pt x="2128" y="162"/>
                  </a:moveTo>
                  <a:lnTo>
                    <a:pt x="2129" y="163"/>
                  </a:lnTo>
                  <a:lnTo>
                    <a:pt x="2130" y="164"/>
                  </a:lnTo>
                  <a:lnTo>
                    <a:pt x="2132" y="165"/>
                  </a:lnTo>
                  <a:lnTo>
                    <a:pt x="2134" y="167"/>
                  </a:lnTo>
                  <a:lnTo>
                    <a:pt x="2136" y="170"/>
                  </a:lnTo>
                  <a:lnTo>
                    <a:pt x="2139" y="172"/>
                  </a:lnTo>
                  <a:lnTo>
                    <a:pt x="2141" y="174"/>
                  </a:lnTo>
                  <a:lnTo>
                    <a:pt x="2144" y="177"/>
                  </a:lnTo>
                  <a:lnTo>
                    <a:pt x="2145" y="178"/>
                  </a:lnTo>
                  <a:lnTo>
                    <a:pt x="2146" y="179"/>
                  </a:lnTo>
                  <a:lnTo>
                    <a:pt x="2148" y="181"/>
                  </a:lnTo>
                  <a:lnTo>
                    <a:pt x="2150" y="183"/>
                  </a:lnTo>
                  <a:lnTo>
                    <a:pt x="2152" y="185"/>
                  </a:lnTo>
                  <a:lnTo>
                    <a:pt x="2153" y="187"/>
                  </a:lnTo>
                  <a:lnTo>
                    <a:pt x="2154" y="188"/>
                  </a:lnTo>
                  <a:lnTo>
                    <a:pt x="2153" y="190"/>
                  </a:lnTo>
                  <a:lnTo>
                    <a:pt x="2152" y="192"/>
                  </a:lnTo>
                  <a:lnTo>
                    <a:pt x="2151" y="194"/>
                  </a:lnTo>
                  <a:lnTo>
                    <a:pt x="2150" y="197"/>
                  </a:lnTo>
                  <a:lnTo>
                    <a:pt x="2148" y="200"/>
                  </a:lnTo>
                  <a:lnTo>
                    <a:pt x="2146" y="202"/>
                  </a:lnTo>
                  <a:lnTo>
                    <a:pt x="2145" y="203"/>
                  </a:lnTo>
                  <a:lnTo>
                    <a:pt x="2141" y="208"/>
                  </a:lnTo>
                  <a:lnTo>
                    <a:pt x="2139" y="214"/>
                  </a:lnTo>
                  <a:lnTo>
                    <a:pt x="2137" y="221"/>
                  </a:lnTo>
                  <a:lnTo>
                    <a:pt x="2138" y="225"/>
                  </a:lnTo>
                  <a:lnTo>
                    <a:pt x="2139" y="227"/>
                  </a:lnTo>
                  <a:lnTo>
                    <a:pt x="2140" y="229"/>
                  </a:lnTo>
                  <a:lnTo>
                    <a:pt x="2143" y="231"/>
                  </a:lnTo>
                  <a:lnTo>
                    <a:pt x="2145" y="234"/>
                  </a:lnTo>
                  <a:lnTo>
                    <a:pt x="2147" y="237"/>
                  </a:lnTo>
                  <a:lnTo>
                    <a:pt x="2148" y="238"/>
                  </a:lnTo>
                  <a:lnTo>
                    <a:pt x="2149" y="240"/>
                  </a:lnTo>
                  <a:lnTo>
                    <a:pt x="2149" y="241"/>
                  </a:lnTo>
                  <a:lnTo>
                    <a:pt x="2150" y="242"/>
                  </a:lnTo>
                  <a:lnTo>
                    <a:pt x="2150" y="243"/>
                  </a:lnTo>
                  <a:lnTo>
                    <a:pt x="2150" y="244"/>
                  </a:lnTo>
                  <a:lnTo>
                    <a:pt x="2150" y="245"/>
                  </a:lnTo>
                  <a:lnTo>
                    <a:pt x="2149" y="246"/>
                  </a:lnTo>
                  <a:lnTo>
                    <a:pt x="2147" y="246"/>
                  </a:lnTo>
                  <a:lnTo>
                    <a:pt x="2144" y="246"/>
                  </a:lnTo>
                  <a:lnTo>
                    <a:pt x="2141" y="247"/>
                  </a:lnTo>
                  <a:lnTo>
                    <a:pt x="2139" y="247"/>
                  </a:lnTo>
                  <a:lnTo>
                    <a:pt x="2138" y="248"/>
                  </a:lnTo>
                  <a:lnTo>
                    <a:pt x="2137" y="249"/>
                  </a:lnTo>
                  <a:lnTo>
                    <a:pt x="2137" y="253"/>
                  </a:lnTo>
                  <a:lnTo>
                    <a:pt x="2136" y="257"/>
                  </a:lnTo>
                  <a:lnTo>
                    <a:pt x="2136" y="262"/>
                  </a:lnTo>
                  <a:lnTo>
                    <a:pt x="2135" y="266"/>
                  </a:lnTo>
                  <a:lnTo>
                    <a:pt x="2134" y="269"/>
                  </a:lnTo>
                  <a:lnTo>
                    <a:pt x="2133" y="271"/>
                  </a:lnTo>
                  <a:lnTo>
                    <a:pt x="2130" y="273"/>
                  </a:lnTo>
                  <a:lnTo>
                    <a:pt x="2127" y="276"/>
                  </a:lnTo>
                  <a:lnTo>
                    <a:pt x="2125" y="277"/>
                  </a:lnTo>
                  <a:lnTo>
                    <a:pt x="2124" y="278"/>
                  </a:lnTo>
                  <a:lnTo>
                    <a:pt x="2123" y="279"/>
                  </a:lnTo>
                  <a:lnTo>
                    <a:pt x="2122" y="281"/>
                  </a:lnTo>
                  <a:lnTo>
                    <a:pt x="2122" y="283"/>
                  </a:lnTo>
                  <a:lnTo>
                    <a:pt x="2122" y="286"/>
                  </a:lnTo>
                  <a:lnTo>
                    <a:pt x="2122" y="292"/>
                  </a:lnTo>
                  <a:lnTo>
                    <a:pt x="2122" y="295"/>
                  </a:lnTo>
                  <a:lnTo>
                    <a:pt x="2123" y="298"/>
                  </a:lnTo>
                  <a:lnTo>
                    <a:pt x="2123" y="301"/>
                  </a:lnTo>
                  <a:lnTo>
                    <a:pt x="2122" y="303"/>
                  </a:lnTo>
                  <a:lnTo>
                    <a:pt x="2120" y="304"/>
                  </a:lnTo>
                  <a:lnTo>
                    <a:pt x="2118" y="305"/>
                  </a:lnTo>
                  <a:lnTo>
                    <a:pt x="2116" y="306"/>
                  </a:lnTo>
                  <a:lnTo>
                    <a:pt x="2113" y="307"/>
                  </a:lnTo>
                  <a:lnTo>
                    <a:pt x="2110" y="307"/>
                  </a:lnTo>
                  <a:lnTo>
                    <a:pt x="2108" y="307"/>
                  </a:lnTo>
                  <a:lnTo>
                    <a:pt x="2107" y="307"/>
                  </a:lnTo>
                  <a:lnTo>
                    <a:pt x="2105" y="306"/>
                  </a:lnTo>
                  <a:lnTo>
                    <a:pt x="2103" y="306"/>
                  </a:lnTo>
                  <a:lnTo>
                    <a:pt x="2101" y="306"/>
                  </a:lnTo>
                  <a:lnTo>
                    <a:pt x="2098" y="306"/>
                  </a:lnTo>
                  <a:lnTo>
                    <a:pt x="2096" y="305"/>
                  </a:lnTo>
                  <a:lnTo>
                    <a:pt x="2094" y="305"/>
                  </a:lnTo>
                  <a:lnTo>
                    <a:pt x="2092" y="304"/>
                  </a:lnTo>
                  <a:lnTo>
                    <a:pt x="2091" y="303"/>
                  </a:lnTo>
                  <a:lnTo>
                    <a:pt x="2088" y="302"/>
                  </a:lnTo>
                  <a:lnTo>
                    <a:pt x="2086" y="301"/>
                  </a:lnTo>
                  <a:lnTo>
                    <a:pt x="2083" y="300"/>
                  </a:lnTo>
                  <a:lnTo>
                    <a:pt x="2080" y="300"/>
                  </a:lnTo>
                  <a:lnTo>
                    <a:pt x="2078" y="299"/>
                  </a:lnTo>
                  <a:lnTo>
                    <a:pt x="2075" y="298"/>
                  </a:lnTo>
                  <a:lnTo>
                    <a:pt x="2072" y="298"/>
                  </a:lnTo>
                  <a:lnTo>
                    <a:pt x="2070" y="298"/>
                  </a:lnTo>
                  <a:lnTo>
                    <a:pt x="2067" y="300"/>
                  </a:lnTo>
                  <a:lnTo>
                    <a:pt x="2066" y="300"/>
                  </a:lnTo>
                  <a:lnTo>
                    <a:pt x="2063" y="301"/>
                  </a:lnTo>
                  <a:lnTo>
                    <a:pt x="2061" y="300"/>
                  </a:lnTo>
                  <a:lnTo>
                    <a:pt x="2059" y="300"/>
                  </a:lnTo>
                  <a:lnTo>
                    <a:pt x="2057" y="298"/>
                  </a:lnTo>
                  <a:lnTo>
                    <a:pt x="2056" y="297"/>
                  </a:lnTo>
                  <a:lnTo>
                    <a:pt x="2054" y="296"/>
                  </a:lnTo>
                  <a:lnTo>
                    <a:pt x="2053" y="295"/>
                  </a:lnTo>
                  <a:lnTo>
                    <a:pt x="2051" y="293"/>
                  </a:lnTo>
                  <a:lnTo>
                    <a:pt x="2051" y="291"/>
                  </a:lnTo>
                  <a:lnTo>
                    <a:pt x="2051" y="287"/>
                  </a:lnTo>
                  <a:lnTo>
                    <a:pt x="2053" y="281"/>
                  </a:lnTo>
                  <a:lnTo>
                    <a:pt x="2051" y="275"/>
                  </a:lnTo>
                  <a:lnTo>
                    <a:pt x="2049" y="271"/>
                  </a:lnTo>
                  <a:lnTo>
                    <a:pt x="2046" y="268"/>
                  </a:lnTo>
                  <a:lnTo>
                    <a:pt x="2044" y="266"/>
                  </a:lnTo>
                  <a:lnTo>
                    <a:pt x="2042" y="262"/>
                  </a:lnTo>
                  <a:lnTo>
                    <a:pt x="2042" y="259"/>
                  </a:lnTo>
                  <a:lnTo>
                    <a:pt x="2041" y="256"/>
                  </a:lnTo>
                  <a:lnTo>
                    <a:pt x="2041" y="253"/>
                  </a:lnTo>
                  <a:lnTo>
                    <a:pt x="2041" y="251"/>
                  </a:lnTo>
                  <a:lnTo>
                    <a:pt x="2041" y="249"/>
                  </a:lnTo>
                  <a:lnTo>
                    <a:pt x="2040" y="248"/>
                  </a:lnTo>
                  <a:lnTo>
                    <a:pt x="2041" y="246"/>
                  </a:lnTo>
                  <a:lnTo>
                    <a:pt x="2042" y="244"/>
                  </a:lnTo>
                  <a:lnTo>
                    <a:pt x="2043" y="242"/>
                  </a:lnTo>
                  <a:lnTo>
                    <a:pt x="2044" y="240"/>
                  </a:lnTo>
                  <a:lnTo>
                    <a:pt x="2045" y="239"/>
                  </a:lnTo>
                  <a:lnTo>
                    <a:pt x="2045" y="238"/>
                  </a:lnTo>
                  <a:lnTo>
                    <a:pt x="2044" y="233"/>
                  </a:lnTo>
                  <a:lnTo>
                    <a:pt x="2062" y="237"/>
                  </a:lnTo>
                  <a:lnTo>
                    <a:pt x="2067" y="222"/>
                  </a:lnTo>
                  <a:lnTo>
                    <a:pt x="2068" y="222"/>
                  </a:lnTo>
                  <a:lnTo>
                    <a:pt x="2069" y="220"/>
                  </a:lnTo>
                  <a:lnTo>
                    <a:pt x="2071" y="219"/>
                  </a:lnTo>
                  <a:lnTo>
                    <a:pt x="2073" y="217"/>
                  </a:lnTo>
                  <a:lnTo>
                    <a:pt x="2075" y="216"/>
                  </a:lnTo>
                  <a:lnTo>
                    <a:pt x="2077" y="214"/>
                  </a:lnTo>
                  <a:lnTo>
                    <a:pt x="2079" y="214"/>
                  </a:lnTo>
                  <a:lnTo>
                    <a:pt x="2080" y="214"/>
                  </a:lnTo>
                  <a:lnTo>
                    <a:pt x="2081" y="214"/>
                  </a:lnTo>
                  <a:lnTo>
                    <a:pt x="2084" y="213"/>
                  </a:lnTo>
                  <a:lnTo>
                    <a:pt x="2086" y="212"/>
                  </a:lnTo>
                  <a:lnTo>
                    <a:pt x="2088" y="210"/>
                  </a:lnTo>
                  <a:lnTo>
                    <a:pt x="2090" y="207"/>
                  </a:lnTo>
                  <a:lnTo>
                    <a:pt x="2092" y="205"/>
                  </a:lnTo>
                  <a:lnTo>
                    <a:pt x="2093" y="201"/>
                  </a:lnTo>
                  <a:lnTo>
                    <a:pt x="2095" y="199"/>
                  </a:lnTo>
                  <a:lnTo>
                    <a:pt x="2099" y="196"/>
                  </a:lnTo>
                  <a:lnTo>
                    <a:pt x="2105" y="191"/>
                  </a:lnTo>
                  <a:lnTo>
                    <a:pt x="2111" y="188"/>
                  </a:lnTo>
                  <a:lnTo>
                    <a:pt x="2115" y="186"/>
                  </a:lnTo>
                  <a:lnTo>
                    <a:pt x="2116" y="185"/>
                  </a:lnTo>
                  <a:lnTo>
                    <a:pt x="2118" y="183"/>
                  </a:lnTo>
                  <a:lnTo>
                    <a:pt x="2119" y="181"/>
                  </a:lnTo>
                  <a:lnTo>
                    <a:pt x="2121" y="177"/>
                  </a:lnTo>
                  <a:lnTo>
                    <a:pt x="2123" y="173"/>
                  </a:lnTo>
                  <a:lnTo>
                    <a:pt x="2125" y="170"/>
                  </a:lnTo>
                  <a:lnTo>
                    <a:pt x="2126" y="167"/>
                  </a:lnTo>
                  <a:lnTo>
                    <a:pt x="2127" y="164"/>
                  </a:lnTo>
                  <a:lnTo>
                    <a:pt x="2127" y="163"/>
                  </a:lnTo>
                  <a:lnTo>
                    <a:pt x="2127" y="162"/>
                  </a:lnTo>
                  <a:lnTo>
                    <a:pt x="2128" y="162"/>
                  </a:lnTo>
                  <a:close/>
                  <a:moveTo>
                    <a:pt x="2164" y="14"/>
                  </a:moveTo>
                  <a:lnTo>
                    <a:pt x="2164" y="15"/>
                  </a:lnTo>
                  <a:lnTo>
                    <a:pt x="2166" y="15"/>
                  </a:lnTo>
                  <a:lnTo>
                    <a:pt x="2167" y="16"/>
                  </a:lnTo>
                  <a:lnTo>
                    <a:pt x="2169" y="18"/>
                  </a:lnTo>
                  <a:lnTo>
                    <a:pt x="2170" y="19"/>
                  </a:lnTo>
                  <a:lnTo>
                    <a:pt x="2171" y="20"/>
                  </a:lnTo>
                  <a:lnTo>
                    <a:pt x="2171" y="23"/>
                  </a:lnTo>
                  <a:lnTo>
                    <a:pt x="2173" y="26"/>
                  </a:lnTo>
                  <a:lnTo>
                    <a:pt x="2174" y="29"/>
                  </a:lnTo>
                  <a:lnTo>
                    <a:pt x="2175" y="32"/>
                  </a:lnTo>
                  <a:lnTo>
                    <a:pt x="2175" y="36"/>
                  </a:lnTo>
                  <a:lnTo>
                    <a:pt x="2176" y="39"/>
                  </a:lnTo>
                  <a:lnTo>
                    <a:pt x="2176" y="41"/>
                  </a:lnTo>
                  <a:lnTo>
                    <a:pt x="2176" y="43"/>
                  </a:lnTo>
                  <a:lnTo>
                    <a:pt x="2175" y="43"/>
                  </a:lnTo>
                  <a:lnTo>
                    <a:pt x="2175" y="43"/>
                  </a:lnTo>
                  <a:lnTo>
                    <a:pt x="2174" y="45"/>
                  </a:lnTo>
                  <a:lnTo>
                    <a:pt x="2174" y="46"/>
                  </a:lnTo>
                  <a:lnTo>
                    <a:pt x="2173" y="48"/>
                  </a:lnTo>
                  <a:lnTo>
                    <a:pt x="2171" y="49"/>
                  </a:lnTo>
                  <a:lnTo>
                    <a:pt x="2171" y="50"/>
                  </a:lnTo>
                  <a:lnTo>
                    <a:pt x="2171" y="52"/>
                  </a:lnTo>
                  <a:lnTo>
                    <a:pt x="2170" y="55"/>
                  </a:lnTo>
                  <a:lnTo>
                    <a:pt x="2170" y="58"/>
                  </a:lnTo>
                  <a:lnTo>
                    <a:pt x="2170" y="61"/>
                  </a:lnTo>
                  <a:lnTo>
                    <a:pt x="2170" y="64"/>
                  </a:lnTo>
                  <a:lnTo>
                    <a:pt x="2171" y="67"/>
                  </a:lnTo>
                  <a:lnTo>
                    <a:pt x="2173" y="69"/>
                  </a:lnTo>
                  <a:lnTo>
                    <a:pt x="2174" y="71"/>
                  </a:lnTo>
                  <a:lnTo>
                    <a:pt x="2175" y="71"/>
                  </a:lnTo>
                  <a:lnTo>
                    <a:pt x="2177" y="71"/>
                  </a:lnTo>
                  <a:lnTo>
                    <a:pt x="2178" y="72"/>
                  </a:lnTo>
                  <a:lnTo>
                    <a:pt x="2180" y="73"/>
                  </a:lnTo>
                  <a:lnTo>
                    <a:pt x="2182" y="73"/>
                  </a:lnTo>
                  <a:lnTo>
                    <a:pt x="2184" y="73"/>
                  </a:lnTo>
                  <a:lnTo>
                    <a:pt x="2186" y="73"/>
                  </a:lnTo>
                  <a:lnTo>
                    <a:pt x="2189" y="73"/>
                  </a:lnTo>
                  <a:lnTo>
                    <a:pt x="2190" y="74"/>
                  </a:lnTo>
                  <a:lnTo>
                    <a:pt x="2192" y="75"/>
                  </a:lnTo>
                  <a:lnTo>
                    <a:pt x="2194" y="76"/>
                  </a:lnTo>
                  <a:lnTo>
                    <a:pt x="2196" y="77"/>
                  </a:lnTo>
                  <a:lnTo>
                    <a:pt x="2198" y="78"/>
                  </a:lnTo>
                  <a:lnTo>
                    <a:pt x="2200" y="79"/>
                  </a:lnTo>
                  <a:lnTo>
                    <a:pt x="2200" y="80"/>
                  </a:lnTo>
                  <a:lnTo>
                    <a:pt x="2200" y="80"/>
                  </a:lnTo>
                  <a:lnTo>
                    <a:pt x="2200" y="81"/>
                  </a:lnTo>
                  <a:lnTo>
                    <a:pt x="2201" y="82"/>
                  </a:lnTo>
                  <a:lnTo>
                    <a:pt x="2201" y="83"/>
                  </a:lnTo>
                  <a:lnTo>
                    <a:pt x="2200" y="85"/>
                  </a:lnTo>
                  <a:lnTo>
                    <a:pt x="2200" y="87"/>
                  </a:lnTo>
                  <a:lnTo>
                    <a:pt x="2198" y="90"/>
                  </a:lnTo>
                  <a:lnTo>
                    <a:pt x="2197" y="93"/>
                  </a:lnTo>
                  <a:lnTo>
                    <a:pt x="2197" y="94"/>
                  </a:lnTo>
                  <a:lnTo>
                    <a:pt x="2197" y="94"/>
                  </a:lnTo>
                  <a:lnTo>
                    <a:pt x="2197" y="95"/>
                  </a:lnTo>
                  <a:lnTo>
                    <a:pt x="2198" y="94"/>
                  </a:lnTo>
                  <a:lnTo>
                    <a:pt x="2199" y="94"/>
                  </a:lnTo>
                  <a:lnTo>
                    <a:pt x="2201" y="93"/>
                  </a:lnTo>
                  <a:lnTo>
                    <a:pt x="2203" y="93"/>
                  </a:lnTo>
                  <a:lnTo>
                    <a:pt x="2204" y="92"/>
                  </a:lnTo>
                  <a:lnTo>
                    <a:pt x="2205" y="93"/>
                  </a:lnTo>
                  <a:lnTo>
                    <a:pt x="2206" y="93"/>
                  </a:lnTo>
                  <a:lnTo>
                    <a:pt x="2207" y="95"/>
                  </a:lnTo>
                  <a:lnTo>
                    <a:pt x="2208" y="96"/>
                  </a:lnTo>
                  <a:lnTo>
                    <a:pt x="2210" y="96"/>
                  </a:lnTo>
                  <a:lnTo>
                    <a:pt x="2212" y="96"/>
                  </a:lnTo>
                  <a:lnTo>
                    <a:pt x="2213" y="97"/>
                  </a:lnTo>
                  <a:lnTo>
                    <a:pt x="2214" y="97"/>
                  </a:lnTo>
                  <a:lnTo>
                    <a:pt x="2215" y="99"/>
                  </a:lnTo>
                  <a:lnTo>
                    <a:pt x="2216" y="101"/>
                  </a:lnTo>
                  <a:lnTo>
                    <a:pt x="2217" y="104"/>
                  </a:lnTo>
                  <a:lnTo>
                    <a:pt x="2218" y="106"/>
                  </a:lnTo>
                  <a:lnTo>
                    <a:pt x="2219" y="108"/>
                  </a:lnTo>
                  <a:lnTo>
                    <a:pt x="2219" y="110"/>
                  </a:lnTo>
                  <a:lnTo>
                    <a:pt x="2218" y="112"/>
                  </a:lnTo>
                  <a:lnTo>
                    <a:pt x="2218" y="113"/>
                  </a:lnTo>
                  <a:lnTo>
                    <a:pt x="2218" y="114"/>
                  </a:lnTo>
                  <a:lnTo>
                    <a:pt x="2218" y="115"/>
                  </a:lnTo>
                  <a:lnTo>
                    <a:pt x="2218" y="116"/>
                  </a:lnTo>
                  <a:lnTo>
                    <a:pt x="2218" y="118"/>
                  </a:lnTo>
                  <a:lnTo>
                    <a:pt x="2218" y="121"/>
                  </a:lnTo>
                  <a:lnTo>
                    <a:pt x="2218" y="122"/>
                  </a:lnTo>
                  <a:lnTo>
                    <a:pt x="2219" y="122"/>
                  </a:lnTo>
                  <a:lnTo>
                    <a:pt x="2219" y="122"/>
                  </a:lnTo>
                  <a:lnTo>
                    <a:pt x="2219" y="122"/>
                  </a:lnTo>
                  <a:lnTo>
                    <a:pt x="2220" y="123"/>
                  </a:lnTo>
                  <a:lnTo>
                    <a:pt x="2221" y="124"/>
                  </a:lnTo>
                  <a:lnTo>
                    <a:pt x="2222" y="125"/>
                  </a:lnTo>
                  <a:lnTo>
                    <a:pt x="2225" y="127"/>
                  </a:lnTo>
                  <a:lnTo>
                    <a:pt x="2228" y="129"/>
                  </a:lnTo>
                  <a:lnTo>
                    <a:pt x="2231" y="133"/>
                  </a:lnTo>
                  <a:lnTo>
                    <a:pt x="2233" y="137"/>
                  </a:lnTo>
                  <a:lnTo>
                    <a:pt x="2231" y="140"/>
                  </a:lnTo>
                  <a:lnTo>
                    <a:pt x="2230" y="142"/>
                  </a:lnTo>
                  <a:lnTo>
                    <a:pt x="2229" y="145"/>
                  </a:lnTo>
                  <a:lnTo>
                    <a:pt x="2231" y="153"/>
                  </a:lnTo>
                  <a:lnTo>
                    <a:pt x="2233" y="161"/>
                  </a:lnTo>
                  <a:lnTo>
                    <a:pt x="2234" y="166"/>
                  </a:lnTo>
                  <a:lnTo>
                    <a:pt x="2234" y="168"/>
                  </a:lnTo>
                  <a:lnTo>
                    <a:pt x="2234" y="169"/>
                  </a:lnTo>
                  <a:lnTo>
                    <a:pt x="2231" y="169"/>
                  </a:lnTo>
                  <a:lnTo>
                    <a:pt x="2229" y="169"/>
                  </a:lnTo>
                  <a:lnTo>
                    <a:pt x="2226" y="168"/>
                  </a:lnTo>
                  <a:lnTo>
                    <a:pt x="2224" y="168"/>
                  </a:lnTo>
                  <a:lnTo>
                    <a:pt x="2223" y="168"/>
                  </a:lnTo>
                  <a:lnTo>
                    <a:pt x="2223" y="169"/>
                  </a:lnTo>
                  <a:lnTo>
                    <a:pt x="2223" y="170"/>
                  </a:lnTo>
                  <a:lnTo>
                    <a:pt x="2223" y="171"/>
                  </a:lnTo>
                  <a:lnTo>
                    <a:pt x="2223" y="173"/>
                  </a:lnTo>
                  <a:lnTo>
                    <a:pt x="2224" y="175"/>
                  </a:lnTo>
                  <a:lnTo>
                    <a:pt x="2224" y="179"/>
                  </a:lnTo>
                  <a:lnTo>
                    <a:pt x="2224" y="181"/>
                  </a:lnTo>
                  <a:lnTo>
                    <a:pt x="2224" y="184"/>
                  </a:lnTo>
                  <a:lnTo>
                    <a:pt x="2224" y="185"/>
                  </a:lnTo>
                  <a:lnTo>
                    <a:pt x="2223" y="187"/>
                  </a:lnTo>
                  <a:lnTo>
                    <a:pt x="2223" y="187"/>
                  </a:lnTo>
                  <a:lnTo>
                    <a:pt x="2220" y="185"/>
                  </a:lnTo>
                  <a:lnTo>
                    <a:pt x="2217" y="182"/>
                  </a:lnTo>
                  <a:lnTo>
                    <a:pt x="2216" y="181"/>
                  </a:lnTo>
                  <a:lnTo>
                    <a:pt x="2214" y="180"/>
                  </a:lnTo>
                  <a:lnTo>
                    <a:pt x="2212" y="178"/>
                  </a:lnTo>
                  <a:lnTo>
                    <a:pt x="2210" y="175"/>
                  </a:lnTo>
                  <a:lnTo>
                    <a:pt x="2208" y="172"/>
                  </a:lnTo>
                  <a:lnTo>
                    <a:pt x="2208" y="169"/>
                  </a:lnTo>
                  <a:lnTo>
                    <a:pt x="2207" y="168"/>
                  </a:lnTo>
                  <a:lnTo>
                    <a:pt x="2207" y="166"/>
                  </a:lnTo>
                  <a:lnTo>
                    <a:pt x="2207" y="164"/>
                  </a:lnTo>
                  <a:lnTo>
                    <a:pt x="2207" y="162"/>
                  </a:lnTo>
                  <a:lnTo>
                    <a:pt x="2207" y="160"/>
                  </a:lnTo>
                  <a:lnTo>
                    <a:pt x="2207" y="159"/>
                  </a:lnTo>
                  <a:lnTo>
                    <a:pt x="2206" y="158"/>
                  </a:lnTo>
                  <a:lnTo>
                    <a:pt x="2205" y="158"/>
                  </a:lnTo>
                  <a:lnTo>
                    <a:pt x="2204" y="158"/>
                  </a:lnTo>
                  <a:lnTo>
                    <a:pt x="2204" y="158"/>
                  </a:lnTo>
                  <a:lnTo>
                    <a:pt x="2204" y="158"/>
                  </a:lnTo>
                  <a:lnTo>
                    <a:pt x="2203" y="158"/>
                  </a:lnTo>
                  <a:lnTo>
                    <a:pt x="2200" y="158"/>
                  </a:lnTo>
                  <a:lnTo>
                    <a:pt x="2198" y="159"/>
                  </a:lnTo>
                  <a:lnTo>
                    <a:pt x="2197" y="160"/>
                  </a:lnTo>
                  <a:lnTo>
                    <a:pt x="2196" y="159"/>
                  </a:lnTo>
                  <a:lnTo>
                    <a:pt x="2195" y="159"/>
                  </a:lnTo>
                  <a:lnTo>
                    <a:pt x="2195" y="158"/>
                  </a:lnTo>
                  <a:lnTo>
                    <a:pt x="2194" y="158"/>
                  </a:lnTo>
                  <a:lnTo>
                    <a:pt x="2193" y="158"/>
                  </a:lnTo>
                  <a:lnTo>
                    <a:pt x="2192" y="160"/>
                  </a:lnTo>
                  <a:lnTo>
                    <a:pt x="2191" y="162"/>
                  </a:lnTo>
                  <a:lnTo>
                    <a:pt x="2189" y="164"/>
                  </a:lnTo>
                  <a:lnTo>
                    <a:pt x="2188" y="166"/>
                  </a:lnTo>
                  <a:lnTo>
                    <a:pt x="2187" y="168"/>
                  </a:lnTo>
                  <a:lnTo>
                    <a:pt x="2186" y="169"/>
                  </a:lnTo>
                  <a:lnTo>
                    <a:pt x="2186" y="170"/>
                  </a:lnTo>
                  <a:lnTo>
                    <a:pt x="2186" y="170"/>
                  </a:lnTo>
                  <a:lnTo>
                    <a:pt x="2186" y="169"/>
                  </a:lnTo>
                  <a:lnTo>
                    <a:pt x="2186" y="168"/>
                  </a:lnTo>
                  <a:lnTo>
                    <a:pt x="2185" y="166"/>
                  </a:lnTo>
                  <a:lnTo>
                    <a:pt x="2185" y="165"/>
                  </a:lnTo>
                  <a:lnTo>
                    <a:pt x="2186" y="163"/>
                  </a:lnTo>
                  <a:lnTo>
                    <a:pt x="2186" y="160"/>
                  </a:lnTo>
                  <a:lnTo>
                    <a:pt x="2187" y="158"/>
                  </a:lnTo>
                  <a:lnTo>
                    <a:pt x="2187" y="156"/>
                  </a:lnTo>
                  <a:lnTo>
                    <a:pt x="2188" y="154"/>
                  </a:lnTo>
                  <a:lnTo>
                    <a:pt x="2188" y="154"/>
                  </a:lnTo>
                  <a:lnTo>
                    <a:pt x="2192" y="152"/>
                  </a:lnTo>
                  <a:lnTo>
                    <a:pt x="2192" y="151"/>
                  </a:lnTo>
                  <a:lnTo>
                    <a:pt x="2193" y="150"/>
                  </a:lnTo>
                  <a:lnTo>
                    <a:pt x="2194" y="148"/>
                  </a:lnTo>
                  <a:lnTo>
                    <a:pt x="2196" y="144"/>
                  </a:lnTo>
                  <a:lnTo>
                    <a:pt x="2196" y="143"/>
                  </a:lnTo>
                  <a:lnTo>
                    <a:pt x="2197" y="142"/>
                  </a:lnTo>
                  <a:lnTo>
                    <a:pt x="2197" y="142"/>
                  </a:lnTo>
                  <a:lnTo>
                    <a:pt x="2198" y="143"/>
                  </a:lnTo>
                  <a:lnTo>
                    <a:pt x="2199" y="144"/>
                  </a:lnTo>
                  <a:lnTo>
                    <a:pt x="2201" y="144"/>
                  </a:lnTo>
                  <a:lnTo>
                    <a:pt x="2205" y="145"/>
                  </a:lnTo>
                  <a:lnTo>
                    <a:pt x="2207" y="145"/>
                  </a:lnTo>
                  <a:lnTo>
                    <a:pt x="2209" y="145"/>
                  </a:lnTo>
                  <a:lnTo>
                    <a:pt x="2209" y="145"/>
                  </a:lnTo>
                  <a:lnTo>
                    <a:pt x="2209" y="145"/>
                  </a:lnTo>
                  <a:lnTo>
                    <a:pt x="2210" y="145"/>
                  </a:lnTo>
                  <a:lnTo>
                    <a:pt x="2211" y="143"/>
                  </a:lnTo>
                  <a:lnTo>
                    <a:pt x="2213" y="141"/>
                  </a:lnTo>
                  <a:lnTo>
                    <a:pt x="2215" y="140"/>
                  </a:lnTo>
                  <a:lnTo>
                    <a:pt x="2218" y="138"/>
                  </a:lnTo>
                  <a:lnTo>
                    <a:pt x="2219" y="138"/>
                  </a:lnTo>
                  <a:lnTo>
                    <a:pt x="2219" y="138"/>
                  </a:lnTo>
                  <a:lnTo>
                    <a:pt x="2219" y="137"/>
                  </a:lnTo>
                  <a:lnTo>
                    <a:pt x="2219" y="136"/>
                  </a:lnTo>
                  <a:lnTo>
                    <a:pt x="2218" y="134"/>
                  </a:lnTo>
                  <a:lnTo>
                    <a:pt x="2217" y="132"/>
                  </a:lnTo>
                  <a:lnTo>
                    <a:pt x="2216" y="128"/>
                  </a:lnTo>
                  <a:lnTo>
                    <a:pt x="2215" y="126"/>
                  </a:lnTo>
                  <a:lnTo>
                    <a:pt x="2215" y="124"/>
                  </a:lnTo>
                  <a:lnTo>
                    <a:pt x="2214" y="123"/>
                  </a:lnTo>
                  <a:lnTo>
                    <a:pt x="2215" y="122"/>
                  </a:lnTo>
                  <a:lnTo>
                    <a:pt x="2215" y="121"/>
                  </a:lnTo>
                  <a:lnTo>
                    <a:pt x="2214" y="118"/>
                  </a:lnTo>
                  <a:lnTo>
                    <a:pt x="2213" y="116"/>
                  </a:lnTo>
                  <a:lnTo>
                    <a:pt x="2211" y="113"/>
                  </a:lnTo>
                  <a:lnTo>
                    <a:pt x="2210" y="112"/>
                  </a:lnTo>
                  <a:lnTo>
                    <a:pt x="2209" y="111"/>
                  </a:lnTo>
                  <a:lnTo>
                    <a:pt x="2208" y="111"/>
                  </a:lnTo>
                  <a:lnTo>
                    <a:pt x="2206" y="112"/>
                  </a:lnTo>
                  <a:lnTo>
                    <a:pt x="2205" y="113"/>
                  </a:lnTo>
                  <a:lnTo>
                    <a:pt x="2203" y="115"/>
                  </a:lnTo>
                  <a:lnTo>
                    <a:pt x="2201" y="116"/>
                  </a:lnTo>
                  <a:lnTo>
                    <a:pt x="2200" y="117"/>
                  </a:lnTo>
                  <a:lnTo>
                    <a:pt x="2201" y="120"/>
                  </a:lnTo>
                  <a:lnTo>
                    <a:pt x="2203" y="121"/>
                  </a:lnTo>
                  <a:lnTo>
                    <a:pt x="2204" y="123"/>
                  </a:lnTo>
                  <a:lnTo>
                    <a:pt x="2206" y="124"/>
                  </a:lnTo>
                  <a:lnTo>
                    <a:pt x="2207" y="125"/>
                  </a:lnTo>
                  <a:lnTo>
                    <a:pt x="2208" y="127"/>
                  </a:lnTo>
                  <a:lnTo>
                    <a:pt x="2209" y="130"/>
                  </a:lnTo>
                  <a:lnTo>
                    <a:pt x="2209" y="131"/>
                  </a:lnTo>
                  <a:lnTo>
                    <a:pt x="2209" y="132"/>
                  </a:lnTo>
                  <a:lnTo>
                    <a:pt x="2209" y="132"/>
                  </a:lnTo>
                  <a:lnTo>
                    <a:pt x="2207" y="133"/>
                  </a:lnTo>
                  <a:lnTo>
                    <a:pt x="2206" y="134"/>
                  </a:lnTo>
                  <a:lnTo>
                    <a:pt x="2204" y="135"/>
                  </a:lnTo>
                  <a:lnTo>
                    <a:pt x="2201" y="136"/>
                  </a:lnTo>
                  <a:lnTo>
                    <a:pt x="2200" y="137"/>
                  </a:lnTo>
                  <a:lnTo>
                    <a:pt x="2198" y="137"/>
                  </a:lnTo>
                  <a:lnTo>
                    <a:pt x="2196" y="137"/>
                  </a:lnTo>
                  <a:lnTo>
                    <a:pt x="2193" y="136"/>
                  </a:lnTo>
                  <a:lnTo>
                    <a:pt x="2191" y="135"/>
                  </a:lnTo>
                  <a:lnTo>
                    <a:pt x="2191" y="133"/>
                  </a:lnTo>
                  <a:lnTo>
                    <a:pt x="2190" y="130"/>
                  </a:lnTo>
                  <a:lnTo>
                    <a:pt x="2190" y="128"/>
                  </a:lnTo>
                  <a:lnTo>
                    <a:pt x="2190" y="126"/>
                  </a:lnTo>
                  <a:lnTo>
                    <a:pt x="2189" y="125"/>
                  </a:lnTo>
                  <a:lnTo>
                    <a:pt x="2188" y="125"/>
                  </a:lnTo>
                  <a:lnTo>
                    <a:pt x="2186" y="126"/>
                  </a:lnTo>
                  <a:lnTo>
                    <a:pt x="2185" y="125"/>
                  </a:lnTo>
                  <a:lnTo>
                    <a:pt x="2183" y="124"/>
                  </a:lnTo>
                  <a:lnTo>
                    <a:pt x="2182" y="122"/>
                  </a:lnTo>
                  <a:lnTo>
                    <a:pt x="2181" y="117"/>
                  </a:lnTo>
                  <a:lnTo>
                    <a:pt x="2180" y="114"/>
                  </a:lnTo>
                  <a:lnTo>
                    <a:pt x="2180" y="110"/>
                  </a:lnTo>
                  <a:lnTo>
                    <a:pt x="2180" y="107"/>
                  </a:lnTo>
                  <a:lnTo>
                    <a:pt x="2180" y="105"/>
                  </a:lnTo>
                  <a:lnTo>
                    <a:pt x="2181" y="104"/>
                  </a:lnTo>
                  <a:lnTo>
                    <a:pt x="2182" y="104"/>
                  </a:lnTo>
                  <a:lnTo>
                    <a:pt x="2183" y="104"/>
                  </a:lnTo>
                  <a:lnTo>
                    <a:pt x="2183" y="104"/>
                  </a:lnTo>
                  <a:lnTo>
                    <a:pt x="2183" y="104"/>
                  </a:lnTo>
                  <a:lnTo>
                    <a:pt x="2184" y="105"/>
                  </a:lnTo>
                  <a:lnTo>
                    <a:pt x="2186" y="106"/>
                  </a:lnTo>
                  <a:lnTo>
                    <a:pt x="2188" y="108"/>
                  </a:lnTo>
                  <a:lnTo>
                    <a:pt x="2190" y="109"/>
                  </a:lnTo>
                  <a:lnTo>
                    <a:pt x="2192" y="110"/>
                  </a:lnTo>
                  <a:lnTo>
                    <a:pt x="2194" y="111"/>
                  </a:lnTo>
                  <a:lnTo>
                    <a:pt x="2196" y="111"/>
                  </a:lnTo>
                  <a:lnTo>
                    <a:pt x="2198" y="111"/>
                  </a:lnTo>
                  <a:lnTo>
                    <a:pt x="2200" y="110"/>
                  </a:lnTo>
                  <a:lnTo>
                    <a:pt x="2203" y="110"/>
                  </a:lnTo>
                  <a:lnTo>
                    <a:pt x="2205" y="109"/>
                  </a:lnTo>
                  <a:lnTo>
                    <a:pt x="2205" y="107"/>
                  </a:lnTo>
                  <a:lnTo>
                    <a:pt x="2205" y="106"/>
                  </a:lnTo>
                  <a:lnTo>
                    <a:pt x="2204" y="104"/>
                  </a:lnTo>
                  <a:lnTo>
                    <a:pt x="2201" y="103"/>
                  </a:lnTo>
                  <a:lnTo>
                    <a:pt x="2199" y="102"/>
                  </a:lnTo>
                  <a:lnTo>
                    <a:pt x="2197" y="101"/>
                  </a:lnTo>
                  <a:lnTo>
                    <a:pt x="2196" y="99"/>
                  </a:lnTo>
                  <a:lnTo>
                    <a:pt x="2194" y="97"/>
                  </a:lnTo>
                  <a:lnTo>
                    <a:pt x="2192" y="95"/>
                  </a:lnTo>
                  <a:lnTo>
                    <a:pt x="2190" y="93"/>
                  </a:lnTo>
                  <a:lnTo>
                    <a:pt x="2188" y="89"/>
                  </a:lnTo>
                  <a:lnTo>
                    <a:pt x="2187" y="87"/>
                  </a:lnTo>
                  <a:lnTo>
                    <a:pt x="2186" y="86"/>
                  </a:lnTo>
                  <a:lnTo>
                    <a:pt x="2185" y="85"/>
                  </a:lnTo>
                  <a:lnTo>
                    <a:pt x="2182" y="84"/>
                  </a:lnTo>
                  <a:lnTo>
                    <a:pt x="2180" y="84"/>
                  </a:lnTo>
                  <a:lnTo>
                    <a:pt x="2177" y="83"/>
                  </a:lnTo>
                  <a:lnTo>
                    <a:pt x="2175" y="82"/>
                  </a:lnTo>
                  <a:lnTo>
                    <a:pt x="2173" y="81"/>
                  </a:lnTo>
                  <a:lnTo>
                    <a:pt x="2171" y="81"/>
                  </a:lnTo>
                  <a:lnTo>
                    <a:pt x="2170" y="81"/>
                  </a:lnTo>
                  <a:lnTo>
                    <a:pt x="2170" y="83"/>
                  </a:lnTo>
                  <a:lnTo>
                    <a:pt x="2170" y="85"/>
                  </a:lnTo>
                  <a:lnTo>
                    <a:pt x="2170" y="88"/>
                  </a:lnTo>
                  <a:lnTo>
                    <a:pt x="2170" y="90"/>
                  </a:lnTo>
                  <a:lnTo>
                    <a:pt x="2170" y="93"/>
                  </a:lnTo>
                  <a:lnTo>
                    <a:pt x="2170" y="95"/>
                  </a:lnTo>
                  <a:lnTo>
                    <a:pt x="2170" y="95"/>
                  </a:lnTo>
                  <a:lnTo>
                    <a:pt x="2170" y="96"/>
                  </a:lnTo>
                  <a:lnTo>
                    <a:pt x="2169" y="96"/>
                  </a:lnTo>
                  <a:lnTo>
                    <a:pt x="2168" y="96"/>
                  </a:lnTo>
                  <a:lnTo>
                    <a:pt x="2167" y="95"/>
                  </a:lnTo>
                  <a:lnTo>
                    <a:pt x="2166" y="94"/>
                  </a:lnTo>
                  <a:lnTo>
                    <a:pt x="2165" y="93"/>
                  </a:lnTo>
                  <a:lnTo>
                    <a:pt x="2164" y="90"/>
                  </a:lnTo>
                  <a:lnTo>
                    <a:pt x="2162" y="88"/>
                  </a:lnTo>
                  <a:lnTo>
                    <a:pt x="2161" y="86"/>
                  </a:lnTo>
                  <a:lnTo>
                    <a:pt x="2159" y="84"/>
                  </a:lnTo>
                  <a:lnTo>
                    <a:pt x="2158" y="83"/>
                  </a:lnTo>
                  <a:lnTo>
                    <a:pt x="2158" y="82"/>
                  </a:lnTo>
                  <a:lnTo>
                    <a:pt x="2158" y="82"/>
                  </a:lnTo>
                  <a:lnTo>
                    <a:pt x="2159" y="80"/>
                  </a:lnTo>
                  <a:lnTo>
                    <a:pt x="2159" y="79"/>
                  </a:lnTo>
                  <a:lnTo>
                    <a:pt x="2160" y="77"/>
                  </a:lnTo>
                  <a:lnTo>
                    <a:pt x="2160" y="75"/>
                  </a:lnTo>
                  <a:lnTo>
                    <a:pt x="2160" y="73"/>
                  </a:lnTo>
                  <a:lnTo>
                    <a:pt x="2159" y="73"/>
                  </a:lnTo>
                  <a:lnTo>
                    <a:pt x="2158" y="72"/>
                  </a:lnTo>
                  <a:lnTo>
                    <a:pt x="2156" y="70"/>
                  </a:lnTo>
                  <a:lnTo>
                    <a:pt x="2154" y="69"/>
                  </a:lnTo>
                  <a:lnTo>
                    <a:pt x="2152" y="67"/>
                  </a:lnTo>
                  <a:lnTo>
                    <a:pt x="2150" y="64"/>
                  </a:lnTo>
                  <a:lnTo>
                    <a:pt x="2149" y="58"/>
                  </a:lnTo>
                  <a:lnTo>
                    <a:pt x="2148" y="53"/>
                  </a:lnTo>
                  <a:lnTo>
                    <a:pt x="2148" y="50"/>
                  </a:lnTo>
                  <a:lnTo>
                    <a:pt x="2148" y="48"/>
                  </a:lnTo>
                  <a:lnTo>
                    <a:pt x="2149" y="47"/>
                  </a:lnTo>
                  <a:lnTo>
                    <a:pt x="2151" y="46"/>
                  </a:lnTo>
                  <a:lnTo>
                    <a:pt x="2152" y="46"/>
                  </a:lnTo>
                  <a:lnTo>
                    <a:pt x="2153" y="45"/>
                  </a:lnTo>
                  <a:lnTo>
                    <a:pt x="2156" y="17"/>
                  </a:lnTo>
                  <a:lnTo>
                    <a:pt x="2164" y="14"/>
                  </a:lnTo>
                  <a:close/>
                  <a:moveTo>
                    <a:pt x="2036" y="0"/>
                  </a:moveTo>
                  <a:lnTo>
                    <a:pt x="2037" y="0"/>
                  </a:lnTo>
                  <a:lnTo>
                    <a:pt x="2039" y="1"/>
                  </a:lnTo>
                  <a:lnTo>
                    <a:pt x="2041" y="1"/>
                  </a:lnTo>
                  <a:lnTo>
                    <a:pt x="2043" y="2"/>
                  </a:lnTo>
                  <a:lnTo>
                    <a:pt x="2044" y="3"/>
                  </a:lnTo>
                  <a:lnTo>
                    <a:pt x="2044" y="4"/>
                  </a:lnTo>
                  <a:lnTo>
                    <a:pt x="2044" y="7"/>
                  </a:lnTo>
                  <a:lnTo>
                    <a:pt x="2043" y="8"/>
                  </a:lnTo>
                  <a:lnTo>
                    <a:pt x="2043" y="8"/>
                  </a:lnTo>
                  <a:lnTo>
                    <a:pt x="2039" y="17"/>
                  </a:lnTo>
                  <a:lnTo>
                    <a:pt x="2033" y="22"/>
                  </a:lnTo>
                  <a:lnTo>
                    <a:pt x="2024" y="22"/>
                  </a:lnTo>
                  <a:lnTo>
                    <a:pt x="2023" y="22"/>
                  </a:lnTo>
                  <a:lnTo>
                    <a:pt x="2021" y="20"/>
                  </a:lnTo>
                  <a:lnTo>
                    <a:pt x="2021" y="18"/>
                  </a:lnTo>
                  <a:lnTo>
                    <a:pt x="2020" y="16"/>
                  </a:lnTo>
                  <a:lnTo>
                    <a:pt x="2020" y="14"/>
                  </a:lnTo>
                  <a:lnTo>
                    <a:pt x="2019" y="12"/>
                  </a:lnTo>
                  <a:lnTo>
                    <a:pt x="2019" y="12"/>
                  </a:lnTo>
                  <a:lnTo>
                    <a:pt x="2027" y="2"/>
                  </a:lnTo>
                  <a:lnTo>
                    <a:pt x="2030" y="3"/>
                  </a:lnTo>
                  <a:lnTo>
                    <a:pt x="2036" y="0"/>
                  </a:lnTo>
                  <a:close/>
                  <a:moveTo>
                    <a:pt x="22" y="0"/>
                  </a:moveTo>
                  <a:lnTo>
                    <a:pt x="26" y="1"/>
                  </a:lnTo>
                  <a:lnTo>
                    <a:pt x="32" y="2"/>
                  </a:lnTo>
                  <a:lnTo>
                    <a:pt x="38" y="4"/>
                  </a:lnTo>
                  <a:lnTo>
                    <a:pt x="41" y="4"/>
                  </a:lnTo>
                  <a:lnTo>
                    <a:pt x="43" y="3"/>
                  </a:lnTo>
                  <a:lnTo>
                    <a:pt x="44" y="2"/>
                  </a:lnTo>
                  <a:lnTo>
                    <a:pt x="48" y="2"/>
                  </a:lnTo>
                  <a:lnTo>
                    <a:pt x="50" y="2"/>
                  </a:lnTo>
                  <a:lnTo>
                    <a:pt x="52" y="2"/>
                  </a:lnTo>
                  <a:lnTo>
                    <a:pt x="54" y="2"/>
                  </a:lnTo>
                  <a:lnTo>
                    <a:pt x="55" y="4"/>
                  </a:lnTo>
                  <a:lnTo>
                    <a:pt x="56" y="5"/>
                  </a:lnTo>
                  <a:lnTo>
                    <a:pt x="59" y="8"/>
                  </a:lnTo>
                  <a:lnTo>
                    <a:pt x="61" y="9"/>
                  </a:lnTo>
                  <a:lnTo>
                    <a:pt x="64" y="10"/>
                  </a:lnTo>
                  <a:lnTo>
                    <a:pt x="66" y="12"/>
                  </a:lnTo>
                  <a:lnTo>
                    <a:pt x="68" y="14"/>
                  </a:lnTo>
                  <a:lnTo>
                    <a:pt x="69" y="17"/>
                  </a:lnTo>
                  <a:lnTo>
                    <a:pt x="69" y="19"/>
                  </a:lnTo>
                  <a:lnTo>
                    <a:pt x="69" y="21"/>
                  </a:lnTo>
                  <a:lnTo>
                    <a:pt x="69" y="22"/>
                  </a:lnTo>
                  <a:lnTo>
                    <a:pt x="68" y="22"/>
                  </a:lnTo>
                  <a:lnTo>
                    <a:pt x="65" y="22"/>
                  </a:lnTo>
                  <a:lnTo>
                    <a:pt x="59" y="22"/>
                  </a:lnTo>
                  <a:lnTo>
                    <a:pt x="53" y="22"/>
                  </a:lnTo>
                  <a:lnTo>
                    <a:pt x="51" y="22"/>
                  </a:lnTo>
                  <a:lnTo>
                    <a:pt x="38" y="24"/>
                  </a:lnTo>
                  <a:lnTo>
                    <a:pt x="38" y="24"/>
                  </a:lnTo>
                  <a:lnTo>
                    <a:pt x="38" y="25"/>
                  </a:lnTo>
                  <a:lnTo>
                    <a:pt x="37" y="27"/>
                  </a:lnTo>
                  <a:lnTo>
                    <a:pt x="36" y="28"/>
                  </a:lnTo>
                  <a:lnTo>
                    <a:pt x="36" y="29"/>
                  </a:lnTo>
                  <a:lnTo>
                    <a:pt x="36" y="30"/>
                  </a:lnTo>
                  <a:lnTo>
                    <a:pt x="34" y="30"/>
                  </a:lnTo>
                  <a:lnTo>
                    <a:pt x="32" y="31"/>
                  </a:lnTo>
                  <a:lnTo>
                    <a:pt x="30" y="31"/>
                  </a:lnTo>
                  <a:lnTo>
                    <a:pt x="28" y="31"/>
                  </a:lnTo>
                  <a:lnTo>
                    <a:pt x="27" y="31"/>
                  </a:lnTo>
                  <a:lnTo>
                    <a:pt x="26" y="31"/>
                  </a:lnTo>
                  <a:lnTo>
                    <a:pt x="26" y="30"/>
                  </a:lnTo>
                  <a:lnTo>
                    <a:pt x="26" y="28"/>
                  </a:lnTo>
                  <a:lnTo>
                    <a:pt x="25" y="27"/>
                  </a:lnTo>
                  <a:lnTo>
                    <a:pt x="25" y="26"/>
                  </a:lnTo>
                  <a:lnTo>
                    <a:pt x="25" y="25"/>
                  </a:lnTo>
                  <a:lnTo>
                    <a:pt x="24" y="26"/>
                  </a:lnTo>
                  <a:lnTo>
                    <a:pt x="22" y="26"/>
                  </a:lnTo>
                  <a:lnTo>
                    <a:pt x="20" y="26"/>
                  </a:lnTo>
                  <a:lnTo>
                    <a:pt x="18" y="27"/>
                  </a:lnTo>
                  <a:lnTo>
                    <a:pt x="17" y="27"/>
                  </a:lnTo>
                  <a:lnTo>
                    <a:pt x="14" y="27"/>
                  </a:lnTo>
                  <a:lnTo>
                    <a:pt x="12" y="27"/>
                  </a:lnTo>
                  <a:lnTo>
                    <a:pt x="10" y="28"/>
                  </a:lnTo>
                  <a:lnTo>
                    <a:pt x="8" y="27"/>
                  </a:lnTo>
                  <a:lnTo>
                    <a:pt x="6" y="27"/>
                  </a:lnTo>
                  <a:lnTo>
                    <a:pt x="5" y="27"/>
                  </a:lnTo>
                  <a:lnTo>
                    <a:pt x="3" y="27"/>
                  </a:lnTo>
                  <a:lnTo>
                    <a:pt x="2" y="26"/>
                  </a:lnTo>
                  <a:lnTo>
                    <a:pt x="0" y="26"/>
                  </a:lnTo>
                  <a:lnTo>
                    <a:pt x="0" y="24"/>
                  </a:lnTo>
                  <a:lnTo>
                    <a:pt x="0" y="23"/>
                  </a:lnTo>
                  <a:lnTo>
                    <a:pt x="1" y="22"/>
                  </a:lnTo>
                  <a:lnTo>
                    <a:pt x="3" y="21"/>
                  </a:lnTo>
                  <a:lnTo>
                    <a:pt x="4" y="20"/>
                  </a:lnTo>
                  <a:lnTo>
                    <a:pt x="4" y="20"/>
                  </a:lnTo>
                  <a:lnTo>
                    <a:pt x="5" y="19"/>
                  </a:lnTo>
                  <a:lnTo>
                    <a:pt x="21" y="19"/>
                  </a:lnTo>
                  <a:lnTo>
                    <a:pt x="22" y="5"/>
                  </a:lnTo>
                  <a:lnTo>
                    <a:pt x="22" y="4"/>
                  </a:lnTo>
                  <a:lnTo>
                    <a:pt x="21" y="3"/>
                  </a:lnTo>
                  <a:lnTo>
                    <a:pt x="21" y="2"/>
                  </a:lnTo>
                  <a:lnTo>
                    <a:pt x="21" y="1"/>
                  </a:lnTo>
                  <a:lnTo>
                    <a:pt x="21" y="1"/>
                  </a:lnTo>
                  <a:lnTo>
                    <a:pt x="22" y="0"/>
                  </a:lnTo>
                  <a:close/>
                </a:path>
              </a:pathLst>
            </a:custGeom>
            <a:grp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1" name="Freeform 7"/>
            <p:cNvSpPr>
              <a:spLocks noEditPoints="1"/>
            </p:cNvSpPr>
            <p:nvPr/>
          </p:nvSpPr>
          <p:spPr bwMode="auto">
            <a:xfrm>
              <a:off x="1676400" y="1992313"/>
              <a:ext cx="4895850" cy="2549525"/>
            </a:xfrm>
            <a:custGeom>
              <a:avLst/>
              <a:gdLst>
                <a:gd name="T0" fmla="*/ 642 w 3084"/>
                <a:gd name="T1" fmla="*/ 621 h 1606"/>
                <a:gd name="T2" fmla="*/ 2869 w 3084"/>
                <a:gd name="T3" fmla="*/ 620 h 1606"/>
                <a:gd name="T4" fmla="*/ 1696 w 3084"/>
                <a:gd name="T5" fmla="*/ 367 h 1606"/>
                <a:gd name="T6" fmla="*/ 1721 w 3084"/>
                <a:gd name="T7" fmla="*/ 395 h 1606"/>
                <a:gd name="T8" fmla="*/ 1675 w 3084"/>
                <a:gd name="T9" fmla="*/ 424 h 1606"/>
                <a:gd name="T10" fmla="*/ 1638 w 3084"/>
                <a:gd name="T11" fmla="*/ 344 h 1606"/>
                <a:gd name="T12" fmla="*/ 1491 w 3084"/>
                <a:gd name="T13" fmla="*/ 453 h 1606"/>
                <a:gd name="T14" fmla="*/ 1595 w 3084"/>
                <a:gd name="T15" fmla="*/ 441 h 1606"/>
                <a:gd name="T16" fmla="*/ 1660 w 3084"/>
                <a:gd name="T17" fmla="*/ 454 h 1606"/>
                <a:gd name="T18" fmla="*/ 1754 w 3084"/>
                <a:gd name="T19" fmla="*/ 520 h 1606"/>
                <a:gd name="T20" fmla="*/ 1857 w 3084"/>
                <a:gd name="T21" fmla="*/ 511 h 1606"/>
                <a:gd name="T22" fmla="*/ 1889 w 3084"/>
                <a:gd name="T23" fmla="*/ 449 h 1606"/>
                <a:gd name="T24" fmla="*/ 1819 w 3084"/>
                <a:gd name="T25" fmla="*/ 396 h 1606"/>
                <a:gd name="T26" fmla="*/ 1776 w 3084"/>
                <a:gd name="T27" fmla="*/ 436 h 1606"/>
                <a:gd name="T28" fmla="*/ 1704 w 3084"/>
                <a:gd name="T29" fmla="*/ 352 h 1606"/>
                <a:gd name="T30" fmla="*/ 2045 w 3084"/>
                <a:gd name="T31" fmla="*/ 376 h 1606"/>
                <a:gd name="T32" fmla="*/ 2072 w 3084"/>
                <a:gd name="T33" fmla="*/ 434 h 1606"/>
                <a:gd name="T34" fmla="*/ 2102 w 3084"/>
                <a:gd name="T35" fmla="*/ 381 h 1606"/>
                <a:gd name="T36" fmla="*/ 2063 w 3084"/>
                <a:gd name="T37" fmla="*/ 334 h 1606"/>
                <a:gd name="T38" fmla="*/ 1908 w 3084"/>
                <a:gd name="T39" fmla="*/ 330 h 1606"/>
                <a:gd name="T40" fmla="*/ 1839 w 3084"/>
                <a:gd name="T41" fmla="*/ 354 h 1606"/>
                <a:gd name="T42" fmla="*/ 1920 w 3084"/>
                <a:gd name="T43" fmla="*/ 331 h 1606"/>
                <a:gd name="T44" fmla="*/ 1475 w 3084"/>
                <a:gd name="T45" fmla="*/ 218 h 1606"/>
                <a:gd name="T46" fmla="*/ 1540 w 3084"/>
                <a:gd name="T47" fmla="*/ 204 h 1606"/>
                <a:gd name="T48" fmla="*/ 1548 w 3084"/>
                <a:gd name="T49" fmla="*/ 266 h 1606"/>
                <a:gd name="T50" fmla="*/ 1517 w 3084"/>
                <a:gd name="T51" fmla="*/ 242 h 1606"/>
                <a:gd name="T52" fmla="*/ 1503 w 3084"/>
                <a:gd name="T53" fmla="*/ 209 h 1606"/>
                <a:gd name="T54" fmla="*/ 1529 w 3084"/>
                <a:gd name="T55" fmla="*/ 170 h 1606"/>
                <a:gd name="T56" fmla="*/ 1724 w 3084"/>
                <a:gd name="T57" fmla="*/ 124 h 1606"/>
                <a:gd name="T58" fmla="*/ 1710 w 3084"/>
                <a:gd name="T59" fmla="*/ 199 h 1606"/>
                <a:gd name="T60" fmla="*/ 1674 w 3084"/>
                <a:gd name="T61" fmla="*/ 222 h 1606"/>
                <a:gd name="T62" fmla="*/ 1745 w 3084"/>
                <a:gd name="T63" fmla="*/ 216 h 1606"/>
                <a:gd name="T64" fmla="*/ 1795 w 3084"/>
                <a:gd name="T65" fmla="*/ 159 h 1606"/>
                <a:gd name="T66" fmla="*/ 1764 w 3084"/>
                <a:gd name="T67" fmla="*/ 155 h 1606"/>
                <a:gd name="T68" fmla="*/ 1388 w 3084"/>
                <a:gd name="T69" fmla="*/ 89 h 1606"/>
                <a:gd name="T70" fmla="*/ 836 w 3084"/>
                <a:gd name="T71" fmla="*/ 31 h 1606"/>
                <a:gd name="T72" fmla="*/ 906 w 3084"/>
                <a:gd name="T73" fmla="*/ 10 h 1606"/>
                <a:gd name="T74" fmla="*/ 1038 w 3084"/>
                <a:gd name="T75" fmla="*/ 89 h 1606"/>
                <a:gd name="T76" fmla="*/ 986 w 3084"/>
                <a:gd name="T77" fmla="*/ 134 h 1606"/>
                <a:gd name="T78" fmla="*/ 966 w 3084"/>
                <a:gd name="T79" fmla="*/ 60 h 1606"/>
                <a:gd name="T80" fmla="*/ 774 w 3084"/>
                <a:gd name="T81" fmla="*/ 123 h 1606"/>
                <a:gd name="T82" fmla="*/ 811 w 3084"/>
                <a:gd name="T83" fmla="*/ 217 h 1606"/>
                <a:gd name="T84" fmla="*/ 996 w 3084"/>
                <a:gd name="T85" fmla="*/ 186 h 1606"/>
                <a:gd name="T86" fmla="*/ 983 w 3084"/>
                <a:gd name="T87" fmla="*/ 269 h 1606"/>
                <a:gd name="T88" fmla="*/ 942 w 3084"/>
                <a:gd name="T89" fmla="*/ 327 h 1606"/>
                <a:gd name="T90" fmla="*/ 487 w 3084"/>
                <a:gd name="T91" fmla="*/ 577 h 1606"/>
                <a:gd name="T92" fmla="*/ 594 w 3084"/>
                <a:gd name="T93" fmla="*/ 705 h 1606"/>
                <a:gd name="T94" fmla="*/ 743 w 3084"/>
                <a:gd name="T95" fmla="*/ 750 h 1606"/>
                <a:gd name="T96" fmla="*/ 821 w 3084"/>
                <a:gd name="T97" fmla="*/ 773 h 1606"/>
                <a:gd name="T98" fmla="*/ 997 w 3084"/>
                <a:gd name="T99" fmla="*/ 910 h 1606"/>
                <a:gd name="T100" fmla="*/ 1144 w 3084"/>
                <a:gd name="T101" fmla="*/ 977 h 1606"/>
                <a:gd name="T102" fmla="*/ 981 w 3084"/>
                <a:gd name="T103" fmla="*/ 1335 h 1606"/>
                <a:gd name="T104" fmla="*/ 902 w 3084"/>
                <a:gd name="T105" fmla="*/ 1426 h 1606"/>
                <a:gd name="T106" fmla="*/ 899 w 3084"/>
                <a:gd name="T107" fmla="*/ 1600 h 1606"/>
                <a:gd name="T108" fmla="*/ 697 w 3084"/>
                <a:gd name="T109" fmla="*/ 1085 h 1606"/>
                <a:gd name="T110" fmla="*/ 583 w 3084"/>
                <a:gd name="T111" fmla="*/ 769 h 1606"/>
                <a:gd name="T112" fmla="*/ 324 w 3084"/>
                <a:gd name="T113" fmla="*/ 549 h 1606"/>
                <a:gd name="T114" fmla="*/ 316 w 3084"/>
                <a:gd name="T115" fmla="*/ 277 h 1606"/>
                <a:gd name="T116" fmla="*/ 197 w 3084"/>
                <a:gd name="T117" fmla="*/ 163 h 1606"/>
                <a:gd name="T118" fmla="*/ 76 w 3084"/>
                <a:gd name="T119" fmla="*/ 206 h 1606"/>
                <a:gd name="T120" fmla="*/ 146 w 3084"/>
                <a:gd name="T121" fmla="*/ 118 h 1606"/>
                <a:gd name="T122" fmla="*/ 294 w 3084"/>
                <a:gd name="T123" fmla="*/ 36 h 1606"/>
                <a:gd name="T124" fmla="*/ 637 w 3084"/>
                <a:gd name="T125" fmla="*/ 59 h 1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84" h="1606">
                  <a:moveTo>
                    <a:pt x="631" y="614"/>
                  </a:moveTo>
                  <a:lnTo>
                    <a:pt x="633" y="615"/>
                  </a:lnTo>
                  <a:lnTo>
                    <a:pt x="639" y="615"/>
                  </a:lnTo>
                  <a:lnTo>
                    <a:pt x="648" y="616"/>
                  </a:lnTo>
                  <a:lnTo>
                    <a:pt x="656" y="616"/>
                  </a:lnTo>
                  <a:lnTo>
                    <a:pt x="662" y="617"/>
                  </a:lnTo>
                  <a:lnTo>
                    <a:pt x="665" y="617"/>
                  </a:lnTo>
                  <a:lnTo>
                    <a:pt x="667" y="617"/>
                  </a:lnTo>
                  <a:lnTo>
                    <a:pt x="673" y="619"/>
                  </a:lnTo>
                  <a:lnTo>
                    <a:pt x="681" y="621"/>
                  </a:lnTo>
                  <a:lnTo>
                    <a:pt x="688" y="623"/>
                  </a:lnTo>
                  <a:lnTo>
                    <a:pt x="694" y="625"/>
                  </a:lnTo>
                  <a:lnTo>
                    <a:pt x="697" y="627"/>
                  </a:lnTo>
                  <a:lnTo>
                    <a:pt x="699" y="631"/>
                  </a:lnTo>
                  <a:lnTo>
                    <a:pt x="702" y="635"/>
                  </a:lnTo>
                  <a:lnTo>
                    <a:pt x="708" y="639"/>
                  </a:lnTo>
                  <a:lnTo>
                    <a:pt x="713" y="642"/>
                  </a:lnTo>
                  <a:lnTo>
                    <a:pt x="716" y="644"/>
                  </a:lnTo>
                  <a:lnTo>
                    <a:pt x="718" y="644"/>
                  </a:lnTo>
                  <a:lnTo>
                    <a:pt x="721" y="645"/>
                  </a:lnTo>
                  <a:lnTo>
                    <a:pt x="724" y="645"/>
                  </a:lnTo>
                  <a:lnTo>
                    <a:pt x="726" y="646"/>
                  </a:lnTo>
                  <a:lnTo>
                    <a:pt x="727" y="647"/>
                  </a:lnTo>
                  <a:lnTo>
                    <a:pt x="727" y="648"/>
                  </a:lnTo>
                  <a:lnTo>
                    <a:pt x="726" y="649"/>
                  </a:lnTo>
                  <a:lnTo>
                    <a:pt x="724" y="650"/>
                  </a:lnTo>
                  <a:lnTo>
                    <a:pt x="722" y="651"/>
                  </a:lnTo>
                  <a:lnTo>
                    <a:pt x="721" y="652"/>
                  </a:lnTo>
                  <a:lnTo>
                    <a:pt x="720" y="653"/>
                  </a:lnTo>
                  <a:lnTo>
                    <a:pt x="719" y="653"/>
                  </a:lnTo>
                  <a:lnTo>
                    <a:pt x="694" y="656"/>
                  </a:lnTo>
                  <a:lnTo>
                    <a:pt x="693" y="656"/>
                  </a:lnTo>
                  <a:lnTo>
                    <a:pt x="691" y="656"/>
                  </a:lnTo>
                  <a:lnTo>
                    <a:pt x="689" y="656"/>
                  </a:lnTo>
                  <a:lnTo>
                    <a:pt x="686" y="656"/>
                  </a:lnTo>
                  <a:lnTo>
                    <a:pt x="684" y="656"/>
                  </a:lnTo>
                  <a:lnTo>
                    <a:pt x="682" y="655"/>
                  </a:lnTo>
                  <a:lnTo>
                    <a:pt x="681" y="655"/>
                  </a:lnTo>
                  <a:lnTo>
                    <a:pt x="681" y="651"/>
                  </a:lnTo>
                  <a:lnTo>
                    <a:pt x="680" y="646"/>
                  </a:lnTo>
                  <a:lnTo>
                    <a:pt x="679" y="640"/>
                  </a:lnTo>
                  <a:lnTo>
                    <a:pt x="679" y="638"/>
                  </a:lnTo>
                  <a:lnTo>
                    <a:pt x="671" y="632"/>
                  </a:lnTo>
                  <a:lnTo>
                    <a:pt x="655" y="626"/>
                  </a:lnTo>
                  <a:lnTo>
                    <a:pt x="654" y="625"/>
                  </a:lnTo>
                  <a:lnTo>
                    <a:pt x="652" y="625"/>
                  </a:lnTo>
                  <a:lnTo>
                    <a:pt x="650" y="624"/>
                  </a:lnTo>
                  <a:lnTo>
                    <a:pt x="648" y="623"/>
                  </a:lnTo>
                  <a:lnTo>
                    <a:pt x="646" y="623"/>
                  </a:lnTo>
                  <a:lnTo>
                    <a:pt x="643" y="623"/>
                  </a:lnTo>
                  <a:lnTo>
                    <a:pt x="642" y="622"/>
                  </a:lnTo>
                  <a:lnTo>
                    <a:pt x="642" y="621"/>
                  </a:lnTo>
                  <a:lnTo>
                    <a:pt x="641" y="620"/>
                  </a:lnTo>
                  <a:lnTo>
                    <a:pt x="640" y="619"/>
                  </a:lnTo>
                  <a:lnTo>
                    <a:pt x="639" y="619"/>
                  </a:lnTo>
                  <a:lnTo>
                    <a:pt x="637" y="620"/>
                  </a:lnTo>
                  <a:lnTo>
                    <a:pt x="636" y="620"/>
                  </a:lnTo>
                  <a:lnTo>
                    <a:pt x="633" y="621"/>
                  </a:lnTo>
                  <a:lnTo>
                    <a:pt x="631" y="622"/>
                  </a:lnTo>
                  <a:lnTo>
                    <a:pt x="630" y="623"/>
                  </a:lnTo>
                  <a:lnTo>
                    <a:pt x="629" y="625"/>
                  </a:lnTo>
                  <a:lnTo>
                    <a:pt x="628" y="626"/>
                  </a:lnTo>
                  <a:lnTo>
                    <a:pt x="627" y="628"/>
                  </a:lnTo>
                  <a:lnTo>
                    <a:pt x="625" y="631"/>
                  </a:lnTo>
                  <a:lnTo>
                    <a:pt x="623" y="633"/>
                  </a:lnTo>
                  <a:lnTo>
                    <a:pt x="621" y="635"/>
                  </a:lnTo>
                  <a:lnTo>
                    <a:pt x="619" y="636"/>
                  </a:lnTo>
                  <a:lnTo>
                    <a:pt x="618" y="637"/>
                  </a:lnTo>
                  <a:lnTo>
                    <a:pt x="617" y="637"/>
                  </a:lnTo>
                  <a:lnTo>
                    <a:pt x="617" y="635"/>
                  </a:lnTo>
                  <a:lnTo>
                    <a:pt x="616" y="633"/>
                  </a:lnTo>
                  <a:lnTo>
                    <a:pt x="616" y="631"/>
                  </a:lnTo>
                  <a:lnTo>
                    <a:pt x="615" y="629"/>
                  </a:lnTo>
                  <a:lnTo>
                    <a:pt x="615" y="628"/>
                  </a:lnTo>
                  <a:lnTo>
                    <a:pt x="615" y="626"/>
                  </a:lnTo>
                  <a:lnTo>
                    <a:pt x="616" y="626"/>
                  </a:lnTo>
                  <a:lnTo>
                    <a:pt x="617" y="625"/>
                  </a:lnTo>
                  <a:lnTo>
                    <a:pt x="619" y="624"/>
                  </a:lnTo>
                  <a:lnTo>
                    <a:pt x="621" y="622"/>
                  </a:lnTo>
                  <a:lnTo>
                    <a:pt x="623" y="620"/>
                  </a:lnTo>
                  <a:lnTo>
                    <a:pt x="625" y="618"/>
                  </a:lnTo>
                  <a:lnTo>
                    <a:pt x="628" y="616"/>
                  </a:lnTo>
                  <a:lnTo>
                    <a:pt x="629" y="615"/>
                  </a:lnTo>
                  <a:lnTo>
                    <a:pt x="631" y="614"/>
                  </a:lnTo>
                  <a:lnTo>
                    <a:pt x="631" y="614"/>
                  </a:lnTo>
                  <a:close/>
                  <a:moveTo>
                    <a:pt x="2868" y="584"/>
                  </a:moveTo>
                  <a:lnTo>
                    <a:pt x="2869" y="585"/>
                  </a:lnTo>
                  <a:lnTo>
                    <a:pt x="2869" y="586"/>
                  </a:lnTo>
                  <a:lnTo>
                    <a:pt x="2869" y="588"/>
                  </a:lnTo>
                  <a:lnTo>
                    <a:pt x="2870" y="590"/>
                  </a:lnTo>
                  <a:lnTo>
                    <a:pt x="2871" y="592"/>
                  </a:lnTo>
                  <a:lnTo>
                    <a:pt x="2871" y="595"/>
                  </a:lnTo>
                  <a:lnTo>
                    <a:pt x="2871" y="597"/>
                  </a:lnTo>
                  <a:lnTo>
                    <a:pt x="2872" y="600"/>
                  </a:lnTo>
                  <a:lnTo>
                    <a:pt x="2873" y="603"/>
                  </a:lnTo>
                  <a:lnTo>
                    <a:pt x="2873" y="605"/>
                  </a:lnTo>
                  <a:lnTo>
                    <a:pt x="2872" y="608"/>
                  </a:lnTo>
                  <a:lnTo>
                    <a:pt x="2871" y="610"/>
                  </a:lnTo>
                  <a:lnTo>
                    <a:pt x="2871" y="611"/>
                  </a:lnTo>
                  <a:lnTo>
                    <a:pt x="2870" y="613"/>
                  </a:lnTo>
                  <a:lnTo>
                    <a:pt x="2870" y="615"/>
                  </a:lnTo>
                  <a:lnTo>
                    <a:pt x="2869" y="617"/>
                  </a:lnTo>
                  <a:lnTo>
                    <a:pt x="2869" y="619"/>
                  </a:lnTo>
                  <a:lnTo>
                    <a:pt x="2869" y="620"/>
                  </a:lnTo>
                  <a:lnTo>
                    <a:pt x="2868" y="621"/>
                  </a:lnTo>
                  <a:lnTo>
                    <a:pt x="2865" y="628"/>
                  </a:lnTo>
                  <a:lnTo>
                    <a:pt x="2862" y="624"/>
                  </a:lnTo>
                  <a:lnTo>
                    <a:pt x="2862" y="623"/>
                  </a:lnTo>
                  <a:lnTo>
                    <a:pt x="2861" y="622"/>
                  </a:lnTo>
                  <a:lnTo>
                    <a:pt x="2859" y="620"/>
                  </a:lnTo>
                  <a:lnTo>
                    <a:pt x="2857" y="618"/>
                  </a:lnTo>
                  <a:lnTo>
                    <a:pt x="2856" y="616"/>
                  </a:lnTo>
                  <a:lnTo>
                    <a:pt x="2855" y="614"/>
                  </a:lnTo>
                  <a:lnTo>
                    <a:pt x="2854" y="613"/>
                  </a:lnTo>
                  <a:lnTo>
                    <a:pt x="2854" y="611"/>
                  </a:lnTo>
                  <a:lnTo>
                    <a:pt x="2854" y="608"/>
                  </a:lnTo>
                  <a:lnTo>
                    <a:pt x="2854" y="605"/>
                  </a:lnTo>
                  <a:lnTo>
                    <a:pt x="2855" y="603"/>
                  </a:lnTo>
                  <a:lnTo>
                    <a:pt x="2855" y="600"/>
                  </a:lnTo>
                  <a:lnTo>
                    <a:pt x="2855" y="600"/>
                  </a:lnTo>
                  <a:lnTo>
                    <a:pt x="2855" y="599"/>
                  </a:lnTo>
                  <a:lnTo>
                    <a:pt x="2856" y="598"/>
                  </a:lnTo>
                  <a:lnTo>
                    <a:pt x="2857" y="595"/>
                  </a:lnTo>
                  <a:lnTo>
                    <a:pt x="2858" y="593"/>
                  </a:lnTo>
                  <a:lnTo>
                    <a:pt x="2859" y="590"/>
                  </a:lnTo>
                  <a:lnTo>
                    <a:pt x="2861" y="588"/>
                  </a:lnTo>
                  <a:lnTo>
                    <a:pt x="2862" y="586"/>
                  </a:lnTo>
                  <a:lnTo>
                    <a:pt x="2868" y="584"/>
                  </a:lnTo>
                  <a:close/>
                  <a:moveTo>
                    <a:pt x="1683" y="324"/>
                  </a:moveTo>
                  <a:lnTo>
                    <a:pt x="1682" y="325"/>
                  </a:lnTo>
                  <a:lnTo>
                    <a:pt x="1681" y="326"/>
                  </a:lnTo>
                  <a:lnTo>
                    <a:pt x="1679" y="328"/>
                  </a:lnTo>
                  <a:lnTo>
                    <a:pt x="1677" y="330"/>
                  </a:lnTo>
                  <a:lnTo>
                    <a:pt x="1676" y="332"/>
                  </a:lnTo>
                  <a:lnTo>
                    <a:pt x="1675" y="334"/>
                  </a:lnTo>
                  <a:lnTo>
                    <a:pt x="1675" y="336"/>
                  </a:lnTo>
                  <a:lnTo>
                    <a:pt x="1676" y="339"/>
                  </a:lnTo>
                  <a:lnTo>
                    <a:pt x="1676" y="341"/>
                  </a:lnTo>
                  <a:lnTo>
                    <a:pt x="1677" y="343"/>
                  </a:lnTo>
                  <a:lnTo>
                    <a:pt x="1677" y="344"/>
                  </a:lnTo>
                  <a:lnTo>
                    <a:pt x="1679" y="346"/>
                  </a:lnTo>
                  <a:lnTo>
                    <a:pt x="1680" y="348"/>
                  </a:lnTo>
                  <a:lnTo>
                    <a:pt x="1681" y="349"/>
                  </a:lnTo>
                  <a:lnTo>
                    <a:pt x="1681" y="350"/>
                  </a:lnTo>
                  <a:lnTo>
                    <a:pt x="1682" y="350"/>
                  </a:lnTo>
                  <a:lnTo>
                    <a:pt x="1683" y="351"/>
                  </a:lnTo>
                  <a:lnTo>
                    <a:pt x="1684" y="353"/>
                  </a:lnTo>
                  <a:lnTo>
                    <a:pt x="1685" y="355"/>
                  </a:lnTo>
                  <a:lnTo>
                    <a:pt x="1687" y="357"/>
                  </a:lnTo>
                  <a:lnTo>
                    <a:pt x="1688" y="359"/>
                  </a:lnTo>
                  <a:lnTo>
                    <a:pt x="1689" y="360"/>
                  </a:lnTo>
                  <a:lnTo>
                    <a:pt x="1689" y="361"/>
                  </a:lnTo>
                  <a:lnTo>
                    <a:pt x="1690" y="362"/>
                  </a:lnTo>
                  <a:lnTo>
                    <a:pt x="1691" y="363"/>
                  </a:lnTo>
                  <a:lnTo>
                    <a:pt x="1694" y="365"/>
                  </a:lnTo>
                  <a:lnTo>
                    <a:pt x="1696" y="367"/>
                  </a:lnTo>
                  <a:lnTo>
                    <a:pt x="1697" y="368"/>
                  </a:lnTo>
                  <a:lnTo>
                    <a:pt x="1699" y="370"/>
                  </a:lnTo>
                  <a:lnTo>
                    <a:pt x="1699" y="370"/>
                  </a:lnTo>
                  <a:lnTo>
                    <a:pt x="1700" y="371"/>
                  </a:lnTo>
                  <a:lnTo>
                    <a:pt x="1701" y="372"/>
                  </a:lnTo>
                  <a:lnTo>
                    <a:pt x="1704" y="372"/>
                  </a:lnTo>
                  <a:lnTo>
                    <a:pt x="1706" y="373"/>
                  </a:lnTo>
                  <a:lnTo>
                    <a:pt x="1708" y="373"/>
                  </a:lnTo>
                  <a:lnTo>
                    <a:pt x="1710" y="373"/>
                  </a:lnTo>
                  <a:lnTo>
                    <a:pt x="1711" y="373"/>
                  </a:lnTo>
                  <a:lnTo>
                    <a:pt x="1712" y="374"/>
                  </a:lnTo>
                  <a:lnTo>
                    <a:pt x="1712" y="376"/>
                  </a:lnTo>
                  <a:lnTo>
                    <a:pt x="1711" y="377"/>
                  </a:lnTo>
                  <a:lnTo>
                    <a:pt x="1711" y="378"/>
                  </a:lnTo>
                  <a:lnTo>
                    <a:pt x="1711" y="378"/>
                  </a:lnTo>
                  <a:lnTo>
                    <a:pt x="1711" y="379"/>
                  </a:lnTo>
                  <a:lnTo>
                    <a:pt x="1713" y="379"/>
                  </a:lnTo>
                  <a:lnTo>
                    <a:pt x="1714" y="380"/>
                  </a:lnTo>
                  <a:lnTo>
                    <a:pt x="1716" y="381"/>
                  </a:lnTo>
                  <a:lnTo>
                    <a:pt x="1717" y="382"/>
                  </a:lnTo>
                  <a:lnTo>
                    <a:pt x="1719" y="382"/>
                  </a:lnTo>
                  <a:lnTo>
                    <a:pt x="1721" y="383"/>
                  </a:lnTo>
                  <a:lnTo>
                    <a:pt x="1725" y="385"/>
                  </a:lnTo>
                  <a:lnTo>
                    <a:pt x="1728" y="386"/>
                  </a:lnTo>
                  <a:lnTo>
                    <a:pt x="1730" y="387"/>
                  </a:lnTo>
                  <a:lnTo>
                    <a:pt x="1732" y="387"/>
                  </a:lnTo>
                  <a:lnTo>
                    <a:pt x="1734" y="388"/>
                  </a:lnTo>
                  <a:lnTo>
                    <a:pt x="1736" y="389"/>
                  </a:lnTo>
                  <a:lnTo>
                    <a:pt x="1737" y="390"/>
                  </a:lnTo>
                  <a:lnTo>
                    <a:pt x="1738" y="391"/>
                  </a:lnTo>
                  <a:lnTo>
                    <a:pt x="1739" y="392"/>
                  </a:lnTo>
                  <a:lnTo>
                    <a:pt x="1739" y="393"/>
                  </a:lnTo>
                  <a:lnTo>
                    <a:pt x="1739" y="393"/>
                  </a:lnTo>
                  <a:lnTo>
                    <a:pt x="1739" y="395"/>
                  </a:lnTo>
                  <a:lnTo>
                    <a:pt x="1739" y="398"/>
                  </a:lnTo>
                  <a:lnTo>
                    <a:pt x="1739" y="400"/>
                  </a:lnTo>
                  <a:lnTo>
                    <a:pt x="1739" y="402"/>
                  </a:lnTo>
                  <a:lnTo>
                    <a:pt x="1738" y="402"/>
                  </a:lnTo>
                  <a:lnTo>
                    <a:pt x="1738" y="402"/>
                  </a:lnTo>
                  <a:lnTo>
                    <a:pt x="1738" y="401"/>
                  </a:lnTo>
                  <a:lnTo>
                    <a:pt x="1738" y="400"/>
                  </a:lnTo>
                  <a:lnTo>
                    <a:pt x="1738" y="398"/>
                  </a:lnTo>
                  <a:lnTo>
                    <a:pt x="1738" y="397"/>
                  </a:lnTo>
                  <a:lnTo>
                    <a:pt x="1736" y="396"/>
                  </a:lnTo>
                  <a:lnTo>
                    <a:pt x="1735" y="395"/>
                  </a:lnTo>
                  <a:lnTo>
                    <a:pt x="1733" y="395"/>
                  </a:lnTo>
                  <a:lnTo>
                    <a:pt x="1731" y="394"/>
                  </a:lnTo>
                  <a:lnTo>
                    <a:pt x="1729" y="393"/>
                  </a:lnTo>
                  <a:lnTo>
                    <a:pt x="1727" y="393"/>
                  </a:lnTo>
                  <a:lnTo>
                    <a:pt x="1726" y="393"/>
                  </a:lnTo>
                  <a:lnTo>
                    <a:pt x="1724" y="394"/>
                  </a:lnTo>
                  <a:lnTo>
                    <a:pt x="1721" y="395"/>
                  </a:lnTo>
                  <a:lnTo>
                    <a:pt x="1720" y="397"/>
                  </a:lnTo>
                  <a:lnTo>
                    <a:pt x="1719" y="398"/>
                  </a:lnTo>
                  <a:lnTo>
                    <a:pt x="1720" y="400"/>
                  </a:lnTo>
                  <a:lnTo>
                    <a:pt x="1721" y="401"/>
                  </a:lnTo>
                  <a:lnTo>
                    <a:pt x="1723" y="404"/>
                  </a:lnTo>
                  <a:lnTo>
                    <a:pt x="1725" y="406"/>
                  </a:lnTo>
                  <a:lnTo>
                    <a:pt x="1726" y="407"/>
                  </a:lnTo>
                  <a:lnTo>
                    <a:pt x="1727" y="408"/>
                  </a:lnTo>
                  <a:lnTo>
                    <a:pt x="1727" y="409"/>
                  </a:lnTo>
                  <a:lnTo>
                    <a:pt x="1723" y="412"/>
                  </a:lnTo>
                  <a:lnTo>
                    <a:pt x="1724" y="415"/>
                  </a:lnTo>
                  <a:lnTo>
                    <a:pt x="1718" y="420"/>
                  </a:lnTo>
                  <a:lnTo>
                    <a:pt x="1718" y="421"/>
                  </a:lnTo>
                  <a:lnTo>
                    <a:pt x="1718" y="422"/>
                  </a:lnTo>
                  <a:lnTo>
                    <a:pt x="1717" y="423"/>
                  </a:lnTo>
                  <a:lnTo>
                    <a:pt x="1717" y="424"/>
                  </a:lnTo>
                  <a:lnTo>
                    <a:pt x="1716" y="424"/>
                  </a:lnTo>
                  <a:lnTo>
                    <a:pt x="1715" y="424"/>
                  </a:lnTo>
                  <a:lnTo>
                    <a:pt x="1713" y="425"/>
                  </a:lnTo>
                  <a:lnTo>
                    <a:pt x="1711" y="425"/>
                  </a:lnTo>
                  <a:lnTo>
                    <a:pt x="1709" y="425"/>
                  </a:lnTo>
                  <a:lnTo>
                    <a:pt x="1707" y="426"/>
                  </a:lnTo>
                  <a:lnTo>
                    <a:pt x="1706" y="427"/>
                  </a:lnTo>
                  <a:lnTo>
                    <a:pt x="1706" y="429"/>
                  </a:lnTo>
                  <a:lnTo>
                    <a:pt x="1706" y="431"/>
                  </a:lnTo>
                  <a:lnTo>
                    <a:pt x="1706" y="434"/>
                  </a:lnTo>
                  <a:lnTo>
                    <a:pt x="1706" y="436"/>
                  </a:lnTo>
                  <a:lnTo>
                    <a:pt x="1706" y="439"/>
                  </a:lnTo>
                  <a:lnTo>
                    <a:pt x="1706" y="440"/>
                  </a:lnTo>
                  <a:lnTo>
                    <a:pt x="1705" y="441"/>
                  </a:lnTo>
                  <a:lnTo>
                    <a:pt x="1705" y="441"/>
                  </a:lnTo>
                  <a:lnTo>
                    <a:pt x="1704" y="441"/>
                  </a:lnTo>
                  <a:lnTo>
                    <a:pt x="1703" y="440"/>
                  </a:lnTo>
                  <a:lnTo>
                    <a:pt x="1701" y="439"/>
                  </a:lnTo>
                  <a:lnTo>
                    <a:pt x="1700" y="439"/>
                  </a:lnTo>
                  <a:lnTo>
                    <a:pt x="1699" y="439"/>
                  </a:lnTo>
                  <a:lnTo>
                    <a:pt x="1699" y="439"/>
                  </a:lnTo>
                  <a:lnTo>
                    <a:pt x="1698" y="438"/>
                  </a:lnTo>
                  <a:lnTo>
                    <a:pt x="1696" y="437"/>
                  </a:lnTo>
                  <a:lnTo>
                    <a:pt x="1694" y="436"/>
                  </a:lnTo>
                  <a:lnTo>
                    <a:pt x="1691" y="435"/>
                  </a:lnTo>
                  <a:lnTo>
                    <a:pt x="1689" y="434"/>
                  </a:lnTo>
                  <a:lnTo>
                    <a:pt x="1687" y="433"/>
                  </a:lnTo>
                  <a:lnTo>
                    <a:pt x="1684" y="431"/>
                  </a:lnTo>
                  <a:lnTo>
                    <a:pt x="1682" y="431"/>
                  </a:lnTo>
                  <a:lnTo>
                    <a:pt x="1679" y="430"/>
                  </a:lnTo>
                  <a:lnTo>
                    <a:pt x="1677" y="429"/>
                  </a:lnTo>
                  <a:lnTo>
                    <a:pt x="1675" y="427"/>
                  </a:lnTo>
                  <a:lnTo>
                    <a:pt x="1675" y="426"/>
                  </a:lnTo>
                  <a:lnTo>
                    <a:pt x="1675" y="425"/>
                  </a:lnTo>
                  <a:lnTo>
                    <a:pt x="1675" y="424"/>
                  </a:lnTo>
                  <a:lnTo>
                    <a:pt x="1675" y="424"/>
                  </a:lnTo>
                  <a:lnTo>
                    <a:pt x="1687" y="422"/>
                  </a:lnTo>
                  <a:lnTo>
                    <a:pt x="1687" y="422"/>
                  </a:lnTo>
                  <a:lnTo>
                    <a:pt x="1689" y="423"/>
                  </a:lnTo>
                  <a:lnTo>
                    <a:pt x="1691" y="423"/>
                  </a:lnTo>
                  <a:lnTo>
                    <a:pt x="1695" y="424"/>
                  </a:lnTo>
                  <a:lnTo>
                    <a:pt x="1697" y="424"/>
                  </a:lnTo>
                  <a:lnTo>
                    <a:pt x="1699" y="424"/>
                  </a:lnTo>
                  <a:lnTo>
                    <a:pt x="1700" y="425"/>
                  </a:lnTo>
                  <a:lnTo>
                    <a:pt x="1701" y="424"/>
                  </a:lnTo>
                  <a:lnTo>
                    <a:pt x="1702" y="423"/>
                  </a:lnTo>
                  <a:lnTo>
                    <a:pt x="1704" y="422"/>
                  </a:lnTo>
                  <a:lnTo>
                    <a:pt x="1706" y="420"/>
                  </a:lnTo>
                  <a:lnTo>
                    <a:pt x="1708" y="418"/>
                  </a:lnTo>
                  <a:lnTo>
                    <a:pt x="1709" y="417"/>
                  </a:lnTo>
                  <a:lnTo>
                    <a:pt x="1710" y="415"/>
                  </a:lnTo>
                  <a:lnTo>
                    <a:pt x="1711" y="413"/>
                  </a:lnTo>
                  <a:lnTo>
                    <a:pt x="1712" y="411"/>
                  </a:lnTo>
                  <a:lnTo>
                    <a:pt x="1713" y="410"/>
                  </a:lnTo>
                  <a:lnTo>
                    <a:pt x="1713" y="409"/>
                  </a:lnTo>
                  <a:lnTo>
                    <a:pt x="1709" y="402"/>
                  </a:lnTo>
                  <a:lnTo>
                    <a:pt x="1709" y="401"/>
                  </a:lnTo>
                  <a:lnTo>
                    <a:pt x="1708" y="400"/>
                  </a:lnTo>
                  <a:lnTo>
                    <a:pt x="1706" y="399"/>
                  </a:lnTo>
                  <a:lnTo>
                    <a:pt x="1705" y="397"/>
                  </a:lnTo>
                  <a:lnTo>
                    <a:pt x="1703" y="395"/>
                  </a:lnTo>
                  <a:lnTo>
                    <a:pt x="1702" y="394"/>
                  </a:lnTo>
                  <a:lnTo>
                    <a:pt x="1701" y="394"/>
                  </a:lnTo>
                  <a:lnTo>
                    <a:pt x="1700" y="393"/>
                  </a:lnTo>
                  <a:lnTo>
                    <a:pt x="1699" y="392"/>
                  </a:lnTo>
                  <a:lnTo>
                    <a:pt x="1697" y="391"/>
                  </a:lnTo>
                  <a:lnTo>
                    <a:pt x="1695" y="389"/>
                  </a:lnTo>
                  <a:lnTo>
                    <a:pt x="1694" y="388"/>
                  </a:lnTo>
                  <a:lnTo>
                    <a:pt x="1693" y="387"/>
                  </a:lnTo>
                  <a:lnTo>
                    <a:pt x="1691" y="387"/>
                  </a:lnTo>
                  <a:lnTo>
                    <a:pt x="1679" y="382"/>
                  </a:lnTo>
                  <a:lnTo>
                    <a:pt x="1668" y="373"/>
                  </a:lnTo>
                  <a:lnTo>
                    <a:pt x="1657" y="362"/>
                  </a:lnTo>
                  <a:lnTo>
                    <a:pt x="1657" y="362"/>
                  </a:lnTo>
                  <a:lnTo>
                    <a:pt x="1656" y="360"/>
                  </a:lnTo>
                  <a:lnTo>
                    <a:pt x="1655" y="358"/>
                  </a:lnTo>
                  <a:lnTo>
                    <a:pt x="1653" y="356"/>
                  </a:lnTo>
                  <a:lnTo>
                    <a:pt x="1652" y="353"/>
                  </a:lnTo>
                  <a:lnTo>
                    <a:pt x="1651" y="351"/>
                  </a:lnTo>
                  <a:lnTo>
                    <a:pt x="1650" y="349"/>
                  </a:lnTo>
                  <a:lnTo>
                    <a:pt x="1649" y="346"/>
                  </a:lnTo>
                  <a:lnTo>
                    <a:pt x="1648" y="345"/>
                  </a:lnTo>
                  <a:lnTo>
                    <a:pt x="1647" y="344"/>
                  </a:lnTo>
                  <a:lnTo>
                    <a:pt x="1645" y="344"/>
                  </a:lnTo>
                  <a:lnTo>
                    <a:pt x="1643" y="343"/>
                  </a:lnTo>
                  <a:lnTo>
                    <a:pt x="1641" y="344"/>
                  </a:lnTo>
                  <a:lnTo>
                    <a:pt x="1639" y="344"/>
                  </a:lnTo>
                  <a:lnTo>
                    <a:pt x="1638" y="344"/>
                  </a:lnTo>
                  <a:lnTo>
                    <a:pt x="1637" y="344"/>
                  </a:lnTo>
                  <a:lnTo>
                    <a:pt x="1637" y="345"/>
                  </a:lnTo>
                  <a:lnTo>
                    <a:pt x="1636" y="346"/>
                  </a:lnTo>
                  <a:lnTo>
                    <a:pt x="1636" y="348"/>
                  </a:lnTo>
                  <a:lnTo>
                    <a:pt x="1636" y="348"/>
                  </a:lnTo>
                  <a:lnTo>
                    <a:pt x="1635" y="349"/>
                  </a:lnTo>
                  <a:lnTo>
                    <a:pt x="1634" y="349"/>
                  </a:lnTo>
                  <a:lnTo>
                    <a:pt x="1631" y="350"/>
                  </a:lnTo>
                  <a:lnTo>
                    <a:pt x="1629" y="351"/>
                  </a:lnTo>
                  <a:lnTo>
                    <a:pt x="1627" y="353"/>
                  </a:lnTo>
                  <a:lnTo>
                    <a:pt x="1625" y="354"/>
                  </a:lnTo>
                  <a:lnTo>
                    <a:pt x="1624" y="354"/>
                  </a:lnTo>
                  <a:lnTo>
                    <a:pt x="1623" y="355"/>
                  </a:lnTo>
                  <a:lnTo>
                    <a:pt x="1621" y="356"/>
                  </a:lnTo>
                  <a:lnTo>
                    <a:pt x="1619" y="357"/>
                  </a:lnTo>
                  <a:lnTo>
                    <a:pt x="1617" y="358"/>
                  </a:lnTo>
                  <a:lnTo>
                    <a:pt x="1616" y="360"/>
                  </a:lnTo>
                  <a:lnTo>
                    <a:pt x="1614" y="360"/>
                  </a:lnTo>
                  <a:lnTo>
                    <a:pt x="1614" y="361"/>
                  </a:lnTo>
                  <a:lnTo>
                    <a:pt x="1597" y="356"/>
                  </a:lnTo>
                  <a:lnTo>
                    <a:pt x="1596" y="356"/>
                  </a:lnTo>
                  <a:lnTo>
                    <a:pt x="1595" y="356"/>
                  </a:lnTo>
                  <a:lnTo>
                    <a:pt x="1592" y="357"/>
                  </a:lnTo>
                  <a:lnTo>
                    <a:pt x="1589" y="358"/>
                  </a:lnTo>
                  <a:lnTo>
                    <a:pt x="1587" y="358"/>
                  </a:lnTo>
                  <a:lnTo>
                    <a:pt x="1584" y="359"/>
                  </a:lnTo>
                  <a:lnTo>
                    <a:pt x="1583" y="360"/>
                  </a:lnTo>
                  <a:lnTo>
                    <a:pt x="1583" y="361"/>
                  </a:lnTo>
                  <a:lnTo>
                    <a:pt x="1583" y="363"/>
                  </a:lnTo>
                  <a:lnTo>
                    <a:pt x="1583" y="365"/>
                  </a:lnTo>
                  <a:lnTo>
                    <a:pt x="1583" y="367"/>
                  </a:lnTo>
                  <a:lnTo>
                    <a:pt x="1584" y="369"/>
                  </a:lnTo>
                  <a:lnTo>
                    <a:pt x="1584" y="369"/>
                  </a:lnTo>
                  <a:lnTo>
                    <a:pt x="1580" y="377"/>
                  </a:lnTo>
                  <a:lnTo>
                    <a:pt x="1561" y="386"/>
                  </a:lnTo>
                  <a:lnTo>
                    <a:pt x="1547" y="408"/>
                  </a:lnTo>
                  <a:lnTo>
                    <a:pt x="1547" y="409"/>
                  </a:lnTo>
                  <a:lnTo>
                    <a:pt x="1548" y="410"/>
                  </a:lnTo>
                  <a:lnTo>
                    <a:pt x="1548" y="412"/>
                  </a:lnTo>
                  <a:lnTo>
                    <a:pt x="1549" y="414"/>
                  </a:lnTo>
                  <a:lnTo>
                    <a:pt x="1549" y="416"/>
                  </a:lnTo>
                  <a:lnTo>
                    <a:pt x="1549" y="417"/>
                  </a:lnTo>
                  <a:lnTo>
                    <a:pt x="1547" y="417"/>
                  </a:lnTo>
                  <a:lnTo>
                    <a:pt x="1545" y="418"/>
                  </a:lnTo>
                  <a:lnTo>
                    <a:pt x="1544" y="418"/>
                  </a:lnTo>
                  <a:lnTo>
                    <a:pt x="1543" y="419"/>
                  </a:lnTo>
                  <a:lnTo>
                    <a:pt x="1538" y="428"/>
                  </a:lnTo>
                  <a:lnTo>
                    <a:pt x="1532" y="431"/>
                  </a:lnTo>
                  <a:lnTo>
                    <a:pt x="1523" y="438"/>
                  </a:lnTo>
                  <a:lnTo>
                    <a:pt x="1502" y="442"/>
                  </a:lnTo>
                  <a:lnTo>
                    <a:pt x="1493" y="447"/>
                  </a:lnTo>
                  <a:lnTo>
                    <a:pt x="1491" y="453"/>
                  </a:lnTo>
                  <a:lnTo>
                    <a:pt x="1491" y="453"/>
                  </a:lnTo>
                  <a:lnTo>
                    <a:pt x="1491" y="455"/>
                  </a:lnTo>
                  <a:lnTo>
                    <a:pt x="1491" y="456"/>
                  </a:lnTo>
                  <a:lnTo>
                    <a:pt x="1492" y="458"/>
                  </a:lnTo>
                  <a:lnTo>
                    <a:pt x="1492" y="459"/>
                  </a:lnTo>
                  <a:lnTo>
                    <a:pt x="1493" y="459"/>
                  </a:lnTo>
                  <a:lnTo>
                    <a:pt x="1494" y="458"/>
                  </a:lnTo>
                  <a:lnTo>
                    <a:pt x="1496" y="459"/>
                  </a:lnTo>
                  <a:lnTo>
                    <a:pt x="1498" y="459"/>
                  </a:lnTo>
                  <a:lnTo>
                    <a:pt x="1499" y="461"/>
                  </a:lnTo>
                  <a:lnTo>
                    <a:pt x="1500" y="461"/>
                  </a:lnTo>
                  <a:lnTo>
                    <a:pt x="1501" y="462"/>
                  </a:lnTo>
                  <a:lnTo>
                    <a:pt x="1501" y="462"/>
                  </a:lnTo>
                  <a:lnTo>
                    <a:pt x="1503" y="461"/>
                  </a:lnTo>
                  <a:lnTo>
                    <a:pt x="1506" y="461"/>
                  </a:lnTo>
                  <a:lnTo>
                    <a:pt x="1508" y="461"/>
                  </a:lnTo>
                  <a:lnTo>
                    <a:pt x="1511" y="461"/>
                  </a:lnTo>
                  <a:lnTo>
                    <a:pt x="1515" y="461"/>
                  </a:lnTo>
                  <a:lnTo>
                    <a:pt x="1516" y="461"/>
                  </a:lnTo>
                  <a:lnTo>
                    <a:pt x="1517" y="461"/>
                  </a:lnTo>
                  <a:lnTo>
                    <a:pt x="1518" y="462"/>
                  </a:lnTo>
                  <a:lnTo>
                    <a:pt x="1520" y="462"/>
                  </a:lnTo>
                  <a:lnTo>
                    <a:pt x="1522" y="463"/>
                  </a:lnTo>
                  <a:lnTo>
                    <a:pt x="1524" y="463"/>
                  </a:lnTo>
                  <a:lnTo>
                    <a:pt x="1526" y="463"/>
                  </a:lnTo>
                  <a:lnTo>
                    <a:pt x="1527" y="463"/>
                  </a:lnTo>
                  <a:lnTo>
                    <a:pt x="1528" y="462"/>
                  </a:lnTo>
                  <a:lnTo>
                    <a:pt x="1530" y="459"/>
                  </a:lnTo>
                  <a:lnTo>
                    <a:pt x="1532" y="458"/>
                  </a:lnTo>
                  <a:lnTo>
                    <a:pt x="1533" y="456"/>
                  </a:lnTo>
                  <a:lnTo>
                    <a:pt x="1534" y="455"/>
                  </a:lnTo>
                  <a:lnTo>
                    <a:pt x="1534" y="454"/>
                  </a:lnTo>
                  <a:lnTo>
                    <a:pt x="1536" y="453"/>
                  </a:lnTo>
                  <a:lnTo>
                    <a:pt x="1538" y="451"/>
                  </a:lnTo>
                  <a:lnTo>
                    <a:pt x="1540" y="450"/>
                  </a:lnTo>
                  <a:lnTo>
                    <a:pt x="1544" y="448"/>
                  </a:lnTo>
                  <a:lnTo>
                    <a:pt x="1546" y="447"/>
                  </a:lnTo>
                  <a:lnTo>
                    <a:pt x="1548" y="446"/>
                  </a:lnTo>
                  <a:lnTo>
                    <a:pt x="1549" y="445"/>
                  </a:lnTo>
                  <a:lnTo>
                    <a:pt x="1550" y="445"/>
                  </a:lnTo>
                  <a:lnTo>
                    <a:pt x="1573" y="441"/>
                  </a:lnTo>
                  <a:lnTo>
                    <a:pt x="1574" y="441"/>
                  </a:lnTo>
                  <a:lnTo>
                    <a:pt x="1576" y="441"/>
                  </a:lnTo>
                  <a:lnTo>
                    <a:pt x="1579" y="441"/>
                  </a:lnTo>
                  <a:lnTo>
                    <a:pt x="1582" y="441"/>
                  </a:lnTo>
                  <a:lnTo>
                    <a:pt x="1584" y="441"/>
                  </a:lnTo>
                  <a:lnTo>
                    <a:pt x="1587" y="441"/>
                  </a:lnTo>
                  <a:lnTo>
                    <a:pt x="1588" y="441"/>
                  </a:lnTo>
                  <a:lnTo>
                    <a:pt x="1589" y="441"/>
                  </a:lnTo>
                  <a:lnTo>
                    <a:pt x="1591" y="441"/>
                  </a:lnTo>
                  <a:lnTo>
                    <a:pt x="1593" y="441"/>
                  </a:lnTo>
                  <a:lnTo>
                    <a:pt x="1595" y="441"/>
                  </a:lnTo>
                  <a:lnTo>
                    <a:pt x="1597" y="442"/>
                  </a:lnTo>
                  <a:lnTo>
                    <a:pt x="1598" y="441"/>
                  </a:lnTo>
                  <a:lnTo>
                    <a:pt x="1599" y="441"/>
                  </a:lnTo>
                  <a:lnTo>
                    <a:pt x="1600" y="440"/>
                  </a:lnTo>
                  <a:lnTo>
                    <a:pt x="1603" y="438"/>
                  </a:lnTo>
                  <a:lnTo>
                    <a:pt x="1605" y="437"/>
                  </a:lnTo>
                  <a:lnTo>
                    <a:pt x="1608" y="436"/>
                  </a:lnTo>
                  <a:lnTo>
                    <a:pt x="1610" y="435"/>
                  </a:lnTo>
                  <a:lnTo>
                    <a:pt x="1612" y="435"/>
                  </a:lnTo>
                  <a:lnTo>
                    <a:pt x="1613" y="435"/>
                  </a:lnTo>
                  <a:lnTo>
                    <a:pt x="1613" y="435"/>
                  </a:lnTo>
                  <a:lnTo>
                    <a:pt x="1613" y="435"/>
                  </a:lnTo>
                  <a:lnTo>
                    <a:pt x="1613" y="435"/>
                  </a:lnTo>
                  <a:lnTo>
                    <a:pt x="1614" y="435"/>
                  </a:lnTo>
                  <a:lnTo>
                    <a:pt x="1615" y="435"/>
                  </a:lnTo>
                  <a:lnTo>
                    <a:pt x="1618" y="435"/>
                  </a:lnTo>
                  <a:lnTo>
                    <a:pt x="1621" y="435"/>
                  </a:lnTo>
                  <a:lnTo>
                    <a:pt x="1624" y="434"/>
                  </a:lnTo>
                  <a:lnTo>
                    <a:pt x="1627" y="434"/>
                  </a:lnTo>
                  <a:lnTo>
                    <a:pt x="1628" y="434"/>
                  </a:lnTo>
                  <a:lnTo>
                    <a:pt x="1629" y="434"/>
                  </a:lnTo>
                  <a:lnTo>
                    <a:pt x="1631" y="434"/>
                  </a:lnTo>
                  <a:lnTo>
                    <a:pt x="1635" y="434"/>
                  </a:lnTo>
                  <a:lnTo>
                    <a:pt x="1638" y="433"/>
                  </a:lnTo>
                  <a:lnTo>
                    <a:pt x="1640" y="433"/>
                  </a:lnTo>
                  <a:lnTo>
                    <a:pt x="1643" y="431"/>
                  </a:lnTo>
                  <a:lnTo>
                    <a:pt x="1644" y="431"/>
                  </a:lnTo>
                  <a:lnTo>
                    <a:pt x="1645" y="431"/>
                  </a:lnTo>
                  <a:lnTo>
                    <a:pt x="1646" y="431"/>
                  </a:lnTo>
                  <a:lnTo>
                    <a:pt x="1647" y="433"/>
                  </a:lnTo>
                  <a:lnTo>
                    <a:pt x="1648" y="434"/>
                  </a:lnTo>
                  <a:lnTo>
                    <a:pt x="1650" y="435"/>
                  </a:lnTo>
                  <a:lnTo>
                    <a:pt x="1652" y="436"/>
                  </a:lnTo>
                  <a:lnTo>
                    <a:pt x="1655" y="436"/>
                  </a:lnTo>
                  <a:lnTo>
                    <a:pt x="1657" y="436"/>
                  </a:lnTo>
                  <a:lnTo>
                    <a:pt x="1659" y="436"/>
                  </a:lnTo>
                  <a:lnTo>
                    <a:pt x="1659" y="436"/>
                  </a:lnTo>
                  <a:lnTo>
                    <a:pt x="1659" y="436"/>
                  </a:lnTo>
                  <a:lnTo>
                    <a:pt x="1657" y="437"/>
                  </a:lnTo>
                  <a:lnTo>
                    <a:pt x="1656" y="437"/>
                  </a:lnTo>
                  <a:lnTo>
                    <a:pt x="1656" y="437"/>
                  </a:lnTo>
                  <a:lnTo>
                    <a:pt x="1656" y="438"/>
                  </a:lnTo>
                  <a:lnTo>
                    <a:pt x="1655" y="439"/>
                  </a:lnTo>
                  <a:lnTo>
                    <a:pt x="1655" y="440"/>
                  </a:lnTo>
                  <a:lnTo>
                    <a:pt x="1655" y="442"/>
                  </a:lnTo>
                  <a:lnTo>
                    <a:pt x="1655" y="444"/>
                  </a:lnTo>
                  <a:lnTo>
                    <a:pt x="1656" y="446"/>
                  </a:lnTo>
                  <a:lnTo>
                    <a:pt x="1657" y="447"/>
                  </a:lnTo>
                  <a:lnTo>
                    <a:pt x="1659" y="449"/>
                  </a:lnTo>
                  <a:lnTo>
                    <a:pt x="1660" y="450"/>
                  </a:lnTo>
                  <a:lnTo>
                    <a:pt x="1660" y="452"/>
                  </a:lnTo>
                  <a:lnTo>
                    <a:pt x="1660" y="454"/>
                  </a:lnTo>
                  <a:lnTo>
                    <a:pt x="1660" y="456"/>
                  </a:lnTo>
                  <a:lnTo>
                    <a:pt x="1660" y="458"/>
                  </a:lnTo>
                  <a:lnTo>
                    <a:pt x="1660" y="459"/>
                  </a:lnTo>
                  <a:lnTo>
                    <a:pt x="1660" y="461"/>
                  </a:lnTo>
                  <a:lnTo>
                    <a:pt x="1659" y="463"/>
                  </a:lnTo>
                  <a:lnTo>
                    <a:pt x="1658" y="465"/>
                  </a:lnTo>
                  <a:lnTo>
                    <a:pt x="1657" y="467"/>
                  </a:lnTo>
                  <a:lnTo>
                    <a:pt x="1655" y="469"/>
                  </a:lnTo>
                  <a:lnTo>
                    <a:pt x="1655" y="470"/>
                  </a:lnTo>
                  <a:lnTo>
                    <a:pt x="1654" y="471"/>
                  </a:lnTo>
                  <a:lnTo>
                    <a:pt x="1653" y="472"/>
                  </a:lnTo>
                  <a:lnTo>
                    <a:pt x="1653" y="474"/>
                  </a:lnTo>
                  <a:lnTo>
                    <a:pt x="1653" y="475"/>
                  </a:lnTo>
                  <a:lnTo>
                    <a:pt x="1654" y="476"/>
                  </a:lnTo>
                  <a:lnTo>
                    <a:pt x="1655" y="476"/>
                  </a:lnTo>
                  <a:lnTo>
                    <a:pt x="1657" y="477"/>
                  </a:lnTo>
                  <a:lnTo>
                    <a:pt x="1659" y="478"/>
                  </a:lnTo>
                  <a:lnTo>
                    <a:pt x="1663" y="480"/>
                  </a:lnTo>
                  <a:lnTo>
                    <a:pt x="1665" y="482"/>
                  </a:lnTo>
                  <a:lnTo>
                    <a:pt x="1667" y="484"/>
                  </a:lnTo>
                  <a:lnTo>
                    <a:pt x="1669" y="486"/>
                  </a:lnTo>
                  <a:lnTo>
                    <a:pt x="1670" y="489"/>
                  </a:lnTo>
                  <a:lnTo>
                    <a:pt x="1674" y="490"/>
                  </a:lnTo>
                  <a:lnTo>
                    <a:pt x="1680" y="490"/>
                  </a:lnTo>
                  <a:lnTo>
                    <a:pt x="1686" y="490"/>
                  </a:lnTo>
                  <a:lnTo>
                    <a:pt x="1689" y="490"/>
                  </a:lnTo>
                  <a:lnTo>
                    <a:pt x="1690" y="491"/>
                  </a:lnTo>
                  <a:lnTo>
                    <a:pt x="1691" y="492"/>
                  </a:lnTo>
                  <a:lnTo>
                    <a:pt x="1694" y="493"/>
                  </a:lnTo>
                  <a:lnTo>
                    <a:pt x="1697" y="495"/>
                  </a:lnTo>
                  <a:lnTo>
                    <a:pt x="1699" y="496"/>
                  </a:lnTo>
                  <a:lnTo>
                    <a:pt x="1701" y="498"/>
                  </a:lnTo>
                  <a:lnTo>
                    <a:pt x="1703" y="499"/>
                  </a:lnTo>
                  <a:lnTo>
                    <a:pt x="1705" y="500"/>
                  </a:lnTo>
                  <a:lnTo>
                    <a:pt x="1705" y="500"/>
                  </a:lnTo>
                  <a:lnTo>
                    <a:pt x="1714" y="510"/>
                  </a:lnTo>
                  <a:lnTo>
                    <a:pt x="1716" y="511"/>
                  </a:lnTo>
                  <a:lnTo>
                    <a:pt x="1723" y="511"/>
                  </a:lnTo>
                  <a:lnTo>
                    <a:pt x="1729" y="513"/>
                  </a:lnTo>
                  <a:lnTo>
                    <a:pt x="1735" y="514"/>
                  </a:lnTo>
                  <a:lnTo>
                    <a:pt x="1739" y="514"/>
                  </a:lnTo>
                  <a:lnTo>
                    <a:pt x="1740" y="515"/>
                  </a:lnTo>
                  <a:lnTo>
                    <a:pt x="1742" y="517"/>
                  </a:lnTo>
                  <a:lnTo>
                    <a:pt x="1743" y="519"/>
                  </a:lnTo>
                  <a:lnTo>
                    <a:pt x="1745" y="520"/>
                  </a:lnTo>
                  <a:lnTo>
                    <a:pt x="1747" y="521"/>
                  </a:lnTo>
                  <a:lnTo>
                    <a:pt x="1748" y="522"/>
                  </a:lnTo>
                  <a:lnTo>
                    <a:pt x="1748" y="523"/>
                  </a:lnTo>
                  <a:lnTo>
                    <a:pt x="1749" y="523"/>
                  </a:lnTo>
                  <a:lnTo>
                    <a:pt x="1750" y="522"/>
                  </a:lnTo>
                  <a:lnTo>
                    <a:pt x="1753" y="521"/>
                  </a:lnTo>
                  <a:lnTo>
                    <a:pt x="1754" y="520"/>
                  </a:lnTo>
                  <a:lnTo>
                    <a:pt x="1756" y="519"/>
                  </a:lnTo>
                  <a:lnTo>
                    <a:pt x="1757" y="518"/>
                  </a:lnTo>
                  <a:lnTo>
                    <a:pt x="1758" y="515"/>
                  </a:lnTo>
                  <a:lnTo>
                    <a:pt x="1757" y="513"/>
                  </a:lnTo>
                  <a:lnTo>
                    <a:pt x="1756" y="512"/>
                  </a:lnTo>
                  <a:lnTo>
                    <a:pt x="1754" y="509"/>
                  </a:lnTo>
                  <a:lnTo>
                    <a:pt x="1754" y="507"/>
                  </a:lnTo>
                  <a:lnTo>
                    <a:pt x="1754" y="505"/>
                  </a:lnTo>
                  <a:lnTo>
                    <a:pt x="1755" y="503"/>
                  </a:lnTo>
                  <a:lnTo>
                    <a:pt x="1756" y="501"/>
                  </a:lnTo>
                  <a:lnTo>
                    <a:pt x="1757" y="499"/>
                  </a:lnTo>
                  <a:lnTo>
                    <a:pt x="1758" y="498"/>
                  </a:lnTo>
                  <a:lnTo>
                    <a:pt x="1759" y="497"/>
                  </a:lnTo>
                  <a:lnTo>
                    <a:pt x="1759" y="497"/>
                  </a:lnTo>
                  <a:lnTo>
                    <a:pt x="1760" y="496"/>
                  </a:lnTo>
                  <a:lnTo>
                    <a:pt x="1762" y="495"/>
                  </a:lnTo>
                  <a:lnTo>
                    <a:pt x="1763" y="493"/>
                  </a:lnTo>
                  <a:lnTo>
                    <a:pt x="1765" y="492"/>
                  </a:lnTo>
                  <a:lnTo>
                    <a:pt x="1768" y="491"/>
                  </a:lnTo>
                  <a:lnTo>
                    <a:pt x="1773" y="489"/>
                  </a:lnTo>
                  <a:lnTo>
                    <a:pt x="1779" y="486"/>
                  </a:lnTo>
                  <a:lnTo>
                    <a:pt x="1783" y="485"/>
                  </a:lnTo>
                  <a:lnTo>
                    <a:pt x="1784" y="485"/>
                  </a:lnTo>
                  <a:lnTo>
                    <a:pt x="1784" y="486"/>
                  </a:lnTo>
                  <a:lnTo>
                    <a:pt x="1784" y="486"/>
                  </a:lnTo>
                  <a:lnTo>
                    <a:pt x="1784" y="487"/>
                  </a:lnTo>
                  <a:lnTo>
                    <a:pt x="1784" y="489"/>
                  </a:lnTo>
                  <a:lnTo>
                    <a:pt x="1785" y="490"/>
                  </a:lnTo>
                  <a:lnTo>
                    <a:pt x="1787" y="490"/>
                  </a:lnTo>
                  <a:lnTo>
                    <a:pt x="1790" y="491"/>
                  </a:lnTo>
                  <a:lnTo>
                    <a:pt x="1793" y="492"/>
                  </a:lnTo>
                  <a:lnTo>
                    <a:pt x="1796" y="492"/>
                  </a:lnTo>
                  <a:lnTo>
                    <a:pt x="1798" y="493"/>
                  </a:lnTo>
                  <a:lnTo>
                    <a:pt x="1799" y="494"/>
                  </a:lnTo>
                  <a:lnTo>
                    <a:pt x="1801" y="495"/>
                  </a:lnTo>
                  <a:lnTo>
                    <a:pt x="1804" y="496"/>
                  </a:lnTo>
                  <a:lnTo>
                    <a:pt x="1807" y="498"/>
                  </a:lnTo>
                  <a:lnTo>
                    <a:pt x="1809" y="499"/>
                  </a:lnTo>
                  <a:lnTo>
                    <a:pt x="1813" y="500"/>
                  </a:lnTo>
                  <a:lnTo>
                    <a:pt x="1814" y="500"/>
                  </a:lnTo>
                  <a:lnTo>
                    <a:pt x="1817" y="501"/>
                  </a:lnTo>
                  <a:lnTo>
                    <a:pt x="1823" y="504"/>
                  </a:lnTo>
                  <a:lnTo>
                    <a:pt x="1831" y="507"/>
                  </a:lnTo>
                  <a:lnTo>
                    <a:pt x="1837" y="509"/>
                  </a:lnTo>
                  <a:lnTo>
                    <a:pt x="1840" y="511"/>
                  </a:lnTo>
                  <a:lnTo>
                    <a:pt x="1843" y="511"/>
                  </a:lnTo>
                  <a:lnTo>
                    <a:pt x="1845" y="512"/>
                  </a:lnTo>
                  <a:lnTo>
                    <a:pt x="1848" y="512"/>
                  </a:lnTo>
                  <a:lnTo>
                    <a:pt x="1851" y="512"/>
                  </a:lnTo>
                  <a:lnTo>
                    <a:pt x="1853" y="512"/>
                  </a:lnTo>
                  <a:lnTo>
                    <a:pt x="1856" y="512"/>
                  </a:lnTo>
                  <a:lnTo>
                    <a:pt x="1857" y="511"/>
                  </a:lnTo>
                  <a:lnTo>
                    <a:pt x="1860" y="509"/>
                  </a:lnTo>
                  <a:lnTo>
                    <a:pt x="1867" y="508"/>
                  </a:lnTo>
                  <a:lnTo>
                    <a:pt x="1874" y="508"/>
                  </a:lnTo>
                  <a:lnTo>
                    <a:pt x="1877" y="508"/>
                  </a:lnTo>
                  <a:lnTo>
                    <a:pt x="1880" y="508"/>
                  </a:lnTo>
                  <a:lnTo>
                    <a:pt x="1885" y="508"/>
                  </a:lnTo>
                  <a:lnTo>
                    <a:pt x="1890" y="508"/>
                  </a:lnTo>
                  <a:lnTo>
                    <a:pt x="1894" y="509"/>
                  </a:lnTo>
                  <a:lnTo>
                    <a:pt x="1897" y="510"/>
                  </a:lnTo>
                  <a:lnTo>
                    <a:pt x="1899" y="510"/>
                  </a:lnTo>
                  <a:lnTo>
                    <a:pt x="1903" y="509"/>
                  </a:lnTo>
                  <a:lnTo>
                    <a:pt x="1905" y="508"/>
                  </a:lnTo>
                  <a:lnTo>
                    <a:pt x="1908" y="506"/>
                  </a:lnTo>
                  <a:lnTo>
                    <a:pt x="1910" y="504"/>
                  </a:lnTo>
                  <a:lnTo>
                    <a:pt x="1911" y="502"/>
                  </a:lnTo>
                  <a:lnTo>
                    <a:pt x="1912" y="500"/>
                  </a:lnTo>
                  <a:lnTo>
                    <a:pt x="1913" y="497"/>
                  </a:lnTo>
                  <a:lnTo>
                    <a:pt x="1914" y="495"/>
                  </a:lnTo>
                  <a:lnTo>
                    <a:pt x="1915" y="492"/>
                  </a:lnTo>
                  <a:lnTo>
                    <a:pt x="1917" y="489"/>
                  </a:lnTo>
                  <a:lnTo>
                    <a:pt x="1919" y="485"/>
                  </a:lnTo>
                  <a:lnTo>
                    <a:pt x="1921" y="481"/>
                  </a:lnTo>
                  <a:lnTo>
                    <a:pt x="1924" y="471"/>
                  </a:lnTo>
                  <a:lnTo>
                    <a:pt x="1926" y="461"/>
                  </a:lnTo>
                  <a:lnTo>
                    <a:pt x="1926" y="454"/>
                  </a:lnTo>
                  <a:lnTo>
                    <a:pt x="1924" y="449"/>
                  </a:lnTo>
                  <a:lnTo>
                    <a:pt x="1924" y="443"/>
                  </a:lnTo>
                  <a:lnTo>
                    <a:pt x="1923" y="441"/>
                  </a:lnTo>
                  <a:lnTo>
                    <a:pt x="1923" y="440"/>
                  </a:lnTo>
                  <a:lnTo>
                    <a:pt x="1922" y="440"/>
                  </a:lnTo>
                  <a:lnTo>
                    <a:pt x="1920" y="440"/>
                  </a:lnTo>
                  <a:lnTo>
                    <a:pt x="1918" y="441"/>
                  </a:lnTo>
                  <a:lnTo>
                    <a:pt x="1917" y="442"/>
                  </a:lnTo>
                  <a:lnTo>
                    <a:pt x="1915" y="442"/>
                  </a:lnTo>
                  <a:lnTo>
                    <a:pt x="1914" y="442"/>
                  </a:lnTo>
                  <a:lnTo>
                    <a:pt x="1913" y="442"/>
                  </a:lnTo>
                  <a:lnTo>
                    <a:pt x="1911" y="442"/>
                  </a:lnTo>
                  <a:lnTo>
                    <a:pt x="1909" y="443"/>
                  </a:lnTo>
                  <a:lnTo>
                    <a:pt x="1907" y="444"/>
                  </a:lnTo>
                  <a:lnTo>
                    <a:pt x="1905" y="446"/>
                  </a:lnTo>
                  <a:lnTo>
                    <a:pt x="1903" y="447"/>
                  </a:lnTo>
                  <a:lnTo>
                    <a:pt x="1901" y="447"/>
                  </a:lnTo>
                  <a:lnTo>
                    <a:pt x="1900" y="448"/>
                  </a:lnTo>
                  <a:lnTo>
                    <a:pt x="1900" y="448"/>
                  </a:lnTo>
                  <a:lnTo>
                    <a:pt x="1899" y="449"/>
                  </a:lnTo>
                  <a:lnTo>
                    <a:pt x="1897" y="449"/>
                  </a:lnTo>
                  <a:lnTo>
                    <a:pt x="1895" y="450"/>
                  </a:lnTo>
                  <a:lnTo>
                    <a:pt x="1894" y="450"/>
                  </a:lnTo>
                  <a:lnTo>
                    <a:pt x="1893" y="450"/>
                  </a:lnTo>
                  <a:lnTo>
                    <a:pt x="1893" y="450"/>
                  </a:lnTo>
                  <a:lnTo>
                    <a:pt x="1891" y="449"/>
                  </a:lnTo>
                  <a:lnTo>
                    <a:pt x="1889" y="449"/>
                  </a:lnTo>
                  <a:lnTo>
                    <a:pt x="1887" y="448"/>
                  </a:lnTo>
                  <a:lnTo>
                    <a:pt x="1886" y="447"/>
                  </a:lnTo>
                  <a:lnTo>
                    <a:pt x="1885" y="445"/>
                  </a:lnTo>
                  <a:lnTo>
                    <a:pt x="1884" y="444"/>
                  </a:lnTo>
                  <a:lnTo>
                    <a:pt x="1882" y="443"/>
                  </a:lnTo>
                  <a:lnTo>
                    <a:pt x="1879" y="442"/>
                  </a:lnTo>
                  <a:lnTo>
                    <a:pt x="1877" y="442"/>
                  </a:lnTo>
                  <a:lnTo>
                    <a:pt x="1874" y="441"/>
                  </a:lnTo>
                  <a:lnTo>
                    <a:pt x="1871" y="441"/>
                  </a:lnTo>
                  <a:lnTo>
                    <a:pt x="1870" y="441"/>
                  </a:lnTo>
                  <a:lnTo>
                    <a:pt x="1869" y="441"/>
                  </a:lnTo>
                  <a:lnTo>
                    <a:pt x="1868" y="442"/>
                  </a:lnTo>
                  <a:lnTo>
                    <a:pt x="1867" y="444"/>
                  </a:lnTo>
                  <a:lnTo>
                    <a:pt x="1866" y="446"/>
                  </a:lnTo>
                  <a:lnTo>
                    <a:pt x="1866" y="448"/>
                  </a:lnTo>
                  <a:lnTo>
                    <a:pt x="1865" y="449"/>
                  </a:lnTo>
                  <a:lnTo>
                    <a:pt x="1864" y="449"/>
                  </a:lnTo>
                  <a:lnTo>
                    <a:pt x="1862" y="449"/>
                  </a:lnTo>
                  <a:lnTo>
                    <a:pt x="1860" y="448"/>
                  </a:lnTo>
                  <a:lnTo>
                    <a:pt x="1859" y="448"/>
                  </a:lnTo>
                  <a:lnTo>
                    <a:pt x="1858" y="447"/>
                  </a:lnTo>
                  <a:lnTo>
                    <a:pt x="1857" y="446"/>
                  </a:lnTo>
                  <a:lnTo>
                    <a:pt x="1855" y="445"/>
                  </a:lnTo>
                  <a:lnTo>
                    <a:pt x="1854" y="445"/>
                  </a:lnTo>
                  <a:lnTo>
                    <a:pt x="1852" y="444"/>
                  </a:lnTo>
                  <a:lnTo>
                    <a:pt x="1851" y="443"/>
                  </a:lnTo>
                  <a:lnTo>
                    <a:pt x="1851" y="442"/>
                  </a:lnTo>
                  <a:lnTo>
                    <a:pt x="1848" y="441"/>
                  </a:lnTo>
                  <a:lnTo>
                    <a:pt x="1845" y="440"/>
                  </a:lnTo>
                  <a:lnTo>
                    <a:pt x="1840" y="439"/>
                  </a:lnTo>
                  <a:lnTo>
                    <a:pt x="1836" y="438"/>
                  </a:lnTo>
                  <a:lnTo>
                    <a:pt x="1833" y="438"/>
                  </a:lnTo>
                  <a:lnTo>
                    <a:pt x="1832" y="437"/>
                  </a:lnTo>
                  <a:lnTo>
                    <a:pt x="1831" y="437"/>
                  </a:lnTo>
                  <a:lnTo>
                    <a:pt x="1831" y="436"/>
                  </a:lnTo>
                  <a:lnTo>
                    <a:pt x="1832" y="435"/>
                  </a:lnTo>
                  <a:lnTo>
                    <a:pt x="1832" y="434"/>
                  </a:lnTo>
                  <a:lnTo>
                    <a:pt x="1832" y="433"/>
                  </a:lnTo>
                  <a:lnTo>
                    <a:pt x="1831" y="431"/>
                  </a:lnTo>
                  <a:lnTo>
                    <a:pt x="1830" y="429"/>
                  </a:lnTo>
                  <a:lnTo>
                    <a:pt x="1828" y="427"/>
                  </a:lnTo>
                  <a:lnTo>
                    <a:pt x="1827" y="425"/>
                  </a:lnTo>
                  <a:lnTo>
                    <a:pt x="1826" y="422"/>
                  </a:lnTo>
                  <a:lnTo>
                    <a:pt x="1826" y="418"/>
                  </a:lnTo>
                  <a:lnTo>
                    <a:pt x="1825" y="416"/>
                  </a:lnTo>
                  <a:lnTo>
                    <a:pt x="1824" y="414"/>
                  </a:lnTo>
                  <a:lnTo>
                    <a:pt x="1824" y="414"/>
                  </a:lnTo>
                  <a:lnTo>
                    <a:pt x="1824" y="414"/>
                  </a:lnTo>
                  <a:lnTo>
                    <a:pt x="1823" y="411"/>
                  </a:lnTo>
                  <a:lnTo>
                    <a:pt x="1821" y="406"/>
                  </a:lnTo>
                  <a:lnTo>
                    <a:pt x="1820" y="399"/>
                  </a:lnTo>
                  <a:lnTo>
                    <a:pt x="1819" y="396"/>
                  </a:lnTo>
                  <a:lnTo>
                    <a:pt x="1819" y="395"/>
                  </a:lnTo>
                  <a:lnTo>
                    <a:pt x="1817" y="394"/>
                  </a:lnTo>
                  <a:lnTo>
                    <a:pt x="1815" y="392"/>
                  </a:lnTo>
                  <a:lnTo>
                    <a:pt x="1813" y="391"/>
                  </a:lnTo>
                  <a:lnTo>
                    <a:pt x="1810" y="390"/>
                  </a:lnTo>
                  <a:lnTo>
                    <a:pt x="1808" y="390"/>
                  </a:lnTo>
                  <a:lnTo>
                    <a:pt x="1805" y="391"/>
                  </a:lnTo>
                  <a:lnTo>
                    <a:pt x="1803" y="393"/>
                  </a:lnTo>
                  <a:lnTo>
                    <a:pt x="1801" y="396"/>
                  </a:lnTo>
                  <a:lnTo>
                    <a:pt x="1800" y="399"/>
                  </a:lnTo>
                  <a:lnTo>
                    <a:pt x="1799" y="401"/>
                  </a:lnTo>
                  <a:lnTo>
                    <a:pt x="1798" y="401"/>
                  </a:lnTo>
                  <a:lnTo>
                    <a:pt x="1797" y="401"/>
                  </a:lnTo>
                  <a:lnTo>
                    <a:pt x="1796" y="400"/>
                  </a:lnTo>
                  <a:lnTo>
                    <a:pt x="1795" y="398"/>
                  </a:lnTo>
                  <a:lnTo>
                    <a:pt x="1793" y="397"/>
                  </a:lnTo>
                  <a:lnTo>
                    <a:pt x="1792" y="395"/>
                  </a:lnTo>
                  <a:lnTo>
                    <a:pt x="1790" y="394"/>
                  </a:lnTo>
                  <a:lnTo>
                    <a:pt x="1789" y="394"/>
                  </a:lnTo>
                  <a:lnTo>
                    <a:pt x="1788" y="395"/>
                  </a:lnTo>
                  <a:lnTo>
                    <a:pt x="1787" y="396"/>
                  </a:lnTo>
                  <a:lnTo>
                    <a:pt x="1787" y="397"/>
                  </a:lnTo>
                  <a:lnTo>
                    <a:pt x="1788" y="399"/>
                  </a:lnTo>
                  <a:lnTo>
                    <a:pt x="1788" y="401"/>
                  </a:lnTo>
                  <a:lnTo>
                    <a:pt x="1788" y="404"/>
                  </a:lnTo>
                  <a:lnTo>
                    <a:pt x="1789" y="407"/>
                  </a:lnTo>
                  <a:lnTo>
                    <a:pt x="1791" y="409"/>
                  </a:lnTo>
                  <a:lnTo>
                    <a:pt x="1792" y="410"/>
                  </a:lnTo>
                  <a:lnTo>
                    <a:pt x="1795" y="412"/>
                  </a:lnTo>
                  <a:lnTo>
                    <a:pt x="1797" y="413"/>
                  </a:lnTo>
                  <a:lnTo>
                    <a:pt x="1799" y="415"/>
                  </a:lnTo>
                  <a:lnTo>
                    <a:pt x="1800" y="418"/>
                  </a:lnTo>
                  <a:lnTo>
                    <a:pt x="1801" y="420"/>
                  </a:lnTo>
                  <a:lnTo>
                    <a:pt x="1802" y="422"/>
                  </a:lnTo>
                  <a:lnTo>
                    <a:pt x="1802" y="424"/>
                  </a:lnTo>
                  <a:lnTo>
                    <a:pt x="1801" y="425"/>
                  </a:lnTo>
                  <a:lnTo>
                    <a:pt x="1798" y="426"/>
                  </a:lnTo>
                  <a:lnTo>
                    <a:pt x="1796" y="428"/>
                  </a:lnTo>
                  <a:lnTo>
                    <a:pt x="1793" y="429"/>
                  </a:lnTo>
                  <a:lnTo>
                    <a:pt x="1791" y="431"/>
                  </a:lnTo>
                  <a:lnTo>
                    <a:pt x="1791" y="434"/>
                  </a:lnTo>
                  <a:lnTo>
                    <a:pt x="1790" y="436"/>
                  </a:lnTo>
                  <a:lnTo>
                    <a:pt x="1790" y="438"/>
                  </a:lnTo>
                  <a:lnTo>
                    <a:pt x="1790" y="441"/>
                  </a:lnTo>
                  <a:lnTo>
                    <a:pt x="1787" y="440"/>
                  </a:lnTo>
                  <a:lnTo>
                    <a:pt x="1785" y="440"/>
                  </a:lnTo>
                  <a:lnTo>
                    <a:pt x="1781" y="440"/>
                  </a:lnTo>
                  <a:lnTo>
                    <a:pt x="1779" y="439"/>
                  </a:lnTo>
                  <a:lnTo>
                    <a:pt x="1779" y="439"/>
                  </a:lnTo>
                  <a:lnTo>
                    <a:pt x="1778" y="439"/>
                  </a:lnTo>
                  <a:lnTo>
                    <a:pt x="1777" y="438"/>
                  </a:lnTo>
                  <a:lnTo>
                    <a:pt x="1776" y="436"/>
                  </a:lnTo>
                  <a:lnTo>
                    <a:pt x="1774" y="434"/>
                  </a:lnTo>
                  <a:lnTo>
                    <a:pt x="1773" y="430"/>
                  </a:lnTo>
                  <a:lnTo>
                    <a:pt x="1773" y="428"/>
                  </a:lnTo>
                  <a:lnTo>
                    <a:pt x="1773" y="425"/>
                  </a:lnTo>
                  <a:lnTo>
                    <a:pt x="1773" y="423"/>
                  </a:lnTo>
                  <a:lnTo>
                    <a:pt x="1771" y="421"/>
                  </a:lnTo>
                  <a:lnTo>
                    <a:pt x="1770" y="420"/>
                  </a:lnTo>
                  <a:lnTo>
                    <a:pt x="1767" y="418"/>
                  </a:lnTo>
                  <a:lnTo>
                    <a:pt x="1765" y="417"/>
                  </a:lnTo>
                  <a:lnTo>
                    <a:pt x="1763" y="417"/>
                  </a:lnTo>
                  <a:lnTo>
                    <a:pt x="1761" y="416"/>
                  </a:lnTo>
                  <a:lnTo>
                    <a:pt x="1759" y="414"/>
                  </a:lnTo>
                  <a:lnTo>
                    <a:pt x="1756" y="410"/>
                  </a:lnTo>
                  <a:lnTo>
                    <a:pt x="1753" y="405"/>
                  </a:lnTo>
                  <a:lnTo>
                    <a:pt x="1749" y="399"/>
                  </a:lnTo>
                  <a:lnTo>
                    <a:pt x="1748" y="397"/>
                  </a:lnTo>
                  <a:lnTo>
                    <a:pt x="1748" y="396"/>
                  </a:lnTo>
                  <a:lnTo>
                    <a:pt x="1748" y="395"/>
                  </a:lnTo>
                  <a:lnTo>
                    <a:pt x="1749" y="393"/>
                  </a:lnTo>
                  <a:lnTo>
                    <a:pt x="1750" y="390"/>
                  </a:lnTo>
                  <a:lnTo>
                    <a:pt x="1750" y="388"/>
                  </a:lnTo>
                  <a:lnTo>
                    <a:pt x="1750" y="387"/>
                  </a:lnTo>
                  <a:lnTo>
                    <a:pt x="1750" y="386"/>
                  </a:lnTo>
                  <a:lnTo>
                    <a:pt x="1749" y="385"/>
                  </a:lnTo>
                  <a:lnTo>
                    <a:pt x="1749" y="383"/>
                  </a:lnTo>
                  <a:lnTo>
                    <a:pt x="1749" y="382"/>
                  </a:lnTo>
                  <a:lnTo>
                    <a:pt x="1748" y="381"/>
                  </a:lnTo>
                  <a:lnTo>
                    <a:pt x="1747" y="380"/>
                  </a:lnTo>
                  <a:lnTo>
                    <a:pt x="1746" y="378"/>
                  </a:lnTo>
                  <a:lnTo>
                    <a:pt x="1744" y="377"/>
                  </a:lnTo>
                  <a:lnTo>
                    <a:pt x="1743" y="376"/>
                  </a:lnTo>
                  <a:lnTo>
                    <a:pt x="1741" y="376"/>
                  </a:lnTo>
                  <a:lnTo>
                    <a:pt x="1740" y="374"/>
                  </a:lnTo>
                  <a:lnTo>
                    <a:pt x="1739" y="373"/>
                  </a:lnTo>
                  <a:lnTo>
                    <a:pt x="1738" y="373"/>
                  </a:lnTo>
                  <a:lnTo>
                    <a:pt x="1737" y="372"/>
                  </a:lnTo>
                  <a:lnTo>
                    <a:pt x="1735" y="370"/>
                  </a:lnTo>
                  <a:lnTo>
                    <a:pt x="1732" y="369"/>
                  </a:lnTo>
                  <a:lnTo>
                    <a:pt x="1729" y="368"/>
                  </a:lnTo>
                  <a:lnTo>
                    <a:pt x="1728" y="367"/>
                  </a:lnTo>
                  <a:lnTo>
                    <a:pt x="1726" y="366"/>
                  </a:lnTo>
                  <a:lnTo>
                    <a:pt x="1725" y="365"/>
                  </a:lnTo>
                  <a:lnTo>
                    <a:pt x="1724" y="364"/>
                  </a:lnTo>
                  <a:lnTo>
                    <a:pt x="1721" y="363"/>
                  </a:lnTo>
                  <a:lnTo>
                    <a:pt x="1718" y="362"/>
                  </a:lnTo>
                  <a:lnTo>
                    <a:pt x="1716" y="360"/>
                  </a:lnTo>
                  <a:lnTo>
                    <a:pt x="1714" y="359"/>
                  </a:lnTo>
                  <a:lnTo>
                    <a:pt x="1712" y="358"/>
                  </a:lnTo>
                  <a:lnTo>
                    <a:pt x="1711" y="357"/>
                  </a:lnTo>
                  <a:lnTo>
                    <a:pt x="1709" y="356"/>
                  </a:lnTo>
                  <a:lnTo>
                    <a:pt x="1706" y="354"/>
                  </a:lnTo>
                  <a:lnTo>
                    <a:pt x="1704" y="352"/>
                  </a:lnTo>
                  <a:lnTo>
                    <a:pt x="1702" y="350"/>
                  </a:lnTo>
                  <a:lnTo>
                    <a:pt x="1700" y="348"/>
                  </a:lnTo>
                  <a:lnTo>
                    <a:pt x="1699" y="345"/>
                  </a:lnTo>
                  <a:lnTo>
                    <a:pt x="1698" y="344"/>
                  </a:lnTo>
                  <a:lnTo>
                    <a:pt x="1696" y="342"/>
                  </a:lnTo>
                  <a:lnTo>
                    <a:pt x="1694" y="339"/>
                  </a:lnTo>
                  <a:lnTo>
                    <a:pt x="1691" y="336"/>
                  </a:lnTo>
                  <a:lnTo>
                    <a:pt x="1689" y="334"/>
                  </a:lnTo>
                  <a:lnTo>
                    <a:pt x="1688" y="332"/>
                  </a:lnTo>
                  <a:lnTo>
                    <a:pt x="1686" y="329"/>
                  </a:lnTo>
                  <a:lnTo>
                    <a:pt x="1685" y="327"/>
                  </a:lnTo>
                  <a:lnTo>
                    <a:pt x="1684" y="325"/>
                  </a:lnTo>
                  <a:lnTo>
                    <a:pt x="1684" y="324"/>
                  </a:lnTo>
                  <a:lnTo>
                    <a:pt x="1683" y="324"/>
                  </a:lnTo>
                  <a:close/>
                  <a:moveTo>
                    <a:pt x="2062" y="310"/>
                  </a:moveTo>
                  <a:lnTo>
                    <a:pt x="2061" y="310"/>
                  </a:lnTo>
                  <a:lnTo>
                    <a:pt x="2059" y="311"/>
                  </a:lnTo>
                  <a:lnTo>
                    <a:pt x="2058" y="313"/>
                  </a:lnTo>
                  <a:lnTo>
                    <a:pt x="2056" y="313"/>
                  </a:lnTo>
                  <a:lnTo>
                    <a:pt x="2055" y="314"/>
                  </a:lnTo>
                  <a:lnTo>
                    <a:pt x="2053" y="315"/>
                  </a:lnTo>
                  <a:lnTo>
                    <a:pt x="2050" y="317"/>
                  </a:lnTo>
                  <a:lnTo>
                    <a:pt x="2048" y="319"/>
                  </a:lnTo>
                  <a:lnTo>
                    <a:pt x="2046" y="321"/>
                  </a:lnTo>
                  <a:lnTo>
                    <a:pt x="2045" y="322"/>
                  </a:lnTo>
                  <a:lnTo>
                    <a:pt x="2044" y="323"/>
                  </a:lnTo>
                  <a:lnTo>
                    <a:pt x="2044" y="324"/>
                  </a:lnTo>
                  <a:lnTo>
                    <a:pt x="2043" y="325"/>
                  </a:lnTo>
                  <a:lnTo>
                    <a:pt x="2042" y="326"/>
                  </a:lnTo>
                  <a:lnTo>
                    <a:pt x="2040" y="327"/>
                  </a:lnTo>
                  <a:lnTo>
                    <a:pt x="2039" y="327"/>
                  </a:lnTo>
                  <a:lnTo>
                    <a:pt x="2038" y="327"/>
                  </a:lnTo>
                  <a:lnTo>
                    <a:pt x="2037" y="327"/>
                  </a:lnTo>
                  <a:lnTo>
                    <a:pt x="2035" y="328"/>
                  </a:lnTo>
                  <a:lnTo>
                    <a:pt x="2033" y="328"/>
                  </a:lnTo>
                  <a:lnTo>
                    <a:pt x="2032" y="329"/>
                  </a:lnTo>
                  <a:lnTo>
                    <a:pt x="2032" y="329"/>
                  </a:lnTo>
                  <a:lnTo>
                    <a:pt x="2023" y="339"/>
                  </a:lnTo>
                  <a:lnTo>
                    <a:pt x="2023" y="341"/>
                  </a:lnTo>
                  <a:lnTo>
                    <a:pt x="2025" y="348"/>
                  </a:lnTo>
                  <a:lnTo>
                    <a:pt x="2033" y="350"/>
                  </a:lnTo>
                  <a:lnTo>
                    <a:pt x="2030" y="358"/>
                  </a:lnTo>
                  <a:lnTo>
                    <a:pt x="2034" y="365"/>
                  </a:lnTo>
                  <a:lnTo>
                    <a:pt x="2034" y="366"/>
                  </a:lnTo>
                  <a:lnTo>
                    <a:pt x="2035" y="366"/>
                  </a:lnTo>
                  <a:lnTo>
                    <a:pt x="2037" y="368"/>
                  </a:lnTo>
                  <a:lnTo>
                    <a:pt x="2039" y="369"/>
                  </a:lnTo>
                  <a:lnTo>
                    <a:pt x="2040" y="370"/>
                  </a:lnTo>
                  <a:lnTo>
                    <a:pt x="2041" y="371"/>
                  </a:lnTo>
                  <a:lnTo>
                    <a:pt x="2042" y="372"/>
                  </a:lnTo>
                  <a:lnTo>
                    <a:pt x="2043" y="373"/>
                  </a:lnTo>
                  <a:lnTo>
                    <a:pt x="2045" y="376"/>
                  </a:lnTo>
                  <a:lnTo>
                    <a:pt x="2048" y="378"/>
                  </a:lnTo>
                  <a:lnTo>
                    <a:pt x="2050" y="380"/>
                  </a:lnTo>
                  <a:lnTo>
                    <a:pt x="2052" y="382"/>
                  </a:lnTo>
                  <a:lnTo>
                    <a:pt x="2054" y="383"/>
                  </a:lnTo>
                  <a:lnTo>
                    <a:pt x="2055" y="384"/>
                  </a:lnTo>
                  <a:lnTo>
                    <a:pt x="2055" y="385"/>
                  </a:lnTo>
                  <a:lnTo>
                    <a:pt x="2057" y="386"/>
                  </a:lnTo>
                  <a:lnTo>
                    <a:pt x="2059" y="388"/>
                  </a:lnTo>
                  <a:lnTo>
                    <a:pt x="2061" y="390"/>
                  </a:lnTo>
                  <a:lnTo>
                    <a:pt x="2063" y="391"/>
                  </a:lnTo>
                  <a:lnTo>
                    <a:pt x="2064" y="392"/>
                  </a:lnTo>
                  <a:lnTo>
                    <a:pt x="2065" y="393"/>
                  </a:lnTo>
                  <a:lnTo>
                    <a:pt x="2066" y="394"/>
                  </a:lnTo>
                  <a:lnTo>
                    <a:pt x="2066" y="396"/>
                  </a:lnTo>
                  <a:lnTo>
                    <a:pt x="2066" y="397"/>
                  </a:lnTo>
                  <a:lnTo>
                    <a:pt x="2066" y="397"/>
                  </a:lnTo>
                  <a:lnTo>
                    <a:pt x="2066" y="397"/>
                  </a:lnTo>
                  <a:lnTo>
                    <a:pt x="2065" y="397"/>
                  </a:lnTo>
                  <a:lnTo>
                    <a:pt x="2064" y="397"/>
                  </a:lnTo>
                  <a:lnTo>
                    <a:pt x="2063" y="398"/>
                  </a:lnTo>
                  <a:lnTo>
                    <a:pt x="2061" y="398"/>
                  </a:lnTo>
                  <a:lnTo>
                    <a:pt x="2060" y="399"/>
                  </a:lnTo>
                  <a:lnTo>
                    <a:pt x="2060" y="399"/>
                  </a:lnTo>
                  <a:lnTo>
                    <a:pt x="2060" y="400"/>
                  </a:lnTo>
                  <a:lnTo>
                    <a:pt x="2060" y="401"/>
                  </a:lnTo>
                  <a:lnTo>
                    <a:pt x="2060" y="404"/>
                  </a:lnTo>
                  <a:lnTo>
                    <a:pt x="2061" y="406"/>
                  </a:lnTo>
                  <a:lnTo>
                    <a:pt x="2061" y="408"/>
                  </a:lnTo>
                  <a:lnTo>
                    <a:pt x="2061" y="409"/>
                  </a:lnTo>
                  <a:lnTo>
                    <a:pt x="2061" y="410"/>
                  </a:lnTo>
                  <a:lnTo>
                    <a:pt x="2060" y="412"/>
                  </a:lnTo>
                  <a:lnTo>
                    <a:pt x="2059" y="413"/>
                  </a:lnTo>
                  <a:lnTo>
                    <a:pt x="2057" y="415"/>
                  </a:lnTo>
                  <a:lnTo>
                    <a:pt x="2055" y="416"/>
                  </a:lnTo>
                  <a:lnTo>
                    <a:pt x="2054" y="417"/>
                  </a:lnTo>
                  <a:lnTo>
                    <a:pt x="2054" y="419"/>
                  </a:lnTo>
                  <a:lnTo>
                    <a:pt x="2054" y="421"/>
                  </a:lnTo>
                  <a:lnTo>
                    <a:pt x="2054" y="422"/>
                  </a:lnTo>
                  <a:lnTo>
                    <a:pt x="2055" y="424"/>
                  </a:lnTo>
                  <a:lnTo>
                    <a:pt x="2055" y="425"/>
                  </a:lnTo>
                  <a:lnTo>
                    <a:pt x="2056" y="427"/>
                  </a:lnTo>
                  <a:lnTo>
                    <a:pt x="2058" y="428"/>
                  </a:lnTo>
                  <a:lnTo>
                    <a:pt x="2060" y="429"/>
                  </a:lnTo>
                  <a:lnTo>
                    <a:pt x="2061" y="430"/>
                  </a:lnTo>
                  <a:lnTo>
                    <a:pt x="2063" y="430"/>
                  </a:lnTo>
                  <a:lnTo>
                    <a:pt x="2065" y="430"/>
                  </a:lnTo>
                  <a:lnTo>
                    <a:pt x="2067" y="430"/>
                  </a:lnTo>
                  <a:lnTo>
                    <a:pt x="2068" y="429"/>
                  </a:lnTo>
                  <a:lnTo>
                    <a:pt x="2069" y="429"/>
                  </a:lnTo>
                  <a:lnTo>
                    <a:pt x="2070" y="430"/>
                  </a:lnTo>
                  <a:lnTo>
                    <a:pt x="2071" y="431"/>
                  </a:lnTo>
                  <a:lnTo>
                    <a:pt x="2072" y="434"/>
                  </a:lnTo>
                  <a:lnTo>
                    <a:pt x="2073" y="435"/>
                  </a:lnTo>
                  <a:lnTo>
                    <a:pt x="2073" y="436"/>
                  </a:lnTo>
                  <a:lnTo>
                    <a:pt x="2075" y="437"/>
                  </a:lnTo>
                  <a:lnTo>
                    <a:pt x="2077" y="438"/>
                  </a:lnTo>
                  <a:lnTo>
                    <a:pt x="2079" y="439"/>
                  </a:lnTo>
                  <a:lnTo>
                    <a:pt x="2082" y="440"/>
                  </a:lnTo>
                  <a:lnTo>
                    <a:pt x="2084" y="441"/>
                  </a:lnTo>
                  <a:lnTo>
                    <a:pt x="2084" y="441"/>
                  </a:lnTo>
                  <a:lnTo>
                    <a:pt x="2096" y="440"/>
                  </a:lnTo>
                  <a:lnTo>
                    <a:pt x="2109" y="438"/>
                  </a:lnTo>
                  <a:lnTo>
                    <a:pt x="2109" y="437"/>
                  </a:lnTo>
                  <a:lnTo>
                    <a:pt x="2109" y="436"/>
                  </a:lnTo>
                  <a:lnTo>
                    <a:pt x="2108" y="434"/>
                  </a:lnTo>
                  <a:lnTo>
                    <a:pt x="2107" y="431"/>
                  </a:lnTo>
                  <a:lnTo>
                    <a:pt x="2107" y="429"/>
                  </a:lnTo>
                  <a:lnTo>
                    <a:pt x="2106" y="427"/>
                  </a:lnTo>
                  <a:lnTo>
                    <a:pt x="2105" y="425"/>
                  </a:lnTo>
                  <a:lnTo>
                    <a:pt x="2105" y="422"/>
                  </a:lnTo>
                  <a:lnTo>
                    <a:pt x="2106" y="418"/>
                  </a:lnTo>
                  <a:lnTo>
                    <a:pt x="2106" y="415"/>
                  </a:lnTo>
                  <a:lnTo>
                    <a:pt x="2106" y="413"/>
                  </a:lnTo>
                  <a:lnTo>
                    <a:pt x="2104" y="411"/>
                  </a:lnTo>
                  <a:lnTo>
                    <a:pt x="2102" y="408"/>
                  </a:lnTo>
                  <a:lnTo>
                    <a:pt x="2100" y="407"/>
                  </a:lnTo>
                  <a:lnTo>
                    <a:pt x="2098" y="406"/>
                  </a:lnTo>
                  <a:lnTo>
                    <a:pt x="2097" y="405"/>
                  </a:lnTo>
                  <a:lnTo>
                    <a:pt x="2096" y="405"/>
                  </a:lnTo>
                  <a:lnTo>
                    <a:pt x="2095" y="404"/>
                  </a:lnTo>
                  <a:lnTo>
                    <a:pt x="2094" y="402"/>
                  </a:lnTo>
                  <a:lnTo>
                    <a:pt x="2092" y="400"/>
                  </a:lnTo>
                  <a:lnTo>
                    <a:pt x="2091" y="398"/>
                  </a:lnTo>
                  <a:lnTo>
                    <a:pt x="2089" y="395"/>
                  </a:lnTo>
                  <a:lnTo>
                    <a:pt x="2089" y="393"/>
                  </a:lnTo>
                  <a:lnTo>
                    <a:pt x="2089" y="392"/>
                  </a:lnTo>
                  <a:lnTo>
                    <a:pt x="2090" y="390"/>
                  </a:lnTo>
                  <a:lnTo>
                    <a:pt x="2091" y="389"/>
                  </a:lnTo>
                  <a:lnTo>
                    <a:pt x="2091" y="389"/>
                  </a:lnTo>
                  <a:lnTo>
                    <a:pt x="2093" y="389"/>
                  </a:lnTo>
                  <a:lnTo>
                    <a:pt x="2094" y="390"/>
                  </a:lnTo>
                  <a:lnTo>
                    <a:pt x="2095" y="391"/>
                  </a:lnTo>
                  <a:lnTo>
                    <a:pt x="2097" y="391"/>
                  </a:lnTo>
                  <a:lnTo>
                    <a:pt x="2098" y="391"/>
                  </a:lnTo>
                  <a:lnTo>
                    <a:pt x="2100" y="391"/>
                  </a:lnTo>
                  <a:lnTo>
                    <a:pt x="2103" y="391"/>
                  </a:lnTo>
                  <a:lnTo>
                    <a:pt x="2105" y="391"/>
                  </a:lnTo>
                  <a:lnTo>
                    <a:pt x="2106" y="390"/>
                  </a:lnTo>
                  <a:lnTo>
                    <a:pt x="2107" y="390"/>
                  </a:lnTo>
                  <a:lnTo>
                    <a:pt x="2106" y="388"/>
                  </a:lnTo>
                  <a:lnTo>
                    <a:pt x="2106" y="387"/>
                  </a:lnTo>
                  <a:lnTo>
                    <a:pt x="2105" y="385"/>
                  </a:lnTo>
                  <a:lnTo>
                    <a:pt x="2104" y="383"/>
                  </a:lnTo>
                  <a:lnTo>
                    <a:pt x="2102" y="381"/>
                  </a:lnTo>
                  <a:lnTo>
                    <a:pt x="2100" y="379"/>
                  </a:lnTo>
                  <a:lnTo>
                    <a:pt x="2098" y="377"/>
                  </a:lnTo>
                  <a:lnTo>
                    <a:pt x="2097" y="376"/>
                  </a:lnTo>
                  <a:lnTo>
                    <a:pt x="2095" y="374"/>
                  </a:lnTo>
                  <a:lnTo>
                    <a:pt x="2095" y="374"/>
                  </a:lnTo>
                  <a:lnTo>
                    <a:pt x="2094" y="376"/>
                  </a:lnTo>
                  <a:lnTo>
                    <a:pt x="2093" y="377"/>
                  </a:lnTo>
                  <a:lnTo>
                    <a:pt x="2091" y="379"/>
                  </a:lnTo>
                  <a:lnTo>
                    <a:pt x="2091" y="381"/>
                  </a:lnTo>
                  <a:lnTo>
                    <a:pt x="2090" y="382"/>
                  </a:lnTo>
                  <a:lnTo>
                    <a:pt x="2090" y="382"/>
                  </a:lnTo>
                  <a:lnTo>
                    <a:pt x="2089" y="383"/>
                  </a:lnTo>
                  <a:lnTo>
                    <a:pt x="2088" y="383"/>
                  </a:lnTo>
                  <a:lnTo>
                    <a:pt x="2086" y="383"/>
                  </a:lnTo>
                  <a:lnTo>
                    <a:pt x="2085" y="383"/>
                  </a:lnTo>
                  <a:lnTo>
                    <a:pt x="2085" y="382"/>
                  </a:lnTo>
                  <a:lnTo>
                    <a:pt x="2084" y="381"/>
                  </a:lnTo>
                  <a:lnTo>
                    <a:pt x="2084" y="379"/>
                  </a:lnTo>
                  <a:lnTo>
                    <a:pt x="2085" y="377"/>
                  </a:lnTo>
                  <a:lnTo>
                    <a:pt x="2085" y="374"/>
                  </a:lnTo>
                  <a:lnTo>
                    <a:pt x="2085" y="372"/>
                  </a:lnTo>
                  <a:lnTo>
                    <a:pt x="2085" y="370"/>
                  </a:lnTo>
                  <a:lnTo>
                    <a:pt x="2085" y="369"/>
                  </a:lnTo>
                  <a:lnTo>
                    <a:pt x="2085" y="368"/>
                  </a:lnTo>
                  <a:lnTo>
                    <a:pt x="2084" y="368"/>
                  </a:lnTo>
                  <a:lnTo>
                    <a:pt x="2084" y="367"/>
                  </a:lnTo>
                  <a:lnTo>
                    <a:pt x="2082" y="366"/>
                  </a:lnTo>
                  <a:lnTo>
                    <a:pt x="2079" y="365"/>
                  </a:lnTo>
                  <a:lnTo>
                    <a:pt x="2077" y="363"/>
                  </a:lnTo>
                  <a:lnTo>
                    <a:pt x="2074" y="361"/>
                  </a:lnTo>
                  <a:lnTo>
                    <a:pt x="2072" y="359"/>
                  </a:lnTo>
                  <a:lnTo>
                    <a:pt x="2070" y="358"/>
                  </a:lnTo>
                  <a:lnTo>
                    <a:pt x="2069" y="357"/>
                  </a:lnTo>
                  <a:lnTo>
                    <a:pt x="2068" y="355"/>
                  </a:lnTo>
                  <a:lnTo>
                    <a:pt x="2067" y="353"/>
                  </a:lnTo>
                  <a:lnTo>
                    <a:pt x="2064" y="352"/>
                  </a:lnTo>
                  <a:lnTo>
                    <a:pt x="2062" y="351"/>
                  </a:lnTo>
                  <a:lnTo>
                    <a:pt x="2060" y="349"/>
                  </a:lnTo>
                  <a:lnTo>
                    <a:pt x="2059" y="349"/>
                  </a:lnTo>
                  <a:lnTo>
                    <a:pt x="2058" y="346"/>
                  </a:lnTo>
                  <a:lnTo>
                    <a:pt x="2057" y="344"/>
                  </a:lnTo>
                  <a:lnTo>
                    <a:pt x="2056" y="342"/>
                  </a:lnTo>
                  <a:lnTo>
                    <a:pt x="2057" y="342"/>
                  </a:lnTo>
                  <a:lnTo>
                    <a:pt x="2057" y="341"/>
                  </a:lnTo>
                  <a:lnTo>
                    <a:pt x="2059" y="341"/>
                  </a:lnTo>
                  <a:lnTo>
                    <a:pt x="2060" y="341"/>
                  </a:lnTo>
                  <a:lnTo>
                    <a:pt x="2061" y="341"/>
                  </a:lnTo>
                  <a:lnTo>
                    <a:pt x="2061" y="340"/>
                  </a:lnTo>
                  <a:lnTo>
                    <a:pt x="2061" y="339"/>
                  </a:lnTo>
                  <a:lnTo>
                    <a:pt x="2061" y="337"/>
                  </a:lnTo>
                  <a:lnTo>
                    <a:pt x="2062" y="336"/>
                  </a:lnTo>
                  <a:lnTo>
                    <a:pt x="2063" y="334"/>
                  </a:lnTo>
                  <a:lnTo>
                    <a:pt x="2065" y="334"/>
                  </a:lnTo>
                  <a:lnTo>
                    <a:pt x="2066" y="333"/>
                  </a:lnTo>
                  <a:lnTo>
                    <a:pt x="2067" y="332"/>
                  </a:lnTo>
                  <a:lnTo>
                    <a:pt x="2068" y="332"/>
                  </a:lnTo>
                  <a:lnTo>
                    <a:pt x="2070" y="333"/>
                  </a:lnTo>
                  <a:lnTo>
                    <a:pt x="2072" y="333"/>
                  </a:lnTo>
                  <a:lnTo>
                    <a:pt x="2074" y="334"/>
                  </a:lnTo>
                  <a:lnTo>
                    <a:pt x="2076" y="334"/>
                  </a:lnTo>
                  <a:lnTo>
                    <a:pt x="2076" y="334"/>
                  </a:lnTo>
                  <a:lnTo>
                    <a:pt x="2076" y="334"/>
                  </a:lnTo>
                  <a:lnTo>
                    <a:pt x="2077" y="332"/>
                  </a:lnTo>
                  <a:lnTo>
                    <a:pt x="2078" y="329"/>
                  </a:lnTo>
                  <a:lnTo>
                    <a:pt x="2079" y="327"/>
                  </a:lnTo>
                  <a:lnTo>
                    <a:pt x="2079" y="324"/>
                  </a:lnTo>
                  <a:lnTo>
                    <a:pt x="2080" y="322"/>
                  </a:lnTo>
                  <a:lnTo>
                    <a:pt x="2080" y="320"/>
                  </a:lnTo>
                  <a:lnTo>
                    <a:pt x="2080" y="319"/>
                  </a:lnTo>
                  <a:lnTo>
                    <a:pt x="2079" y="319"/>
                  </a:lnTo>
                  <a:lnTo>
                    <a:pt x="2078" y="317"/>
                  </a:lnTo>
                  <a:lnTo>
                    <a:pt x="2077" y="317"/>
                  </a:lnTo>
                  <a:lnTo>
                    <a:pt x="2077" y="317"/>
                  </a:lnTo>
                  <a:lnTo>
                    <a:pt x="2076" y="316"/>
                  </a:lnTo>
                  <a:lnTo>
                    <a:pt x="2074" y="316"/>
                  </a:lnTo>
                  <a:lnTo>
                    <a:pt x="2072" y="315"/>
                  </a:lnTo>
                  <a:lnTo>
                    <a:pt x="2069" y="314"/>
                  </a:lnTo>
                  <a:lnTo>
                    <a:pt x="2067" y="313"/>
                  </a:lnTo>
                  <a:lnTo>
                    <a:pt x="2065" y="312"/>
                  </a:lnTo>
                  <a:lnTo>
                    <a:pt x="2063" y="311"/>
                  </a:lnTo>
                  <a:lnTo>
                    <a:pt x="2062" y="310"/>
                  </a:lnTo>
                  <a:close/>
                  <a:moveTo>
                    <a:pt x="1938" y="309"/>
                  </a:moveTo>
                  <a:lnTo>
                    <a:pt x="1938" y="309"/>
                  </a:lnTo>
                  <a:lnTo>
                    <a:pt x="1936" y="309"/>
                  </a:lnTo>
                  <a:lnTo>
                    <a:pt x="1934" y="310"/>
                  </a:lnTo>
                  <a:lnTo>
                    <a:pt x="1930" y="310"/>
                  </a:lnTo>
                  <a:lnTo>
                    <a:pt x="1928" y="311"/>
                  </a:lnTo>
                  <a:lnTo>
                    <a:pt x="1927" y="311"/>
                  </a:lnTo>
                  <a:lnTo>
                    <a:pt x="1924" y="311"/>
                  </a:lnTo>
                  <a:lnTo>
                    <a:pt x="1918" y="313"/>
                  </a:lnTo>
                  <a:lnTo>
                    <a:pt x="1913" y="315"/>
                  </a:lnTo>
                  <a:lnTo>
                    <a:pt x="1910" y="315"/>
                  </a:lnTo>
                  <a:lnTo>
                    <a:pt x="1910" y="316"/>
                  </a:lnTo>
                  <a:lnTo>
                    <a:pt x="1909" y="317"/>
                  </a:lnTo>
                  <a:lnTo>
                    <a:pt x="1908" y="320"/>
                  </a:lnTo>
                  <a:lnTo>
                    <a:pt x="1906" y="322"/>
                  </a:lnTo>
                  <a:lnTo>
                    <a:pt x="1905" y="324"/>
                  </a:lnTo>
                  <a:lnTo>
                    <a:pt x="1904" y="326"/>
                  </a:lnTo>
                  <a:lnTo>
                    <a:pt x="1903" y="327"/>
                  </a:lnTo>
                  <a:lnTo>
                    <a:pt x="1903" y="328"/>
                  </a:lnTo>
                  <a:lnTo>
                    <a:pt x="1904" y="328"/>
                  </a:lnTo>
                  <a:lnTo>
                    <a:pt x="1906" y="329"/>
                  </a:lnTo>
                  <a:lnTo>
                    <a:pt x="1907" y="330"/>
                  </a:lnTo>
                  <a:lnTo>
                    <a:pt x="1908" y="330"/>
                  </a:lnTo>
                  <a:lnTo>
                    <a:pt x="1909" y="331"/>
                  </a:lnTo>
                  <a:lnTo>
                    <a:pt x="1916" y="333"/>
                  </a:lnTo>
                  <a:lnTo>
                    <a:pt x="1912" y="335"/>
                  </a:lnTo>
                  <a:lnTo>
                    <a:pt x="1898" y="338"/>
                  </a:lnTo>
                  <a:lnTo>
                    <a:pt x="1895" y="343"/>
                  </a:lnTo>
                  <a:lnTo>
                    <a:pt x="1894" y="343"/>
                  </a:lnTo>
                  <a:lnTo>
                    <a:pt x="1893" y="343"/>
                  </a:lnTo>
                  <a:lnTo>
                    <a:pt x="1892" y="343"/>
                  </a:lnTo>
                  <a:lnTo>
                    <a:pt x="1890" y="343"/>
                  </a:lnTo>
                  <a:lnTo>
                    <a:pt x="1889" y="342"/>
                  </a:lnTo>
                  <a:lnTo>
                    <a:pt x="1888" y="342"/>
                  </a:lnTo>
                  <a:lnTo>
                    <a:pt x="1888" y="341"/>
                  </a:lnTo>
                  <a:lnTo>
                    <a:pt x="1888" y="339"/>
                  </a:lnTo>
                  <a:lnTo>
                    <a:pt x="1887" y="338"/>
                  </a:lnTo>
                  <a:lnTo>
                    <a:pt x="1886" y="336"/>
                  </a:lnTo>
                  <a:lnTo>
                    <a:pt x="1884" y="335"/>
                  </a:lnTo>
                  <a:lnTo>
                    <a:pt x="1883" y="334"/>
                  </a:lnTo>
                  <a:lnTo>
                    <a:pt x="1881" y="333"/>
                  </a:lnTo>
                  <a:lnTo>
                    <a:pt x="1880" y="332"/>
                  </a:lnTo>
                  <a:lnTo>
                    <a:pt x="1878" y="332"/>
                  </a:lnTo>
                  <a:lnTo>
                    <a:pt x="1877" y="331"/>
                  </a:lnTo>
                  <a:lnTo>
                    <a:pt x="1877" y="331"/>
                  </a:lnTo>
                  <a:lnTo>
                    <a:pt x="1877" y="330"/>
                  </a:lnTo>
                  <a:lnTo>
                    <a:pt x="1878" y="329"/>
                  </a:lnTo>
                  <a:lnTo>
                    <a:pt x="1879" y="328"/>
                  </a:lnTo>
                  <a:lnTo>
                    <a:pt x="1880" y="327"/>
                  </a:lnTo>
                  <a:lnTo>
                    <a:pt x="1882" y="325"/>
                  </a:lnTo>
                  <a:lnTo>
                    <a:pt x="1883" y="324"/>
                  </a:lnTo>
                  <a:lnTo>
                    <a:pt x="1884" y="324"/>
                  </a:lnTo>
                  <a:lnTo>
                    <a:pt x="1884" y="323"/>
                  </a:lnTo>
                  <a:lnTo>
                    <a:pt x="1883" y="323"/>
                  </a:lnTo>
                  <a:lnTo>
                    <a:pt x="1881" y="323"/>
                  </a:lnTo>
                  <a:lnTo>
                    <a:pt x="1879" y="322"/>
                  </a:lnTo>
                  <a:lnTo>
                    <a:pt x="1877" y="322"/>
                  </a:lnTo>
                  <a:lnTo>
                    <a:pt x="1875" y="322"/>
                  </a:lnTo>
                  <a:lnTo>
                    <a:pt x="1874" y="322"/>
                  </a:lnTo>
                  <a:lnTo>
                    <a:pt x="1862" y="316"/>
                  </a:lnTo>
                  <a:lnTo>
                    <a:pt x="1862" y="317"/>
                  </a:lnTo>
                  <a:lnTo>
                    <a:pt x="1861" y="319"/>
                  </a:lnTo>
                  <a:lnTo>
                    <a:pt x="1860" y="321"/>
                  </a:lnTo>
                  <a:lnTo>
                    <a:pt x="1859" y="322"/>
                  </a:lnTo>
                  <a:lnTo>
                    <a:pt x="1857" y="324"/>
                  </a:lnTo>
                  <a:lnTo>
                    <a:pt x="1856" y="325"/>
                  </a:lnTo>
                  <a:lnTo>
                    <a:pt x="1856" y="326"/>
                  </a:lnTo>
                  <a:lnTo>
                    <a:pt x="1854" y="327"/>
                  </a:lnTo>
                  <a:lnTo>
                    <a:pt x="1853" y="328"/>
                  </a:lnTo>
                  <a:lnTo>
                    <a:pt x="1852" y="329"/>
                  </a:lnTo>
                  <a:lnTo>
                    <a:pt x="1851" y="330"/>
                  </a:lnTo>
                  <a:lnTo>
                    <a:pt x="1850" y="331"/>
                  </a:lnTo>
                  <a:lnTo>
                    <a:pt x="1849" y="338"/>
                  </a:lnTo>
                  <a:lnTo>
                    <a:pt x="1843" y="340"/>
                  </a:lnTo>
                  <a:lnTo>
                    <a:pt x="1839" y="354"/>
                  </a:lnTo>
                  <a:lnTo>
                    <a:pt x="1835" y="357"/>
                  </a:lnTo>
                  <a:lnTo>
                    <a:pt x="1834" y="362"/>
                  </a:lnTo>
                  <a:lnTo>
                    <a:pt x="1836" y="369"/>
                  </a:lnTo>
                  <a:lnTo>
                    <a:pt x="1830" y="369"/>
                  </a:lnTo>
                  <a:lnTo>
                    <a:pt x="1836" y="376"/>
                  </a:lnTo>
                  <a:lnTo>
                    <a:pt x="1847" y="382"/>
                  </a:lnTo>
                  <a:lnTo>
                    <a:pt x="1864" y="386"/>
                  </a:lnTo>
                  <a:lnTo>
                    <a:pt x="1869" y="381"/>
                  </a:lnTo>
                  <a:lnTo>
                    <a:pt x="1885" y="377"/>
                  </a:lnTo>
                  <a:lnTo>
                    <a:pt x="1904" y="372"/>
                  </a:lnTo>
                  <a:lnTo>
                    <a:pt x="1905" y="372"/>
                  </a:lnTo>
                  <a:lnTo>
                    <a:pt x="1906" y="373"/>
                  </a:lnTo>
                  <a:lnTo>
                    <a:pt x="1909" y="374"/>
                  </a:lnTo>
                  <a:lnTo>
                    <a:pt x="1911" y="376"/>
                  </a:lnTo>
                  <a:lnTo>
                    <a:pt x="1913" y="377"/>
                  </a:lnTo>
                  <a:lnTo>
                    <a:pt x="1914" y="377"/>
                  </a:lnTo>
                  <a:lnTo>
                    <a:pt x="1915" y="378"/>
                  </a:lnTo>
                  <a:lnTo>
                    <a:pt x="1917" y="379"/>
                  </a:lnTo>
                  <a:lnTo>
                    <a:pt x="1919" y="380"/>
                  </a:lnTo>
                  <a:lnTo>
                    <a:pt x="1921" y="380"/>
                  </a:lnTo>
                  <a:lnTo>
                    <a:pt x="1922" y="381"/>
                  </a:lnTo>
                  <a:lnTo>
                    <a:pt x="1923" y="381"/>
                  </a:lnTo>
                  <a:lnTo>
                    <a:pt x="1934" y="385"/>
                  </a:lnTo>
                  <a:lnTo>
                    <a:pt x="1946" y="385"/>
                  </a:lnTo>
                  <a:lnTo>
                    <a:pt x="1964" y="387"/>
                  </a:lnTo>
                  <a:lnTo>
                    <a:pt x="1965" y="387"/>
                  </a:lnTo>
                  <a:lnTo>
                    <a:pt x="1966" y="386"/>
                  </a:lnTo>
                  <a:lnTo>
                    <a:pt x="1967" y="384"/>
                  </a:lnTo>
                  <a:lnTo>
                    <a:pt x="1969" y="383"/>
                  </a:lnTo>
                  <a:lnTo>
                    <a:pt x="1971" y="381"/>
                  </a:lnTo>
                  <a:lnTo>
                    <a:pt x="1972" y="379"/>
                  </a:lnTo>
                  <a:lnTo>
                    <a:pt x="1974" y="378"/>
                  </a:lnTo>
                  <a:lnTo>
                    <a:pt x="1974" y="377"/>
                  </a:lnTo>
                  <a:lnTo>
                    <a:pt x="1975" y="376"/>
                  </a:lnTo>
                  <a:lnTo>
                    <a:pt x="1974" y="374"/>
                  </a:lnTo>
                  <a:lnTo>
                    <a:pt x="1974" y="373"/>
                  </a:lnTo>
                  <a:lnTo>
                    <a:pt x="1973" y="372"/>
                  </a:lnTo>
                  <a:lnTo>
                    <a:pt x="1972" y="371"/>
                  </a:lnTo>
                  <a:lnTo>
                    <a:pt x="1972" y="370"/>
                  </a:lnTo>
                  <a:lnTo>
                    <a:pt x="1961" y="363"/>
                  </a:lnTo>
                  <a:lnTo>
                    <a:pt x="1949" y="350"/>
                  </a:lnTo>
                  <a:lnTo>
                    <a:pt x="1927" y="338"/>
                  </a:lnTo>
                  <a:lnTo>
                    <a:pt x="1927" y="338"/>
                  </a:lnTo>
                  <a:lnTo>
                    <a:pt x="1926" y="338"/>
                  </a:lnTo>
                  <a:lnTo>
                    <a:pt x="1924" y="337"/>
                  </a:lnTo>
                  <a:lnTo>
                    <a:pt x="1922" y="337"/>
                  </a:lnTo>
                  <a:lnTo>
                    <a:pt x="1921" y="336"/>
                  </a:lnTo>
                  <a:lnTo>
                    <a:pt x="1920" y="335"/>
                  </a:lnTo>
                  <a:lnTo>
                    <a:pt x="1920" y="334"/>
                  </a:lnTo>
                  <a:lnTo>
                    <a:pt x="1920" y="333"/>
                  </a:lnTo>
                  <a:lnTo>
                    <a:pt x="1920" y="331"/>
                  </a:lnTo>
                  <a:lnTo>
                    <a:pt x="1920" y="331"/>
                  </a:lnTo>
                  <a:lnTo>
                    <a:pt x="1922" y="330"/>
                  </a:lnTo>
                  <a:lnTo>
                    <a:pt x="1923" y="329"/>
                  </a:lnTo>
                  <a:lnTo>
                    <a:pt x="1925" y="328"/>
                  </a:lnTo>
                  <a:lnTo>
                    <a:pt x="1927" y="326"/>
                  </a:lnTo>
                  <a:lnTo>
                    <a:pt x="1928" y="325"/>
                  </a:lnTo>
                  <a:lnTo>
                    <a:pt x="1929" y="323"/>
                  </a:lnTo>
                  <a:lnTo>
                    <a:pt x="1929" y="321"/>
                  </a:lnTo>
                  <a:lnTo>
                    <a:pt x="1929" y="320"/>
                  </a:lnTo>
                  <a:lnTo>
                    <a:pt x="1929" y="319"/>
                  </a:lnTo>
                  <a:lnTo>
                    <a:pt x="1930" y="317"/>
                  </a:lnTo>
                  <a:lnTo>
                    <a:pt x="1931" y="315"/>
                  </a:lnTo>
                  <a:lnTo>
                    <a:pt x="1934" y="314"/>
                  </a:lnTo>
                  <a:lnTo>
                    <a:pt x="1935" y="312"/>
                  </a:lnTo>
                  <a:lnTo>
                    <a:pt x="1937" y="310"/>
                  </a:lnTo>
                  <a:lnTo>
                    <a:pt x="1938" y="309"/>
                  </a:lnTo>
                  <a:lnTo>
                    <a:pt x="1938" y="309"/>
                  </a:lnTo>
                  <a:close/>
                  <a:moveTo>
                    <a:pt x="1486" y="209"/>
                  </a:moveTo>
                  <a:lnTo>
                    <a:pt x="1494" y="210"/>
                  </a:lnTo>
                  <a:lnTo>
                    <a:pt x="1503" y="213"/>
                  </a:lnTo>
                  <a:lnTo>
                    <a:pt x="1505" y="221"/>
                  </a:lnTo>
                  <a:lnTo>
                    <a:pt x="1499" y="225"/>
                  </a:lnTo>
                  <a:lnTo>
                    <a:pt x="1499" y="239"/>
                  </a:lnTo>
                  <a:lnTo>
                    <a:pt x="1497" y="243"/>
                  </a:lnTo>
                  <a:lnTo>
                    <a:pt x="1495" y="248"/>
                  </a:lnTo>
                  <a:lnTo>
                    <a:pt x="1485" y="249"/>
                  </a:lnTo>
                  <a:lnTo>
                    <a:pt x="1483" y="250"/>
                  </a:lnTo>
                  <a:lnTo>
                    <a:pt x="1475" y="254"/>
                  </a:lnTo>
                  <a:lnTo>
                    <a:pt x="1468" y="256"/>
                  </a:lnTo>
                  <a:lnTo>
                    <a:pt x="1460" y="254"/>
                  </a:lnTo>
                  <a:lnTo>
                    <a:pt x="1456" y="252"/>
                  </a:lnTo>
                  <a:lnTo>
                    <a:pt x="1457" y="246"/>
                  </a:lnTo>
                  <a:lnTo>
                    <a:pt x="1462" y="242"/>
                  </a:lnTo>
                  <a:lnTo>
                    <a:pt x="1466" y="241"/>
                  </a:lnTo>
                  <a:lnTo>
                    <a:pt x="1467" y="236"/>
                  </a:lnTo>
                  <a:lnTo>
                    <a:pt x="1463" y="235"/>
                  </a:lnTo>
                  <a:lnTo>
                    <a:pt x="1460" y="231"/>
                  </a:lnTo>
                  <a:lnTo>
                    <a:pt x="1463" y="228"/>
                  </a:lnTo>
                  <a:lnTo>
                    <a:pt x="1461" y="224"/>
                  </a:lnTo>
                  <a:lnTo>
                    <a:pt x="1462" y="221"/>
                  </a:lnTo>
                  <a:lnTo>
                    <a:pt x="1467" y="221"/>
                  </a:lnTo>
                  <a:lnTo>
                    <a:pt x="1470" y="222"/>
                  </a:lnTo>
                  <a:lnTo>
                    <a:pt x="1474" y="222"/>
                  </a:lnTo>
                  <a:lnTo>
                    <a:pt x="1474" y="222"/>
                  </a:lnTo>
                  <a:lnTo>
                    <a:pt x="1475" y="221"/>
                  </a:lnTo>
                  <a:lnTo>
                    <a:pt x="1476" y="220"/>
                  </a:lnTo>
                  <a:lnTo>
                    <a:pt x="1477" y="219"/>
                  </a:lnTo>
                  <a:lnTo>
                    <a:pt x="1477" y="218"/>
                  </a:lnTo>
                  <a:lnTo>
                    <a:pt x="1476" y="218"/>
                  </a:lnTo>
                  <a:lnTo>
                    <a:pt x="1475" y="218"/>
                  </a:lnTo>
                  <a:lnTo>
                    <a:pt x="1474" y="219"/>
                  </a:lnTo>
                  <a:lnTo>
                    <a:pt x="1474" y="219"/>
                  </a:lnTo>
                  <a:lnTo>
                    <a:pt x="1475" y="218"/>
                  </a:lnTo>
                  <a:lnTo>
                    <a:pt x="1476" y="217"/>
                  </a:lnTo>
                  <a:lnTo>
                    <a:pt x="1477" y="216"/>
                  </a:lnTo>
                  <a:lnTo>
                    <a:pt x="1477" y="215"/>
                  </a:lnTo>
                  <a:lnTo>
                    <a:pt x="1478" y="215"/>
                  </a:lnTo>
                  <a:lnTo>
                    <a:pt x="1480" y="211"/>
                  </a:lnTo>
                  <a:lnTo>
                    <a:pt x="1486" y="209"/>
                  </a:lnTo>
                  <a:close/>
                  <a:moveTo>
                    <a:pt x="1537" y="162"/>
                  </a:moveTo>
                  <a:lnTo>
                    <a:pt x="1537" y="163"/>
                  </a:lnTo>
                  <a:lnTo>
                    <a:pt x="1538" y="163"/>
                  </a:lnTo>
                  <a:lnTo>
                    <a:pt x="1538" y="164"/>
                  </a:lnTo>
                  <a:lnTo>
                    <a:pt x="1539" y="165"/>
                  </a:lnTo>
                  <a:lnTo>
                    <a:pt x="1538" y="165"/>
                  </a:lnTo>
                  <a:lnTo>
                    <a:pt x="1537" y="166"/>
                  </a:lnTo>
                  <a:lnTo>
                    <a:pt x="1536" y="168"/>
                  </a:lnTo>
                  <a:lnTo>
                    <a:pt x="1535" y="170"/>
                  </a:lnTo>
                  <a:lnTo>
                    <a:pt x="1534" y="172"/>
                  </a:lnTo>
                  <a:lnTo>
                    <a:pt x="1532" y="174"/>
                  </a:lnTo>
                  <a:lnTo>
                    <a:pt x="1531" y="176"/>
                  </a:lnTo>
                  <a:lnTo>
                    <a:pt x="1531" y="176"/>
                  </a:lnTo>
                  <a:lnTo>
                    <a:pt x="1529" y="176"/>
                  </a:lnTo>
                  <a:lnTo>
                    <a:pt x="1528" y="178"/>
                  </a:lnTo>
                  <a:lnTo>
                    <a:pt x="1527" y="178"/>
                  </a:lnTo>
                  <a:lnTo>
                    <a:pt x="1526" y="179"/>
                  </a:lnTo>
                  <a:lnTo>
                    <a:pt x="1526" y="179"/>
                  </a:lnTo>
                  <a:lnTo>
                    <a:pt x="1527" y="180"/>
                  </a:lnTo>
                  <a:lnTo>
                    <a:pt x="1528" y="181"/>
                  </a:lnTo>
                  <a:lnTo>
                    <a:pt x="1529" y="182"/>
                  </a:lnTo>
                  <a:lnTo>
                    <a:pt x="1529" y="182"/>
                  </a:lnTo>
                  <a:lnTo>
                    <a:pt x="1530" y="182"/>
                  </a:lnTo>
                  <a:lnTo>
                    <a:pt x="1532" y="182"/>
                  </a:lnTo>
                  <a:lnTo>
                    <a:pt x="1534" y="182"/>
                  </a:lnTo>
                  <a:lnTo>
                    <a:pt x="1537" y="182"/>
                  </a:lnTo>
                  <a:lnTo>
                    <a:pt x="1539" y="182"/>
                  </a:lnTo>
                  <a:lnTo>
                    <a:pt x="1541" y="182"/>
                  </a:lnTo>
                  <a:lnTo>
                    <a:pt x="1541" y="182"/>
                  </a:lnTo>
                  <a:lnTo>
                    <a:pt x="1543" y="184"/>
                  </a:lnTo>
                  <a:lnTo>
                    <a:pt x="1543" y="186"/>
                  </a:lnTo>
                  <a:lnTo>
                    <a:pt x="1543" y="187"/>
                  </a:lnTo>
                  <a:lnTo>
                    <a:pt x="1543" y="188"/>
                  </a:lnTo>
                  <a:lnTo>
                    <a:pt x="1540" y="189"/>
                  </a:lnTo>
                  <a:lnTo>
                    <a:pt x="1539" y="191"/>
                  </a:lnTo>
                  <a:lnTo>
                    <a:pt x="1538" y="192"/>
                  </a:lnTo>
                  <a:lnTo>
                    <a:pt x="1537" y="193"/>
                  </a:lnTo>
                  <a:lnTo>
                    <a:pt x="1536" y="194"/>
                  </a:lnTo>
                  <a:lnTo>
                    <a:pt x="1536" y="194"/>
                  </a:lnTo>
                  <a:lnTo>
                    <a:pt x="1535" y="195"/>
                  </a:lnTo>
                  <a:lnTo>
                    <a:pt x="1534" y="196"/>
                  </a:lnTo>
                  <a:lnTo>
                    <a:pt x="1533" y="198"/>
                  </a:lnTo>
                  <a:lnTo>
                    <a:pt x="1534" y="199"/>
                  </a:lnTo>
                  <a:lnTo>
                    <a:pt x="1537" y="202"/>
                  </a:lnTo>
                  <a:lnTo>
                    <a:pt x="1539" y="203"/>
                  </a:lnTo>
                  <a:lnTo>
                    <a:pt x="1540" y="204"/>
                  </a:lnTo>
                  <a:lnTo>
                    <a:pt x="1541" y="206"/>
                  </a:lnTo>
                  <a:lnTo>
                    <a:pt x="1543" y="208"/>
                  </a:lnTo>
                  <a:lnTo>
                    <a:pt x="1544" y="209"/>
                  </a:lnTo>
                  <a:lnTo>
                    <a:pt x="1545" y="211"/>
                  </a:lnTo>
                  <a:lnTo>
                    <a:pt x="1545" y="211"/>
                  </a:lnTo>
                  <a:lnTo>
                    <a:pt x="1546" y="213"/>
                  </a:lnTo>
                  <a:lnTo>
                    <a:pt x="1549" y="217"/>
                  </a:lnTo>
                  <a:lnTo>
                    <a:pt x="1552" y="222"/>
                  </a:lnTo>
                  <a:lnTo>
                    <a:pt x="1555" y="227"/>
                  </a:lnTo>
                  <a:lnTo>
                    <a:pt x="1558" y="230"/>
                  </a:lnTo>
                  <a:lnTo>
                    <a:pt x="1559" y="232"/>
                  </a:lnTo>
                  <a:lnTo>
                    <a:pt x="1559" y="239"/>
                  </a:lnTo>
                  <a:lnTo>
                    <a:pt x="1559" y="239"/>
                  </a:lnTo>
                  <a:lnTo>
                    <a:pt x="1561" y="239"/>
                  </a:lnTo>
                  <a:lnTo>
                    <a:pt x="1563" y="239"/>
                  </a:lnTo>
                  <a:lnTo>
                    <a:pt x="1564" y="239"/>
                  </a:lnTo>
                  <a:lnTo>
                    <a:pt x="1565" y="239"/>
                  </a:lnTo>
                  <a:lnTo>
                    <a:pt x="1567" y="239"/>
                  </a:lnTo>
                  <a:lnTo>
                    <a:pt x="1569" y="239"/>
                  </a:lnTo>
                  <a:lnTo>
                    <a:pt x="1570" y="239"/>
                  </a:lnTo>
                  <a:lnTo>
                    <a:pt x="1571" y="240"/>
                  </a:lnTo>
                  <a:lnTo>
                    <a:pt x="1573" y="241"/>
                  </a:lnTo>
                  <a:lnTo>
                    <a:pt x="1573" y="242"/>
                  </a:lnTo>
                  <a:lnTo>
                    <a:pt x="1574" y="244"/>
                  </a:lnTo>
                  <a:lnTo>
                    <a:pt x="1574" y="245"/>
                  </a:lnTo>
                  <a:lnTo>
                    <a:pt x="1573" y="247"/>
                  </a:lnTo>
                  <a:lnTo>
                    <a:pt x="1571" y="248"/>
                  </a:lnTo>
                  <a:lnTo>
                    <a:pt x="1571" y="250"/>
                  </a:lnTo>
                  <a:lnTo>
                    <a:pt x="1569" y="251"/>
                  </a:lnTo>
                  <a:lnTo>
                    <a:pt x="1568" y="252"/>
                  </a:lnTo>
                  <a:lnTo>
                    <a:pt x="1566" y="253"/>
                  </a:lnTo>
                  <a:lnTo>
                    <a:pt x="1565" y="253"/>
                  </a:lnTo>
                  <a:lnTo>
                    <a:pt x="1564" y="254"/>
                  </a:lnTo>
                  <a:lnTo>
                    <a:pt x="1566" y="255"/>
                  </a:lnTo>
                  <a:lnTo>
                    <a:pt x="1567" y="256"/>
                  </a:lnTo>
                  <a:lnTo>
                    <a:pt x="1568" y="257"/>
                  </a:lnTo>
                  <a:lnTo>
                    <a:pt x="1569" y="258"/>
                  </a:lnTo>
                  <a:lnTo>
                    <a:pt x="1568" y="259"/>
                  </a:lnTo>
                  <a:lnTo>
                    <a:pt x="1567" y="260"/>
                  </a:lnTo>
                  <a:lnTo>
                    <a:pt x="1567" y="261"/>
                  </a:lnTo>
                  <a:lnTo>
                    <a:pt x="1566" y="263"/>
                  </a:lnTo>
                  <a:lnTo>
                    <a:pt x="1566" y="264"/>
                  </a:lnTo>
                  <a:lnTo>
                    <a:pt x="1565" y="264"/>
                  </a:lnTo>
                  <a:lnTo>
                    <a:pt x="1563" y="265"/>
                  </a:lnTo>
                  <a:lnTo>
                    <a:pt x="1561" y="265"/>
                  </a:lnTo>
                  <a:lnTo>
                    <a:pt x="1558" y="266"/>
                  </a:lnTo>
                  <a:lnTo>
                    <a:pt x="1556" y="267"/>
                  </a:lnTo>
                  <a:lnTo>
                    <a:pt x="1554" y="267"/>
                  </a:lnTo>
                  <a:lnTo>
                    <a:pt x="1553" y="267"/>
                  </a:lnTo>
                  <a:lnTo>
                    <a:pt x="1552" y="267"/>
                  </a:lnTo>
                  <a:lnTo>
                    <a:pt x="1550" y="266"/>
                  </a:lnTo>
                  <a:lnTo>
                    <a:pt x="1548" y="266"/>
                  </a:lnTo>
                  <a:lnTo>
                    <a:pt x="1546" y="265"/>
                  </a:lnTo>
                  <a:lnTo>
                    <a:pt x="1545" y="265"/>
                  </a:lnTo>
                  <a:lnTo>
                    <a:pt x="1544" y="265"/>
                  </a:lnTo>
                  <a:lnTo>
                    <a:pt x="1541" y="265"/>
                  </a:lnTo>
                  <a:lnTo>
                    <a:pt x="1539" y="265"/>
                  </a:lnTo>
                  <a:lnTo>
                    <a:pt x="1537" y="266"/>
                  </a:lnTo>
                  <a:lnTo>
                    <a:pt x="1536" y="266"/>
                  </a:lnTo>
                  <a:lnTo>
                    <a:pt x="1535" y="266"/>
                  </a:lnTo>
                  <a:lnTo>
                    <a:pt x="1534" y="266"/>
                  </a:lnTo>
                  <a:lnTo>
                    <a:pt x="1533" y="266"/>
                  </a:lnTo>
                  <a:lnTo>
                    <a:pt x="1530" y="266"/>
                  </a:lnTo>
                  <a:lnTo>
                    <a:pt x="1528" y="266"/>
                  </a:lnTo>
                  <a:lnTo>
                    <a:pt x="1526" y="266"/>
                  </a:lnTo>
                  <a:lnTo>
                    <a:pt x="1525" y="266"/>
                  </a:lnTo>
                  <a:lnTo>
                    <a:pt x="1524" y="267"/>
                  </a:lnTo>
                  <a:lnTo>
                    <a:pt x="1523" y="268"/>
                  </a:lnTo>
                  <a:lnTo>
                    <a:pt x="1522" y="269"/>
                  </a:lnTo>
                  <a:lnTo>
                    <a:pt x="1521" y="270"/>
                  </a:lnTo>
                  <a:lnTo>
                    <a:pt x="1520" y="271"/>
                  </a:lnTo>
                  <a:lnTo>
                    <a:pt x="1520" y="271"/>
                  </a:lnTo>
                  <a:lnTo>
                    <a:pt x="1513" y="272"/>
                  </a:lnTo>
                  <a:lnTo>
                    <a:pt x="1506" y="272"/>
                  </a:lnTo>
                  <a:lnTo>
                    <a:pt x="1503" y="275"/>
                  </a:lnTo>
                  <a:lnTo>
                    <a:pt x="1499" y="273"/>
                  </a:lnTo>
                  <a:lnTo>
                    <a:pt x="1506" y="267"/>
                  </a:lnTo>
                  <a:lnTo>
                    <a:pt x="1510" y="264"/>
                  </a:lnTo>
                  <a:lnTo>
                    <a:pt x="1510" y="263"/>
                  </a:lnTo>
                  <a:lnTo>
                    <a:pt x="1511" y="261"/>
                  </a:lnTo>
                  <a:lnTo>
                    <a:pt x="1513" y="260"/>
                  </a:lnTo>
                  <a:lnTo>
                    <a:pt x="1514" y="259"/>
                  </a:lnTo>
                  <a:lnTo>
                    <a:pt x="1515" y="258"/>
                  </a:lnTo>
                  <a:lnTo>
                    <a:pt x="1516" y="258"/>
                  </a:lnTo>
                  <a:lnTo>
                    <a:pt x="1517" y="258"/>
                  </a:lnTo>
                  <a:lnTo>
                    <a:pt x="1519" y="258"/>
                  </a:lnTo>
                  <a:lnTo>
                    <a:pt x="1521" y="258"/>
                  </a:lnTo>
                  <a:lnTo>
                    <a:pt x="1521" y="258"/>
                  </a:lnTo>
                  <a:lnTo>
                    <a:pt x="1520" y="256"/>
                  </a:lnTo>
                  <a:lnTo>
                    <a:pt x="1513" y="255"/>
                  </a:lnTo>
                  <a:lnTo>
                    <a:pt x="1505" y="254"/>
                  </a:lnTo>
                  <a:lnTo>
                    <a:pt x="1505" y="250"/>
                  </a:lnTo>
                  <a:lnTo>
                    <a:pt x="1506" y="249"/>
                  </a:lnTo>
                  <a:lnTo>
                    <a:pt x="1507" y="249"/>
                  </a:lnTo>
                  <a:lnTo>
                    <a:pt x="1508" y="248"/>
                  </a:lnTo>
                  <a:lnTo>
                    <a:pt x="1510" y="248"/>
                  </a:lnTo>
                  <a:lnTo>
                    <a:pt x="1511" y="247"/>
                  </a:lnTo>
                  <a:lnTo>
                    <a:pt x="1513" y="247"/>
                  </a:lnTo>
                  <a:lnTo>
                    <a:pt x="1514" y="247"/>
                  </a:lnTo>
                  <a:lnTo>
                    <a:pt x="1516" y="247"/>
                  </a:lnTo>
                  <a:lnTo>
                    <a:pt x="1517" y="246"/>
                  </a:lnTo>
                  <a:lnTo>
                    <a:pt x="1518" y="245"/>
                  </a:lnTo>
                  <a:lnTo>
                    <a:pt x="1518" y="244"/>
                  </a:lnTo>
                  <a:lnTo>
                    <a:pt x="1517" y="242"/>
                  </a:lnTo>
                  <a:lnTo>
                    <a:pt x="1517" y="241"/>
                  </a:lnTo>
                  <a:lnTo>
                    <a:pt x="1517" y="241"/>
                  </a:lnTo>
                  <a:lnTo>
                    <a:pt x="1513" y="241"/>
                  </a:lnTo>
                  <a:lnTo>
                    <a:pt x="1511" y="241"/>
                  </a:lnTo>
                  <a:lnTo>
                    <a:pt x="1511" y="241"/>
                  </a:lnTo>
                  <a:lnTo>
                    <a:pt x="1511" y="241"/>
                  </a:lnTo>
                  <a:lnTo>
                    <a:pt x="1511" y="240"/>
                  </a:lnTo>
                  <a:lnTo>
                    <a:pt x="1511" y="239"/>
                  </a:lnTo>
                  <a:lnTo>
                    <a:pt x="1514" y="237"/>
                  </a:lnTo>
                  <a:lnTo>
                    <a:pt x="1516" y="236"/>
                  </a:lnTo>
                  <a:lnTo>
                    <a:pt x="1517" y="235"/>
                  </a:lnTo>
                  <a:lnTo>
                    <a:pt x="1518" y="234"/>
                  </a:lnTo>
                  <a:lnTo>
                    <a:pt x="1519" y="235"/>
                  </a:lnTo>
                  <a:lnTo>
                    <a:pt x="1521" y="234"/>
                  </a:lnTo>
                  <a:lnTo>
                    <a:pt x="1523" y="234"/>
                  </a:lnTo>
                  <a:lnTo>
                    <a:pt x="1525" y="234"/>
                  </a:lnTo>
                  <a:lnTo>
                    <a:pt x="1525" y="234"/>
                  </a:lnTo>
                  <a:lnTo>
                    <a:pt x="1526" y="234"/>
                  </a:lnTo>
                  <a:lnTo>
                    <a:pt x="1526" y="234"/>
                  </a:lnTo>
                  <a:lnTo>
                    <a:pt x="1527" y="234"/>
                  </a:lnTo>
                  <a:lnTo>
                    <a:pt x="1528" y="232"/>
                  </a:lnTo>
                  <a:lnTo>
                    <a:pt x="1528" y="232"/>
                  </a:lnTo>
                  <a:lnTo>
                    <a:pt x="1527" y="230"/>
                  </a:lnTo>
                  <a:lnTo>
                    <a:pt x="1527" y="228"/>
                  </a:lnTo>
                  <a:lnTo>
                    <a:pt x="1526" y="226"/>
                  </a:lnTo>
                  <a:lnTo>
                    <a:pt x="1526" y="224"/>
                  </a:lnTo>
                  <a:lnTo>
                    <a:pt x="1526" y="224"/>
                  </a:lnTo>
                  <a:lnTo>
                    <a:pt x="1523" y="219"/>
                  </a:lnTo>
                  <a:lnTo>
                    <a:pt x="1523" y="219"/>
                  </a:lnTo>
                  <a:lnTo>
                    <a:pt x="1524" y="218"/>
                  </a:lnTo>
                  <a:lnTo>
                    <a:pt x="1524" y="217"/>
                  </a:lnTo>
                  <a:lnTo>
                    <a:pt x="1523" y="216"/>
                  </a:lnTo>
                  <a:lnTo>
                    <a:pt x="1522" y="216"/>
                  </a:lnTo>
                  <a:lnTo>
                    <a:pt x="1521" y="216"/>
                  </a:lnTo>
                  <a:lnTo>
                    <a:pt x="1519" y="217"/>
                  </a:lnTo>
                  <a:lnTo>
                    <a:pt x="1517" y="217"/>
                  </a:lnTo>
                  <a:lnTo>
                    <a:pt x="1516" y="217"/>
                  </a:lnTo>
                  <a:lnTo>
                    <a:pt x="1515" y="217"/>
                  </a:lnTo>
                  <a:lnTo>
                    <a:pt x="1515" y="217"/>
                  </a:lnTo>
                  <a:lnTo>
                    <a:pt x="1513" y="218"/>
                  </a:lnTo>
                  <a:lnTo>
                    <a:pt x="1511" y="218"/>
                  </a:lnTo>
                  <a:lnTo>
                    <a:pt x="1510" y="217"/>
                  </a:lnTo>
                  <a:lnTo>
                    <a:pt x="1509" y="216"/>
                  </a:lnTo>
                  <a:lnTo>
                    <a:pt x="1509" y="215"/>
                  </a:lnTo>
                  <a:lnTo>
                    <a:pt x="1509" y="214"/>
                  </a:lnTo>
                  <a:lnTo>
                    <a:pt x="1509" y="213"/>
                  </a:lnTo>
                  <a:lnTo>
                    <a:pt x="1511" y="209"/>
                  </a:lnTo>
                  <a:lnTo>
                    <a:pt x="1507" y="210"/>
                  </a:lnTo>
                  <a:lnTo>
                    <a:pt x="1507" y="210"/>
                  </a:lnTo>
                  <a:lnTo>
                    <a:pt x="1506" y="210"/>
                  </a:lnTo>
                  <a:lnTo>
                    <a:pt x="1504" y="209"/>
                  </a:lnTo>
                  <a:lnTo>
                    <a:pt x="1503" y="209"/>
                  </a:lnTo>
                  <a:lnTo>
                    <a:pt x="1503" y="208"/>
                  </a:lnTo>
                  <a:lnTo>
                    <a:pt x="1503" y="207"/>
                  </a:lnTo>
                  <a:lnTo>
                    <a:pt x="1502" y="206"/>
                  </a:lnTo>
                  <a:lnTo>
                    <a:pt x="1500" y="204"/>
                  </a:lnTo>
                  <a:lnTo>
                    <a:pt x="1499" y="203"/>
                  </a:lnTo>
                  <a:lnTo>
                    <a:pt x="1499" y="202"/>
                  </a:lnTo>
                  <a:lnTo>
                    <a:pt x="1500" y="201"/>
                  </a:lnTo>
                  <a:lnTo>
                    <a:pt x="1501" y="200"/>
                  </a:lnTo>
                  <a:lnTo>
                    <a:pt x="1502" y="200"/>
                  </a:lnTo>
                  <a:lnTo>
                    <a:pt x="1503" y="200"/>
                  </a:lnTo>
                  <a:lnTo>
                    <a:pt x="1504" y="199"/>
                  </a:lnTo>
                  <a:lnTo>
                    <a:pt x="1505" y="199"/>
                  </a:lnTo>
                  <a:lnTo>
                    <a:pt x="1505" y="198"/>
                  </a:lnTo>
                  <a:lnTo>
                    <a:pt x="1501" y="196"/>
                  </a:lnTo>
                  <a:lnTo>
                    <a:pt x="1501" y="196"/>
                  </a:lnTo>
                  <a:lnTo>
                    <a:pt x="1501" y="195"/>
                  </a:lnTo>
                  <a:lnTo>
                    <a:pt x="1500" y="194"/>
                  </a:lnTo>
                  <a:lnTo>
                    <a:pt x="1500" y="192"/>
                  </a:lnTo>
                  <a:lnTo>
                    <a:pt x="1500" y="191"/>
                  </a:lnTo>
                  <a:lnTo>
                    <a:pt x="1500" y="191"/>
                  </a:lnTo>
                  <a:lnTo>
                    <a:pt x="1502" y="190"/>
                  </a:lnTo>
                  <a:lnTo>
                    <a:pt x="1502" y="189"/>
                  </a:lnTo>
                  <a:lnTo>
                    <a:pt x="1503" y="189"/>
                  </a:lnTo>
                  <a:lnTo>
                    <a:pt x="1503" y="188"/>
                  </a:lnTo>
                  <a:lnTo>
                    <a:pt x="1503" y="187"/>
                  </a:lnTo>
                  <a:lnTo>
                    <a:pt x="1502" y="186"/>
                  </a:lnTo>
                  <a:lnTo>
                    <a:pt x="1502" y="185"/>
                  </a:lnTo>
                  <a:lnTo>
                    <a:pt x="1502" y="184"/>
                  </a:lnTo>
                  <a:lnTo>
                    <a:pt x="1503" y="183"/>
                  </a:lnTo>
                  <a:lnTo>
                    <a:pt x="1504" y="182"/>
                  </a:lnTo>
                  <a:lnTo>
                    <a:pt x="1505" y="181"/>
                  </a:lnTo>
                  <a:lnTo>
                    <a:pt x="1506" y="180"/>
                  </a:lnTo>
                  <a:lnTo>
                    <a:pt x="1507" y="179"/>
                  </a:lnTo>
                  <a:lnTo>
                    <a:pt x="1508" y="179"/>
                  </a:lnTo>
                  <a:lnTo>
                    <a:pt x="1509" y="178"/>
                  </a:lnTo>
                  <a:lnTo>
                    <a:pt x="1511" y="176"/>
                  </a:lnTo>
                  <a:lnTo>
                    <a:pt x="1513" y="175"/>
                  </a:lnTo>
                  <a:lnTo>
                    <a:pt x="1514" y="174"/>
                  </a:lnTo>
                  <a:lnTo>
                    <a:pt x="1514" y="173"/>
                  </a:lnTo>
                  <a:lnTo>
                    <a:pt x="1514" y="173"/>
                  </a:lnTo>
                  <a:lnTo>
                    <a:pt x="1515" y="172"/>
                  </a:lnTo>
                  <a:lnTo>
                    <a:pt x="1516" y="171"/>
                  </a:lnTo>
                  <a:lnTo>
                    <a:pt x="1517" y="170"/>
                  </a:lnTo>
                  <a:lnTo>
                    <a:pt x="1518" y="170"/>
                  </a:lnTo>
                  <a:lnTo>
                    <a:pt x="1519" y="170"/>
                  </a:lnTo>
                  <a:lnTo>
                    <a:pt x="1521" y="170"/>
                  </a:lnTo>
                  <a:lnTo>
                    <a:pt x="1522" y="170"/>
                  </a:lnTo>
                  <a:lnTo>
                    <a:pt x="1524" y="170"/>
                  </a:lnTo>
                  <a:lnTo>
                    <a:pt x="1525" y="170"/>
                  </a:lnTo>
                  <a:lnTo>
                    <a:pt x="1527" y="170"/>
                  </a:lnTo>
                  <a:lnTo>
                    <a:pt x="1528" y="170"/>
                  </a:lnTo>
                  <a:lnTo>
                    <a:pt x="1529" y="170"/>
                  </a:lnTo>
                  <a:lnTo>
                    <a:pt x="1533" y="164"/>
                  </a:lnTo>
                  <a:lnTo>
                    <a:pt x="1537" y="162"/>
                  </a:lnTo>
                  <a:close/>
                  <a:moveTo>
                    <a:pt x="3084" y="156"/>
                  </a:moveTo>
                  <a:lnTo>
                    <a:pt x="3084" y="156"/>
                  </a:lnTo>
                  <a:lnTo>
                    <a:pt x="3084" y="156"/>
                  </a:lnTo>
                  <a:lnTo>
                    <a:pt x="3084" y="156"/>
                  </a:lnTo>
                  <a:close/>
                  <a:moveTo>
                    <a:pt x="1778" y="88"/>
                  </a:moveTo>
                  <a:lnTo>
                    <a:pt x="1776" y="88"/>
                  </a:lnTo>
                  <a:lnTo>
                    <a:pt x="1774" y="89"/>
                  </a:lnTo>
                  <a:lnTo>
                    <a:pt x="1772" y="89"/>
                  </a:lnTo>
                  <a:lnTo>
                    <a:pt x="1771" y="89"/>
                  </a:lnTo>
                  <a:lnTo>
                    <a:pt x="1770" y="89"/>
                  </a:lnTo>
                  <a:lnTo>
                    <a:pt x="1767" y="89"/>
                  </a:lnTo>
                  <a:lnTo>
                    <a:pt x="1764" y="89"/>
                  </a:lnTo>
                  <a:lnTo>
                    <a:pt x="1762" y="89"/>
                  </a:lnTo>
                  <a:lnTo>
                    <a:pt x="1761" y="89"/>
                  </a:lnTo>
                  <a:lnTo>
                    <a:pt x="1760" y="89"/>
                  </a:lnTo>
                  <a:lnTo>
                    <a:pt x="1759" y="90"/>
                  </a:lnTo>
                  <a:lnTo>
                    <a:pt x="1757" y="91"/>
                  </a:lnTo>
                  <a:lnTo>
                    <a:pt x="1756" y="93"/>
                  </a:lnTo>
                  <a:lnTo>
                    <a:pt x="1754" y="93"/>
                  </a:lnTo>
                  <a:lnTo>
                    <a:pt x="1753" y="94"/>
                  </a:lnTo>
                  <a:lnTo>
                    <a:pt x="1751" y="95"/>
                  </a:lnTo>
                  <a:lnTo>
                    <a:pt x="1751" y="97"/>
                  </a:lnTo>
                  <a:lnTo>
                    <a:pt x="1750" y="99"/>
                  </a:lnTo>
                  <a:lnTo>
                    <a:pt x="1750" y="100"/>
                  </a:lnTo>
                  <a:lnTo>
                    <a:pt x="1750" y="101"/>
                  </a:lnTo>
                  <a:lnTo>
                    <a:pt x="1750" y="101"/>
                  </a:lnTo>
                  <a:lnTo>
                    <a:pt x="1750" y="102"/>
                  </a:lnTo>
                  <a:lnTo>
                    <a:pt x="1750" y="103"/>
                  </a:lnTo>
                  <a:lnTo>
                    <a:pt x="1750" y="105"/>
                  </a:lnTo>
                  <a:lnTo>
                    <a:pt x="1750" y="106"/>
                  </a:lnTo>
                  <a:lnTo>
                    <a:pt x="1751" y="106"/>
                  </a:lnTo>
                  <a:lnTo>
                    <a:pt x="1751" y="107"/>
                  </a:lnTo>
                  <a:lnTo>
                    <a:pt x="1750" y="107"/>
                  </a:lnTo>
                  <a:lnTo>
                    <a:pt x="1748" y="108"/>
                  </a:lnTo>
                  <a:lnTo>
                    <a:pt x="1747" y="109"/>
                  </a:lnTo>
                  <a:lnTo>
                    <a:pt x="1745" y="110"/>
                  </a:lnTo>
                  <a:lnTo>
                    <a:pt x="1743" y="111"/>
                  </a:lnTo>
                  <a:lnTo>
                    <a:pt x="1741" y="112"/>
                  </a:lnTo>
                  <a:lnTo>
                    <a:pt x="1740" y="112"/>
                  </a:lnTo>
                  <a:lnTo>
                    <a:pt x="1739" y="113"/>
                  </a:lnTo>
                  <a:lnTo>
                    <a:pt x="1737" y="113"/>
                  </a:lnTo>
                  <a:lnTo>
                    <a:pt x="1735" y="113"/>
                  </a:lnTo>
                  <a:lnTo>
                    <a:pt x="1733" y="113"/>
                  </a:lnTo>
                  <a:lnTo>
                    <a:pt x="1732" y="114"/>
                  </a:lnTo>
                  <a:lnTo>
                    <a:pt x="1731" y="115"/>
                  </a:lnTo>
                  <a:lnTo>
                    <a:pt x="1730" y="117"/>
                  </a:lnTo>
                  <a:lnTo>
                    <a:pt x="1728" y="118"/>
                  </a:lnTo>
                  <a:lnTo>
                    <a:pt x="1726" y="121"/>
                  </a:lnTo>
                  <a:lnTo>
                    <a:pt x="1725" y="123"/>
                  </a:lnTo>
                  <a:lnTo>
                    <a:pt x="1724" y="124"/>
                  </a:lnTo>
                  <a:lnTo>
                    <a:pt x="1724" y="125"/>
                  </a:lnTo>
                  <a:lnTo>
                    <a:pt x="1721" y="126"/>
                  </a:lnTo>
                  <a:lnTo>
                    <a:pt x="1720" y="128"/>
                  </a:lnTo>
                  <a:lnTo>
                    <a:pt x="1718" y="130"/>
                  </a:lnTo>
                  <a:lnTo>
                    <a:pt x="1717" y="132"/>
                  </a:lnTo>
                  <a:lnTo>
                    <a:pt x="1716" y="134"/>
                  </a:lnTo>
                  <a:lnTo>
                    <a:pt x="1716" y="136"/>
                  </a:lnTo>
                  <a:lnTo>
                    <a:pt x="1716" y="139"/>
                  </a:lnTo>
                  <a:lnTo>
                    <a:pt x="1716" y="142"/>
                  </a:lnTo>
                  <a:lnTo>
                    <a:pt x="1716" y="145"/>
                  </a:lnTo>
                  <a:lnTo>
                    <a:pt x="1717" y="146"/>
                  </a:lnTo>
                  <a:lnTo>
                    <a:pt x="1717" y="147"/>
                  </a:lnTo>
                  <a:lnTo>
                    <a:pt x="1719" y="148"/>
                  </a:lnTo>
                  <a:lnTo>
                    <a:pt x="1721" y="151"/>
                  </a:lnTo>
                  <a:lnTo>
                    <a:pt x="1725" y="152"/>
                  </a:lnTo>
                  <a:lnTo>
                    <a:pt x="1728" y="154"/>
                  </a:lnTo>
                  <a:lnTo>
                    <a:pt x="1730" y="155"/>
                  </a:lnTo>
                  <a:lnTo>
                    <a:pt x="1732" y="156"/>
                  </a:lnTo>
                  <a:lnTo>
                    <a:pt x="1733" y="157"/>
                  </a:lnTo>
                  <a:lnTo>
                    <a:pt x="1734" y="158"/>
                  </a:lnTo>
                  <a:lnTo>
                    <a:pt x="1733" y="160"/>
                  </a:lnTo>
                  <a:lnTo>
                    <a:pt x="1733" y="161"/>
                  </a:lnTo>
                  <a:lnTo>
                    <a:pt x="1732" y="162"/>
                  </a:lnTo>
                  <a:lnTo>
                    <a:pt x="1731" y="163"/>
                  </a:lnTo>
                  <a:lnTo>
                    <a:pt x="1731" y="164"/>
                  </a:lnTo>
                  <a:lnTo>
                    <a:pt x="1730" y="164"/>
                  </a:lnTo>
                  <a:lnTo>
                    <a:pt x="1729" y="165"/>
                  </a:lnTo>
                  <a:lnTo>
                    <a:pt x="1727" y="166"/>
                  </a:lnTo>
                  <a:lnTo>
                    <a:pt x="1724" y="167"/>
                  </a:lnTo>
                  <a:lnTo>
                    <a:pt x="1721" y="169"/>
                  </a:lnTo>
                  <a:lnTo>
                    <a:pt x="1719" y="170"/>
                  </a:lnTo>
                  <a:lnTo>
                    <a:pt x="1717" y="171"/>
                  </a:lnTo>
                  <a:lnTo>
                    <a:pt x="1717" y="171"/>
                  </a:lnTo>
                  <a:lnTo>
                    <a:pt x="1716" y="172"/>
                  </a:lnTo>
                  <a:lnTo>
                    <a:pt x="1715" y="174"/>
                  </a:lnTo>
                  <a:lnTo>
                    <a:pt x="1714" y="176"/>
                  </a:lnTo>
                  <a:lnTo>
                    <a:pt x="1713" y="179"/>
                  </a:lnTo>
                  <a:lnTo>
                    <a:pt x="1712" y="181"/>
                  </a:lnTo>
                  <a:lnTo>
                    <a:pt x="1712" y="183"/>
                  </a:lnTo>
                  <a:lnTo>
                    <a:pt x="1713" y="185"/>
                  </a:lnTo>
                  <a:lnTo>
                    <a:pt x="1714" y="186"/>
                  </a:lnTo>
                  <a:lnTo>
                    <a:pt x="1715" y="187"/>
                  </a:lnTo>
                  <a:lnTo>
                    <a:pt x="1715" y="187"/>
                  </a:lnTo>
                  <a:lnTo>
                    <a:pt x="1715" y="188"/>
                  </a:lnTo>
                  <a:lnTo>
                    <a:pt x="1714" y="189"/>
                  </a:lnTo>
                  <a:lnTo>
                    <a:pt x="1713" y="191"/>
                  </a:lnTo>
                  <a:lnTo>
                    <a:pt x="1713" y="193"/>
                  </a:lnTo>
                  <a:lnTo>
                    <a:pt x="1712" y="195"/>
                  </a:lnTo>
                  <a:lnTo>
                    <a:pt x="1711" y="196"/>
                  </a:lnTo>
                  <a:lnTo>
                    <a:pt x="1711" y="197"/>
                  </a:lnTo>
                  <a:lnTo>
                    <a:pt x="1710" y="198"/>
                  </a:lnTo>
                  <a:lnTo>
                    <a:pt x="1710" y="199"/>
                  </a:lnTo>
                  <a:lnTo>
                    <a:pt x="1709" y="199"/>
                  </a:lnTo>
                  <a:lnTo>
                    <a:pt x="1708" y="200"/>
                  </a:lnTo>
                  <a:lnTo>
                    <a:pt x="1706" y="200"/>
                  </a:lnTo>
                  <a:lnTo>
                    <a:pt x="1704" y="200"/>
                  </a:lnTo>
                  <a:lnTo>
                    <a:pt x="1703" y="200"/>
                  </a:lnTo>
                  <a:lnTo>
                    <a:pt x="1702" y="200"/>
                  </a:lnTo>
                  <a:lnTo>
                    <a:pt x="1700" y="200"/>
                  </a:lnTo>
                  <a:lnTo>
                    <a:pt x="1699" y="201"/>
                  </a:lnTo>
                  <a:lnTo>
                    <a:pt x="1697" y="202"/>
                  </a:lnTo>
                  <a:lnTo>
                    <a:pt x="1696" y="203"/>
                  </a:lnTo>
                  <a:lnTo>
                    <a:pt x="1695" y="204"/>
                  </a:lnTo>
                  <a:lnTo>
                    <a:pt x="1695" y="206"/>
                  </a:lnTo>
                  <a:lnTo>
                    <a:pt x="1695" y="207"/>
                  </a:lnTo>
                  <a:lnTo>
                    <a:pt x="1696" y="208"/>
                  </a:lnTo>
                  <a:lnTo>
                    <a:pt x="1697" y="209"/>
                  </a:lnTo>
                  <a:lnTo>
                    <a:pt x="1698" y="210"/>
                  </a:lnTo>
                  <a:lnTo>
                    <a:pt x="1699" y="210"/>
                  </a:lnTo>
                  <a:lnTo>
                    <a:pt x="1700" y="211"/>
                  </a:lnTo>
                  <a:lnTo>
                    <a:pt x="1700" y="211"/>
                  </a:lnTo>
                  <a:lnTo>
                    <a:pt x="1700" y="213"/>
                  </a:lnTo>
                  <a:lnTo>
                    <a:pt x="1700" y="215"/>
                  </a:lnTo>
                  <a:lnTo>
                    <a:pt x="1700" y="216"/>
                  </a:lnTo>
                  <a:lnTo>
                    <a:pt x="1699" y="216"/>
                  </a:lnTo>
                  <a:lnTo>
                    <a:pt x="1698" y="216"/>
                  </a:lnTo>
                  <a:lnTo>
                    <a:pt x="1698" y="215"/>
                  </a:lnTo>
                  <a:lnTo>
                    <a:pt x="1697" y="213"/>
                  </a:lnTo>
                  <a:lnTo>
                    <a:pt x="1696" y="212"/>
                  </a:lnTo>
                  <a:lnTo>
                    <a:pt x="1695" y="211"/>
                  </a:lnTo>
                  <a:lnTo>
                    <a:pt x="1693" y="211"/>
                  </a:lnTo>
                  <a:lnTo>
                    <a:pt x="1690" y="209"/>
                  </a:lnTo>
                  <a:lnTo>
                    <a:pt x="1689" y="209"/>
                  </a:lnTo>
                  <a:lnTo>
                    <a:pt x="1688" y="209"/>
                  </a:lnTo>
                  <a:lnTo>
                    <a:pt x="1687" y="210"/>
                  </a:lnTo>
                  <a:lnTo>
                    <a:pt x="1686" y="210"/>
                  </a:lnTo>
                  <a:lnTo>
                    <a:pt x="1685" y="210"/>
                  </a:lnTo>
                  <a:lnTo>
                    <a:pt x="1685" y="209"/>
                  </a:lnTo>
                  <a:lnTo>
                    <a:pt x="1683" y="209"/>
                  </a:lnTo>
                  <a:lnTo>
                    <a:pt x="1680" y="208"/>
                  </a:lnTo>
                  <a:lnTo>
                    <a:pt x="1678" y="208"/>
                  </a:lnTo>
                  <a:lnTo>
                    <a:pt x="1676" y="207"/>
                  </a:lnTo>
                  <a:lnTo>
                    <a:pt x="1676" y="207"/>
                  </a:lnTo>
                  <a:lnTo>
                    <a:pt x="1673" y="216"/>
                  </a:lnTo>
                  <a:lnTo>
                    <a:pt x="1663" y="224"/>
                  </a:lnTo>
                  <a:lnTo>
                    <a:pt x="1663" y="224"/>
                  </a:lnTo>
                  <a:lnTo>
                    <a:pt x="1663" y="225"/>
                  </a:lnTo>
                  <a:lnTo>
                    <a:pt x="1664" y="225"/>
                  </a:lnTo>
                  <a:lnTo>
                    <a:pt x="1666" y="225"/>
                  </a:lnTo>
                  <a:lnTo>
                    <a:pt x="1668" y="224"/>
                  </a:lnTo>
                  <a:lnTo>
                    <a:pt x="1670" y="224"/>
                  </a:lnTo>
                  <a:lnTo>
                    <a:pt x="1672" y="223"/>
                  </a:lnTo>
                  <a:lnTo>
                    <a:pt x="1673" y="223"/>
                  </a:lnTo>
                  <a:lnTo>
                    <a:pt x="1674" y="222"/>
                  </a:lnTo>
                  <a:lnTo>
                    <a:pt x="1675" y="221"/>
                  </a:lnTo>
                  <a:lnTo>
                    <a:pt x="1676" y="220"/>
                  </a:lnTo>
                  <a:lnTo>
                    <a:pt x="1677" y="219"/>
                  </a:lnTo>
                  <a:lnTo>
                    <a:pt x="1679" y="218"/>
                  </a:lnTo>
                  <a:lnTo>
                    <a:pt x="1682" y="218"/>
                  </a:lnTo>
                  <a:lnTo>
                    <a:pt x="1684" y="217"/>
                  </a:lnTo>
                  <a:lnTo>
                    <a:pt x="1685" y="217"/>
                  </a:lnTo>
                  <a:lnTo>
                    <a:pt x="1685" y="218"/>
                  </a:lnTo>
                  <a:lnTo>
                    <a:pt x="1686" y="220"/>
                  </a:lnTo>
                  <a:lnTo>
                    <a:pt x="1686" y="222"/>
                  </a:lnTo>
                  <a:lnTo>
                    <a:pt x="1687" y="224"/>
                  </a:lnTo>
                  <a:lnTo>
                    <a:pt x="1688" y="225"/>
                  </a:lnTo>
                  <a:lnTo>
                    <a:pt x="1689" y="225"/>
                  </a:lnTo>
                  <a:lnTo>
                    <a:pt x="1690" y="225"/>
                  </a:lnTo>
                  <a:lnTo>
                    <a:pt x="1690" y="225"/>
                  </a:lnTo>
                  <a:lnTo>
                    <a:pt x="1691" y="225"/>
                  </a:lnTo>
                  <a:lnTo>
                    <a:pt x="1693" y="226"/>
                  </a:lnTo>
                  <a:lnTo>
                    <a:pt x="1695" y="226"/>
                  </a:lnTo>
                  <a:lnTo>
                    <a:pt x="1697" y="225"/>
                  </a:lnTo>
                  <a:lnTo>
                    <a:pt x="1698" y="224"/>
                  </a:lnTo>
                  <a:lnTo>
                    <a:pt x="1700" y="223"/>
                  </a:lnTo>
                  <a:lnTo>
                    <a:pt x="1701" y="222"/>
                  </a:lnTo>
                  <a:lnTo>
                    <a:pt x="1703" y="222"/>
                  </a:lnTo>
                  <a:lnTo>
                    <a:pt x="1705" y="221"/>
                  </a:lnTo>
                  <a:lnTo>
                    <a:pt x="1707" y="221"/>
                  </a:lnTo>
                  <a:lnTo>
                    <a:pt x="1709" y="221"/>
                  </a:lnTo>
                  <a:lnTo>
                    <a:pt x="1710" y="220"/>
                  </a:lnTo>
                  <a:lnTo>
                    <a:pt x="1711" y="219"/>
                  </a:lnTo>
                  <a:lnTo>
                    <a:pt x="1712" y="218"/>
                  </a:lnTo>
                  <a:lnTo>
                    <a:pt x="1713" y="217"/>
                  </a:lnTo>
                  <a:lnTo>
                    <a:pt x="1714" y="217"/>
                  </a:lnTo>
                  <a:lnTo>
                    <a:pt x="1723" y="214"/>
                  </a:lnTo>
                  <a:lnTo>
                    <a:pt x="1723" y="214"/>
                  </a:lnTo>
                  <a:lnTo>
                    <a:pt x="1725" y="214"/>
                  </a:lnTo>
                  <a:lnTo>
                    <a:pt x="1726" y="213"/>
                  </a:lnTo>
                  <a:lnTo>
                    <a:pt x="1727" y="213"/>
                  </a:lnTo>
                  <a:lnTo>
                    <a:pt x="1727" y="213"/>
                  </a:lnTo>
                  <a:lnTo>
                    <a:pt x="1728" y="213"/>
                  </a:lnTo>
                  <a:lnTo>
                    <a:pt x="1729" y="214"/>
                  </a:lnTo>
                  <a:lnTo>
                    <a:pt x="1729" y="215"/>
                  </a:lnTo>
                  <a:lnTo>
                    <a:pt x="1729" y="215"/>
                  </a:lnTo>
                  <a:lnTo>
                    <a:pt x="1730" y="217"/>
                  </a:lnTo>
                  <a:lnTo>
                    <a:pt x="1731" y="218"/>
                  </a:lnTo>
                  <a:lnTo>
                    <a:pt x="1732" y="220"/>
                  </a:lnTo>
                  <a:lnTo>
                    <a:pt x="1733" y="221"/>
                  </a:lnTo>
                  <a:lnTo>
                    <a:pt x="1734" y="221"/>
                  </a:lnTo>
                  <a:lnTo>
                    <a:pt x="1736" y="221"/>
                  </a:lnTo>
                  <a:lnTo>
                    <a:pt x="1738" y="220"/>
                  </a:lnTo>
                  <a:lnTo>
                    <a:pt x="1739" y="220"/>
                  </a:lnTo>
                  <a:lnTo>
                    <a:pt x="1740" y="219"/>
                  </a:lnTo>
                  <a:lnTo>
                    <a:pt x="1743" y="218"/>
                  </a:lnTo>
                  <a:lnTo>
                    <a:pt x="1745" y="216"/>
                  </a:lnTo>
                  <a:lnTo>
                    <a:pt x="1747" y="215"/>
                  </a:lnTo>
                  <a:lnTo>
                    <a:pt x="1748" y="215"/>
                  </a:lnTo>
                  <a:lnTo>
                    <a:pt x="1751" y="213"/>
                  </a:lnTo>
                  <a:lnTo>
                    <a:pt x="1754" y="212"/>
                  </a:lnTo>
                  <a:lnTo>
                    <a:pt x="1756" y="211"/>
                  </a:lnTo>
                  <a:lnTo>
                    <a:pt x="1756" y="209"/>
                  </a:lnTo>
                  <a:lnTo>
                    <a:pt x="1756" y="207"/>
                  </a:lnTo>
                  <a:lnTo>
                    <a:pt x="1754" y="204"/>
                  </a:lnTo>
                  <a:lnTo>
                    <a:pt x="1753" y="202"/>
                  </a:lnTo>
                  <a:lnTo>
                    <a:pt x="1751" y="200"/>
                  </a:lnTo>
                  <a:lnTo>
                    <a:pt x="1751" y="197"/>
                  </a:lnTo>
                  <a:lnTo>
                    <a:pt x="1753" y="194"/>
                  </a:lnTo>
                  <a:lnTo>
                    <a:pt x="1753" y="191"/>
                  </a:lnTo>
                  <a:lnTo>
                    <a:pt x="1754" y="189"/>
                  </a:lnTo>
                  <a:lnTo>
                    <a:pt x="1754" y="186"/>
                  </a:lnTo>
                  <a:lnTo>
                    <a:pt x="1756" y="184"/>
                  </a:lnTo>
                  <a:lnTo>
                    <a:pt x="1758" y="183"/>
                  </a:lnTo>
                  <a:lnTo>
                    <a:pt x="1760" y="182"/>
                  </a:lnTo>
                  <a:lnTo>
                    <a:pt x="1762" y="182"/>
                  </a:lnTo>
                  <a:lnTo>
                    <a:pt x="1764" y="182"/>
                  </a:lnTo>
                  <a:lnTo>
                    <a:pt x="1766" y="182"/>
                  </a:lnTo>
                  <a:lnTo>
                    <a:pt x="1767" y="183"/>
                  </a:lnTo>
                  <a:lnTo>
                    <a:pt x="1768" y="183"/>
                  </a:lnTo>
                  <a:lnTo>
                    <a:pt x="1770" y="185"/>
                  </a:lnTo>
                  <a:lnTo>
                    <a:pt x="1772" y="187"/>
                  </a:lnTo>
                  <a:lnTo>
                    <a:pt x="1773" y="188"/>
                  </a:lnTo>
                  <a:lnTo>
                    <a:pt x="1774" y="190"/>
                  </a:lnTo>
                  <a:lnTo>
                    <a:pt x="1775" y="190"/>
                  </a:lnTo>
                  <a:lnTo>
                    <a:pt x="1776" y="190"/>
                  </a:lnTo>
                  <a:lnTo>
                    <a:pt x="1777" y="189"/>
                  </a:lnTo>
                  <a:lnTo>
                    <a:pt x="1779" y="188"/>
                  </a:lnTo>
                  <a:lnTo>
                    <a:pt x="1780" y="187"/>
                  </a:lnTo>
                  <a:lnTo>
                    <a:pt x="1780" y="185"/>
                  </a:lnTo>
                  <a:lnTo>
                    <a:pt x="1781" y="183"/>
                  </a:lnTo>
                  <a:lnTo>
                    <a:pt x="1781" y="180"/>
                  </a:lnTo>
                  <a:lnTo>
                    <a:pt x="1781" y="178"/>
                  </a:lnTo>
                  <a:lnTo>
                    <a:pt x="1781" y="176"/>
                  </a:lnTo>
                  <a:lnTo>
                    <a:pt x="1780" y="176"/>
                  </a:lnTo>
                  <a:lnTo>
                    <a:pt x="1780" y="175"/>
                  </a:lnTo>
                  <a:lnTo>
                    <a:pt x="1779" y="175"/>
                  </a:lnTo>
                  <a:lnTo>
                    <a:pt x="1779" y="174"/>
                  </a:lnTo>
                  <a:lnTo>
                    <a:pt x="1772" y="170"/>
                  </a:lnTo>
                  <a:lnTo>
                    <a:pt x="1771" y="169"/>
                  </a:lnTo>
                  <a:lnTo>
                    <a:pt x="1772" y="164"/>
                  </a:lnTo>
                  <a:lnTo>
                    <a:pt x="1779" y="162"/>
                  </a:lnTo>
                  <a:lnTo>
                    <a:pt x="1780" y="162"/>
                  </a:lnTo>
                  <a:lnTo>
                    <a:pt x="1783" y="162"/>
                  </a:lnTo>
                  <a:lnTo>
                    <a:pt x="1785" y="161"/>
                  </a:lnTo>
                  <a:lnTo>
                    <a:pt x="1788" y="161"/>
                  </a:lnTo>
                  <a:lnTo>
                    <a:pt x="1790" y="160"/>
                  </a:lnTo>
                  <a:lnTo>
                    <a:pt x="1793" y="159"/>
                  </a:lnTo>
                  <a:lnTo>
                    <a:pt x="1795" y="159"/>
                  </a:lnTo>
                  <a:lnTo>
                    <a:pt x="1796" y="159"/>
                  </a:lnTo>
                  <a:lnTo>
                    <a:pt x="1797" y="159"/>
                  </a:lnTo>
                  <a:lnTo>
                    <a:pt x="1800" y="160"/>
                  </a:lnTo>
                  <a:lnTo>
                    <a:pt x="1802" y="160"/>
                  </a:lnTo>
                  <a:lnTo>
                    <a:pt x="1804" y="161"/>
                  </a:lnTo>
                  <a:lnTo>
                    <a:pt x="1806" y="161"/>
                  </a:lnTo>
                  <a:lnTo>
                    <a:pt x="1807" y="161"/>
                  </a:lnTo>
                  <a:lnTo>
                    <a:pt x="1809" y="161"/>
                  </a:lnTo>
                  <a:lnTo>
                    <a:pt x="1810" y="162"/>
                  </a:lnTo>
                  <a:lnTo>
                    <a:pt x="1811" y="162"/>
                  </a:lnTo>
                  <a:lnTo>
                    <a:pt x="1814" y="161"/>
                  </a:lnTo>
                  <a:lnTo>
                    <a:pt x="1816" y="160"/>
                  </a:lnTo>
                  <a:lnTo>
                    <a:pt x="1817" y="159"/>
                  </a:lnTo>
                  <a:lnTo>
                    <a:pt x="1817" y="158"/>
                  </a:lnTo>
                  <a:lnTo>
                    <a:pt x="1819" y="157"/>
                  </a:lnTo>
                  <a:lnTo>
                    <a:pt x="1820" y="155"/>
                  </a:lnTo>
                  <a:lnTo>
                    <a:pt x="1821" y="154"/>
                  </a:lnTo>
                  <a:lnTo>
                    <a:pt x="1821" y="152"/>
                  </a:lnTo>
                  <a:lnTo>
                    <a:pt x="1818" y="150"/>
                  </a:lnTo>
                  <a:lnTo>
                    <a:pt x="1817" y="150"/>
                  </a:lnTo>
                  <a:lnTo>
                    <a:pt x="1816" y="150"/>
                  </a:lnTo>
                  <a:lnTo>
                    <a:pt x="1814" y="150"/>
                  </a:lnTo>
                  <a:lnTo>
                    <a:pt x="1813" y="148"/>
                  </a:lnTo>
                  <a:lnTo>
                    <a:pt x="1811" y="148"/>
                  </a:lnTo>
                  <a:lnTo>
                    <a:pt x="1811" y="147"/>
                  </a:lnTo>
                  <a:lnTo>
                    <a:pt x="1809" y="148"/>
                  </a:lnTo>
                  <a:lnTo>
                    <a:pt x="1807" y="148"/>
                  </a:lnTo>
                  <a:lnTo>
                    <a:pt x="1805" y="150"/>
                  </a:lnTo>
                  <a:lnTo>
                    <a:pt x="1803" y="150"/>
                  </a:lnTo>
                  <a:lnTo>
                    <a:pt x="1802" y="151"/>
                  </a:lnTo>
                  <a:lnTo>
                    <a:pt x="1801" y="151"/>
                  </a:lnTo>
                  <a:lnTo>
                    <a:pt x="1800" y="151"/>
                  </a:lnTo>
                  <a:lnTo>
                    <a:pt x="1797" y="151"/>
                  </a:lnTo>
                  <a:lnTo>
                    <a:pt x="1795" y="152"/>
                  </a:lnTo>
                  <a:lnTo>
                    <a:pt x="1792" y="153"/>
                  </a:lnTo>
                  <a:lnTo>
                    <a:pt x="1790" y="153"/>
                  </a:lnTo>
                  <a:lnTo>
                    <a:pt x="1788" y="153"/>
                  </a:lnTo>
                  <a:lnTo>
                    <a:pt x="1786" y="153"/>
                  </a:lnTo>
                  <a:lnTo>
                    <a:pt x="1784" y="153"/>
                  </a:lnTo>
                  <a:lnTo>
                    <a:pt x="1781" y="153"/>
                  </a:lnTo>
                  <a:lnTo>
                    <a:pt x="1780" y="153"/>
                  </a:lnTo>
                  <a:lnTo>
                    <a:pt x="1778" y="154"/>
                  </a:lnTo>
                  <a:lnTo>
                    <a:pt x="1777" y="154"/>
                  </a:lnTo>
                  <a:lnTo>
                    <a:pt x="1775" y="155"/>
                  </a:lnTo>
                  <a:lnTo>
                    <a:pt x="1774" y="156"/>
                  </a:lnTo>
                  <a:lnTo>
                    <a:pt x="1774" y="156"/>
                  </a:lnTo>
                  <a:lnTo>
                    <a:pt x="1768" y="157"/>
                  </a:lnTo>
                  <a:lnTo>
                    <a:pt x="1768" y="157"/>
                  </a:lnTo>
                  <a:lnTo>
                    <a:pt x="1767" y="157"/>
                  </a:lnTo>
                  <a:lnTo>
                    <a:pt x="1767" y="156"/>
                  </a:lnTo>
                  <a:lnTo>
                    <a:pt x="1766" y="156"/>
                  </a:lnTo>
                  <a:lnTo>
                    <a:pt x="1764" y="155"/>
                  </a:lnTo>
                  <a:lnTo>
                    <a:pt x="1763" y="156"/>
                  </a:lnTo>
                  <a:lnTo>
                    <a:pt x="1761" y="156"/>
                  </a:lnTo>
                  <a:lnTo>
                    <a:pt x="1760" y="155"/>
                  </a:lnTo>
                  <a:lnTo>
                    <a:pt x="1759" y="155"/>
                  </a:lnTo>
                  <a:lnTo>
                    <a:pt x="1757" y="154"/>
                  </a:lnTo>
                  <a:lnTo>
                    <a:pt x="1756" y="153"/>
                  </a:lnTo>
                  <a:lnTo>
                    <a:pt x="1756" y="152"/>
                  </a:lnTo>
                  <a:lnTo>
                    <a:pt x="1755" y="151"/>
                  </a:lnTo>
                  <a:lnTo>
                    <a:pt x="1753" y="150"/>
                  </a:lnTo>
                  <a:lnTo>
                    <a:pt x="1751" y="148"/>
                  </a:lnTo>
                  <a:lnTo>
                    <a:pt x="1750" y="146"/>
                  </a:lnTo>
                  <a:lnTo>
                    <a:pt x="1750" y="144"/>
                  </a:lnTo>
                  <a:lnTo>
                    <a:pt x="1750" y="142"/>
                  </a:lnTo>
                  <a:lnTo>
                    <a:pt x="1750" y="141"/>
                  </a:lnTo>
                  <a:lnTo>
                    <a:pt x="1751" y="139"/>
                  </a:lnTo>
                  <a:lnTo>
                    <a:pt x="1751" y="137"/>
                  </a:lnTo>
                  <a:lnTo>
                    <a:pt x="1750" y="135"/>
                  </a:lnTo>
                  <a:lnTo>
                    <a:pt x="1749" y="134"/>
                  </a:lnTo>
                  <a:lnTo>
                    <a:pt x="1749" y="132"/>
                  </a:lnTo>
                  <a:lnTo>
                    <a:pt x="1749" y="129"/>
                  </a:lnTo>
                  <a:lnTo>
                    <a:pt x="1749" y="126"/>
                  </a:lnTo>
                  <a:lnTo>
                    <a:pt x="1749" y="123"/>
                  </a:lnTo>
                  <a:lnTo>
                    <a:pt x="1750" y="118"/>
                  </a:lnTo>
                  <a:lnTo>
                    <a:pt x="1750" y="116"/>
                  </a:lnTo>
                  <a:lnTo>
                    <a:pt x="1750" y="115"/>
                  </a:lnTo>
                  <a:lnTo>
                    <a:pt x="1750" y="115"/>
                  </a:lnTo>
                  <a:lnTo>
                    <a:pt x="1751" y="115"/>
                  </a:lnTo>
                  <a:lnTo>
                    <a:pt x="1753" y="115"/>
                  </a:lnTo>
                  <a:lnTo>
                    <a:pt x="1754" y="114"/>
                  </a:lnTo>
                  <a:lnTo>
                    <a:pt x="1756" y="113"/>
                  </a:lnTo>
                  <a:lnTo>
                    <a:pt x="1757" y="112"/>
                  </a:lnTo>
                  <a:lnTo>
                    <a:pt x="1758" y="112"/>
                  </a:lnTo>
                  <a:lnTo>
                    <a:pt x="1759" y="111"/>
                  </a:lnTo>
                  <a:lnTo>
                    <a:pt x="1761" y="110"/>
                  </a:lnTo>
                  <a:lnTo>
                    <a:pt x="1763" y="109"/>
                  </a:lnTo>
                  <a:lnTo>
                    <a:pt x="1765" y="107"/>
                  </a:lnTo>
                  <a:lnTo>
                    <a:pt x="1768" y="106"/>
                  </a:lnTo>
                  <a:lnTo>
                    <a:pt x="1770" y="104"/>
                  </a:lnTo>
                  <a:lnTo>
                    <a:pt x="1772" y="103"/>
                  </a:lnTo>
                  <a:lnTo>
                    <a:pt x="1774" y="101"/>
                  </a:lnTo>
                  <a:lnTo>
                    <a:pt x="1776" y="99"/>
                  </a:lnTo>
                  <a:lnTo>
                    <a:pt x="1778" y="97"/>
                  </a:lnTo>
                  <a:lnTo>
                    <a:pt x="1780" y="96"/>
                  </a:lnTo>
                  <a:lnTo>
                    <a:pt x="1783" y="95"/>
                  </a:lnTo>
                  <a:lnTo>
                    <a:pt x="1784" y="94"/>
                  </a:lnTo>
                  <a:lnTo>
                    <a:pt x="1783" y="93"/>
                  </a:lnTo>
                  <a:lnTo>
                    <a:pt x="1781" y="91"/>
                  </a:lnTo>
                  <a:lnTo>
                    <a:pt x="1780" y="89"/>
                  </a:lnTo>
                  <a:lnTo>
                    <a:pt x="1780" y="88"/>
                  </a:lnTo>
                  <a:lnTo>
                    <a:pt x="1778" y="88"/>
                  </a:lnTo>
                  <a:close/>
                  <a:moveTo>
                    <a:pt x="1374" y="81"/>
                  </a:moveTo>
                  <a:lnTo>
                    <a:pt x="1388" y="89"/>
                  </a:lnTo>
                  <a:lnTo>
                    <a:pt x="1437" y="84"/>
                  </a:lnTo>
                  <a:lnTo>
                    <a:pt x="1447" y="93"/>
                  </a:lnTo>
                  <a:lnTo>
                    <a:pt x="1442" y="103"/>
                  </a:lnTo>
                  <a:lnTo>
                    <a:pt x="1415" y="112"/>
                  </a:lnTo>
                  <a:lnTo>
                    <a:pt x="1413" y="112"/>
                  </a:lnTo>
                  <a:lnTo>
                    <a:pt x="1408" y="113"/>
                  </a:lnTo>
                  <a:lnTo>
                    <a:pt x="1402" y="114"/>
                  </a:lnTo>
                  <a:lnTo>
                    <a:pt x="1396" y="115"/>
                  </a:lnTo>
                  <a:lnTo>
                    <a:pt x="1391" y="115"/>
                  </a:lnTo>
                  <a:lnTo>
                    <a:pt x="1390" y="114"/>
                  </a:lnTo>
                  <a:lnTo>
                    <a:pt x="1390" y="113"/>
                  </a:lnTo>
                  <a:lnTo>
                    <a:pt x="1389" y="112"/>
                  </a:lnTo>
                  <a:lnTo>
                    <a:pt x="1387" y="110"/>
                  </a:lnTo>
                  <a:lnTo>
                    <a:pt x="1385" y="109"/>
                  </a:lnTo>
                  <a:lnTo>
                    <a:pt x="1383" y="107"/>
                  </a:lnTo>
                  <a:lnTo>
                    <a:pt x="1381" y="106"/>
                  </a:lnTo>
                  <a:lnTo>
                    <a:pt x="1379" y="104"/>
                  </a:lnTo>
                  <a:lnTo>
                    <a:pt x="1377" y="104"/>
                  </a:lnTo>
                  <a:lnTo>
                    <a:pt x="1377" y="103"/>
                  </a:lnTo>
                  <a:lnTo>
                    <a:pt x="1377" y="95"/>
                  </a:lnTo>
                  <a:lnTo>
                    <a:pt x="1376" y="95"/>
                  </a:lnTo>
                  <a:lnTo>
                    <a:pt x="1375" y="96"/>
                  </a:lnTo>
                  <a:lnTo>
                    <a:pt x="1374" y="97"/>
                  </a:lnTo>
                  <a:lnTo>
                    <a:pt x="1372" y="97"/>
                  </a:lnTo>
                  <a:lnTo>
                    <a:pt x="1370" y="97"/>
                  </a:lnTo>
                  <a:lnTo>
                    <a:pt x="1368" y="97"/>
                  </a:lnTo>
                  <a:lnTo>
                    <a:pt x="1367" y="96"/>
                  </a:lnTo>
                  <a:lnTo>
                    <a:pt x="1364" y="95"/>
                  </a:lnTo>
                  <a:lnTo>
                    <a:pt x="1361" y="93"/>
                  </a:lnTo>
                  <a:lnTo>
                    <a:pt x="1359" y="91"/>
                  </a:lnTo>
                  <a:lnTo>
                    <a:pt x="1357" y="91"/>
                  </a:lnTo>
                  <a:lnTo>
                    <a:pt x="1356" y="90"/>
                  </a:lnTo>
                  <a:lnTo>
                    <a:pt x="1374" y="81"/>
                  </a:lnTo>
                  <a:close/>
                  <a:moveTo>
                    <a:pt x="1923" y="57"/>
                  </a:moveTo>
                  <a:lnTo>
                    <a:pt x="1923" y="57"/>
                  </a:lnTo>
                  <a:lnTo>
                    <a:pt x="1923" y="57"/>
                  </a:lnTo>
                  <a:lnTo>
                    <a:pt x="1923" y="57"/>
                  </a:lnTo>
                  <a:close/>
                  <a:moveTo>
                    <a:pt x="864" y="0"/>
                  </a:moveTo>
                  <a:lnTo>
                    <a:pt x="884" y="0"/>
                  </a:lnTo>
                  <a:lnTo>
                    <a:pt x="860" y="15"/>
                  </a:lnTo>
                  <a:lnTo>
                    <a:pt x="857" y="15"/>
                  </a:lnTo>
                  <a:lnTo>
                    <a:pt x="851" y="15"/>
                  </a:lnTo>
                  <a:lnTo>
                    <a:pt x="846" y="16"/>
                  </a:lnTo>
                  <a:lnTo>
                    <a:pt x="843" y="16"/>
                  </a:lnTo>
                  <a:lnTo>
                    <a:pt x="842" y="17"/>
                  </a:lnTo>
                  <a:lnTo>
                    <a:pt x="840" y="18"/>
                  </a:lnTo>
                  <a:lnTo>
                    <a:pt x="838" y="19"/>
                  </a:lnTo>
                  <a:lnTo>
                    <a:pt x="837" y="21"/>
                  </a:lnTo>
                  <a:lnTo>
                    <a:pt x="835" y="22"/>
                  </a:lnTo>
                  <a:lnTo>
                    <a:pt x="834" y="23"/>
                  </a:lnTo>
                  <a:lnTo>
                    <a:pt x="833" y="23"/>
                  </a:lnTo>
                  <a:lnTo>
                    <a:pt x="836" y="31"/>
                  </a:lnTo>
                  <a:lnTo>
                    <a:pt x="836" y="41"/>
                  </a:lnTo>
                  <a:lnTo>
                    <a:pt x="836" y="42"/>
                  </a:lnTo>
                  <a:lnTo>
                    <a:pt x="836" y="43"/>
                  </a:lnTo>
                  <a:lnTo>
                    <a:pt x="836" y="45"/>
                  </a:lnTo>
                  <a:lnTo>
                    <a:pt x="836" y="47"/>
                  </a:lnTo>
                  <a:lnTo>
                    <a:pt x="836" y="49"/>
                  </a:lnTo>
                  <a:lnTo>
                    <a:pt x="836" y="50"/>
                  </a:lnTo>
                  <a:lnTo>
                    <a:pt x="836" y="50"/>
                  </a:lnTo>
                  <a:lnTo>
                    <a:pt x="837" y="50"/>
                  </a:lnTo>
                  <a:lnTo>
                    <a:pt x="838" y="49"/>
                  </a:lnTo>
                  <a:lnTo>
                    <a:pt x="841" y="49"/>
                  </a:lnTo>
                  <a:lnTo>
                    <a:pt x="844" y="49"/>
                  </a:lnTo>
                  <a:lnTo>
                    <a:pt x="846" y="49"/>
                  </a:lnTo>
                  <a:lnTo>
                    <a:pt x="847" y="49"/>
                  </a:lnTo>
                  <a:lnTo>
                    <a:pt x="847" y="49"/>
                  </a:lnTo>
                  <a:lnTo>
                    <a:pt x="848" y="51"/>
                  </a:lnTo>
                  <a:lnTo>
                    <a:pt x="848" y="53"/>
                  </a:lnTo>
                  <a:lnTo>
                    <a:pt x="849" y="55"/>
                  </a:lnTo>
                  <a:lnTo>
                    <a:pt x="849" y="57"/>
                  </a:lnTo>
                  <a:lnTo>
                    <a:pt x="849" y="59"/>
                  </a:lnTo>
                  <a:lnTo>
                    <a:pt x="849" y="60"/>
                  </a:lnTo>
                  <a:lnTo>
                    <a:pt x="840" y="66"/>
                  </a:lnTo>
                  <a:lnTo>
                    <a:pt x="842" y="74"/>
                  </a:lnTo>
                  <a:lnTo>
                    <a:pt x="854" y="69"/>
                  </a:lnTo>
                  <a:lnTo>
                    <a:pt x="866" y="59"/>
                  </a:lnTo>
                  <a:lnTo>
                    <a:pt x="876" y="54"/>
                  </a:lnTo>
                  <a:lnTo>
                    <a:pt x="880" y="47"/>
                  </a:lnTo>
                  <a:lnTo>
                    <a:pt x="885" y="43"/>
                  </a:lnTo>
                  <a:lnTo>
                    <a:pt x="878" y="42"/>
                  </a:lnTo>
                  <a:lnTo>
                    <a:pt x="862" y="39"/>
                  </a:lnTo>
                  <a:lnTo>
                    <a:pt x="862" y="27"/>
                  </a:lnTo>
                  <a:lnTo>
                    <a:pt x="863" y="26"/>
                  </a:lnTo>
                  <a:lnTo>
                    <a:pt x="868" y="22"/>
                  </a:lnTo>
                  <a:lnTo>
                    <a:pt x="873" y="18"/>
                  </a:lnTo>
                  <a:lnTo>
                    <a:pt x="877" y="15"/>
                  </a:lnTo>
                  <a:lnTo>
                    <a:pt x="880" y="13"/>
                  </a:lnTo>
                  <a:lnTo>
                    <a:pt x="882" y="11"/>
                  </a:lnTo>
                  <a:lnTo>
                    <a:pt x="889" y="9"/>
                  </a:lnTo>
                  <a:lnTo>
                    <a:pt x="896" y="5"/>
                  </a:lnTo>
                  <a:lnTo>
                    <a:pt x="901" y="4"/>
                  </a:lnTo>
                  <a:lnTo>
                    <a:pt x="904" y="3"/>
                  </a:lnTo>
                  <a:lnTo>
                    <a:pt x="904" y="3"/>
                  </a:lnTo>
                  <a:lnTo>
                    <a:pt x="906" y="3"/>
                  </a:lnTo>
                  <a:lnTo>
                    <a:pt x="908" y="3"/>
                  </a:lnTo>
                  <a:lnTo>
                    <a:pt x="911" y="3"/>
                  </a:lnTo>
                  <a:lnTo>
                    <a:pt x="914" y="3"/>
                  </a:lnTo>
                  <a:lnTo>
                    <a:pt x="915" y="4"/>
                  </a:lnTo>
                  <a:lnTo>
                    <a:pt x="915" y="4"/>
                  </a:lnTo>
                  <a:lnTo>
                    <a:pt x="914" y="5"/>
                  </a:lnTo>
                  <a:lnTo>
                    <a:pt x="911" y="6"/>
                  </a:lnTo>
                  <a:lnTo>
                    <a:pt x="909" y="9"/>
                  </a:lnTo>
                  <a:lnTo>
                    <a:pt x="906" y="10"/>
                  </a:lnTo>
                  <a:lnTo>
                    <a:pt x="904" y="12"/>
                  </a:lnTo>
                  <a:lnTo>
                    <a:pt x="903" y="13"/>
                  </a:lnTo>
                  <a:lnTo>
                    <a:pt x="903" y="14"/>
                  </a:lnTo>
                  <a:lnTo>
                    <a:pt x="903" y="16"/>
                  </a:lnTo>
                  <a:lnTo>
                    <a:pt x="903" y="17"/>
                  </a:lnTo>
                  <a:lnTo>
                    <a:pt x="903" y="19"/>
                  </a:lnTo>
                  <a:lnTo>
                    <a:pt x="903" y="19"/>
                  </a:lnTo>
                  <a:lnTo>
                    <a:pt x="917" y="10"/>
                  </a:lnTo>
                  <a:lnTo>
                    <a:pt x="941" y="3"/>
                  </a:lnTo>
                  <a:lnTo>
                    <a:pt x="948" y="8"/>
                  </a:lnTo>
                  <a:lnTo>
                    <a:pt x="952" y="6"/>
                  </a:lnTo>
                  <a:lnTo>
                    <a:pt x="955" y="6"/>
                  </a:lnTo>
                  <a:lnTo>
                    <a:pt x="962" y="6"/>
                  </a:lnTo>
                  <a:lnTo>
                    <a:pt x="969" y="5"/>
                  </a:lnTo>
                  <a:lnTo>
                    <a:pt x="975" y="5"/>
                  </a:lnTo>
                  <a:lnTo>
                    <a:pt x="976" y="5"/>
                  </a:lnTo>
                  <a:lnTo>
                    <a:pt x="978" y="6"/>
                  </a:lnTo>
                  <a:lnTo>
                    <a:pt x="979" y="9"/>
                  </a:lnTo>
                  <a:lnTo>
                    <a:pt x="981" y="9"/>
                  </a:lnTo>
                  <a:lnTo>
                    <a:pt x="987" y="17"/>
                  </a:lnTo>
                  <a:lnTo>
                    <a:pt x="987" y="18"/>
                  </a:lnTo>
                  <a:lnTo>
                    <a:pt x="988" y="19"/>
                  </a:lnTo>
                  <a:lnTo>
                    <a:pt x="989" y="21"/>
                  </a:lnTo>
                  <a:lnTo>
                    <a:pt x="991" y="23"/>
                  </a:lnTo>
                  <a:lnTo>
                    <a:pt x="993" y="24"/>
                  </a:lnTo>
                  <a:lnTo>
                    <a:pt x="994" y="25"/>
                  </a:lnTo>
                  <a:lnTo>
                    <a:pt x="995" y="25"/>
                  </a:lnTo>
                  <a:lnTo>
                    <a:pt x="996" y="25"/>
                  </a:lnTo>
                  <a:lnTo>
                    <a:pt x="998" y="25"/>
                  </a:lnTo>
                  <a:lnTo>
                    <a:pt x="1001" y="25"/>
                  </a:lnTo>
                  <a:lnTo>
                    <a:pt x="1004" y="26"/>
                  </a:lnTo>
                  <a:lnTo>
                    <a:pt x="1006" y="26"/>
                  </a:lnTo>
                  <a:lnTo>
                    <a:pt x="1007" y="26"/>
                  </a:lnTo>
                  <a:lnTo>
                    <a:pt x="1010" y="32"/>
                  </a:lnTo>
                  <a:lnTo>
                    <a:pt x="1021" y="34"/>
                  </a:lnTo>
                  <a:lnTo>
                    <a:pt x="1029" y="43"/>
                  </a:lnTo>
                  <a:lnTo>
                    <a:pt x="1026" y="51"/>
                  </a:lnTo>
                  <a:lnTo>
                    <a:pt x="1019" y="57"/>
                  </a:lnTo>
                  <a:lnTo>
                    <a:pt x="1025" y="65"/>
                  </a:lnTo>
                  <a:lnTo>
                    <a:pt x="1032" y="62"/>
                  </a:lnTo>
                  <a:lnTo>
                    <a:pt x="1041" y="67"/>
                  </a:lnTo>
                  <a:lnTo>
                    <a:pt x="1056" y="81"/>
                  </a:lnTo>
                  <a:lnTo>
                    <a:pt x="1046" y="83"/>
                  </a:lnTo>
                  <a:lnTo>
                    <a:pt x="1046" y="84"/>
                  </a:lnTo>
                  <a:lnTo>
                    <a:pt x="1045" y="85"/>
                  </a:lnTo>
                  <a:lnTo>
                    <a:pt x="1045" y="87"/>
                  </a:lnTo>
                  <a:lnTo>
                    <a:pt x="1045" y="88"/>
                  </a:lnTo>
                  <a:lnTo>
                    <a:pt x="1045" y="89"/>
                  </a:lnTo>
                  <a:lnTo>
                    <a:pt x="1044" y="89"/>
                  </a:lnTo>
                  <a:lnTo>
                    <a:pt x="1043" y="89"/>
                  </a:lnTo>
                  <a:lnTo>
                    <a:pt x="1040" y="89"/>
                  </a:lnTo>
                  <a:lnTo>
                    <a:pt x="1038" y="89"/>
                  </a:lnTo>
                  <a:lnTo>
                    <a:pt x="1036" y="90"/>
                  </a:lnTo>
                  <a:lnTo>
                    <a:pt x="1034" y="90"/>
                  </a:lnTo>
                  <a:lnTo>
                    <a:pt x="1032" y="90"/>
                  </a:lnTo>
                  <a:lnTo>
                    <a:pt x="1028" y="98"/>
                  </a:lnTo>
                  <a:lnTo>
                    <a:pt x="1019" y="96"/>
                  </a:lnTo>
                  <a:lnTo>
                    <a:pt x="1019" y="95"/>
                  </a:lnTo>
                  <a:lnTo>
                    <a:pt x="1018" y="94"/>
                  </a:lnTo>
                  <a:lnTo>
                    <a:pt x="1016" y="91"/>
                  </a:lnTo>
                  <a:lnTo>
                    <a:pt x="1015" y="89"/>
                  </a:lnTo>
                  <a:lnTo>
                    <a:pt x="1013" y="86"/>
                  </a:lnTo>
                  <a:lnTo>
                    <a:pt x="1011" y="84"/>
                  </a:lnTo>
                  <a:lnTo>
                    <a:pt x="1010" y="82"/>
                  </a:lnTo>
                  <a:lnTo>
                    <a:pt x="1009" y="81"/>
                  </a:lnTo>
                  <a:lnTo>
                    <a:pt x="1008" y="80"/>
                  </a:lnTo>
                  <a:lnTo>
                    <a:pt x="1007" y="81"/>
                  </a:lnTo>
                  <a:lnTo>
                    <a:pt x="1005" y="82"/>
                  </a:lnTo>
                  <a:lnTo>
                    <a:pt x="1004" y="83"/>
                  </a:lnTo>
                  <a:lnTo>
                    <a:pt x="1002" y="83"/>
                  </a:lnTo>
                  <a:lnTo>
                    <a:pt x="1000" y="84"/>
                  </a:lnTo>
                  <a:lnTo>
                    <a:pt x="999" y="85"/>
                  </a:lnTo>
                  <a:lnTo>
                    <a:pt x="999" y="85"/>
                  </a:lnTo>
                  <a:lnTo>
                    <a:pt x="999" y="93"/>
                  </a:lnTo>
                  <a:lnTo>
                    <a:pt x="1005" y="99"/>
                  </a:lnTo>
                  <a:lnTo>
                    <a:pt x="1009" y="104"/>
                  </a:lnTo>
                  <a:lnTo>
                    <a:pt x="1012" y="110"/>
                  </a:lnTo>
                  <a:lnTo>
                    <a:pt x="1004" y="115"/>
                  </a:lnTo>
                  <a:lnTo>
                    <a:pt x="999" y="126"/>
                  </a:lnTo>
                  <a:lnTo>
                    <a:pt x="999" y="126"/>
                  </a:lnTo>
                  <a:lnTo>
                    <a:pt x="998" y="125"/>
                  </a:lnTo>
                  <a:lnTo>
                    <a:pt x="996" y="124"/>
                  </a:lnTo>
                  <a:lnTo>
                    <a:pt x="994" y="123"/>
                  </a:lnTo>
                  <a:lnTo>
                    <a:pt x="992" y="122"/>
                  </a:lnTo>
                  <a:lnTo>
                    <a:pt x="990" y="121"/>
                  </a:lnTo>
                  <a:lnTo>
                    <a:pt x="989" y="119"/>
                  </a:lnTo>
                  <a:lnTo>
                    <a:pt x="988" y="119"/>
                  </a:lnTo>
                  <a:lnTo>
                    <a:pt x="987" y="118"/>
                  </a:lnTo>
                  <a:lnTo>
                    <a:pt x="986" y="117"/>
                  </a:lnTo>
                  <a:lnTo>
                    <a:pt x="983" y="115"/>
                  </a:lnTo>
                  <a:lnTo>
                    <a:pt x="981" y="114"/>
                  </a:lnTo>
                  <a:lnTo>
                    <a:pt x="979" y="112"/>
                  </a:lnTo>
                  <a:lnTo>
                    <a:pt x="978" y="112"/>
                  </a:lnTo>
                  <a:lnTo>
                    <a:pt x="976" y="111"/>
                  </a:lnTo>
                  <a:lnTo>
                    <a:pt x="975" y="112"/>
                  </a:lnTo>
                  <a:lnTo>
                    <a:pt x="975" y="113"/>
                  </a:lnTo>
                  <a:lnTo>
                    <a:pt x="975" y="114"/>
                  </a:lnTo>
                  <a:lnTo>
                    <a:pt x="975" y="114"/>
                  </a:lnTo>
                  <a:lnTo>
                    <a:pt x="985" y="126"/>
                  </a:lnTo>
                  <a:lnTo>
                    <a:pt x="985" y="127"/>
                  </a:lnTo>
                  <a:lnTo>
                    <a:pt x="985" y="129"/>
                  </a:lnTo>
                  <a:lnTo>
                    <a:pt x="985" y="131"/>
                  </a:lnTo>
                  <a:lnTo>
                    <a:pt x="986" y="133"/>
                  </a:lnTo>
                  <a:lnTo>
                    <a:pt x="986" y="134"/>
                  </a:lnTo>
                  <a:lnTo>
                    <a:pt x="986" y="134"/>
                  </a:lnTo>
                  <a:lnTo>
                    <a:pt x="985" y="134"/>
                  </a:lnTo>
                  <a:lnTo>
                    <a:pt x="984" y="133"/>
                  </a:lnTo>
                  <a:lnTo>
                    <a:pt x="981" y="132"/>
                  </a:lnTo>
                  <a:lnTo>
                    <a:pt x="978" y="131"/>
                  </a:lnTo>
                  <a:lnTo>
                    <a:pt x="976" y="131"/>
                  </a:lnTo>
                  <a:lnTo>
                    <a:pt x="974" y="130"/>
                  </a:lnTo>
                  <a:lnTo>
                    <a:pt x="972" y="130"/>
                  </a:lnTo>
                  <a:lnTo>
                    <a:pt x="954" y="124"/>
                  </a:lnTo>
                  <a:lnTo>
                    <a:pt x="948" y="122"/>
                  </a:lnTo>
                  <a:lnTo>
                    <a:pt x="940" y="109"/>
                  </a:lnTo>
                  <a:lnTo>
                    <a:pt x="940" y="108"/>
                  </a:lnTo>
                  <a:lnTo>
                    <a:pt x="939" y="107"/>
                  </a:lnTo>
                  <a:lnTo>
                    <a:pt x="937" y="106"/>
                  </a:lnTo>
                  <a:lnTo>
                    <a:pt x="935" y="104"/>
                  </a:lnTo>
                  <a:lnTo>
                    <a:pt x="933" y="103"/>
                  </a:lnTo>
                  <a:lnTo>
                    <a:pt x="932" y="101"/>
                  </a:lnTo>
                  <a:lnTo>
                    <a:pt x="931" y="100"/>
                  </a:lnTo>
                  <a:lnTo>
                    <a:pt x="930" y="99"/>
                  </a:lnTo>
                  <a:lnTo>
                    <a:pt x="928" y="99"/>
                  </a:lnTo>
                  <a:lnTo>
                    <a:pt x="927" y="100"/>
                  </a:lnTo>
                  <a:lnTo>
                    <a:pt x="925" y="100"/>
                  </a:lnTo>
                  <a:lnTo>
                    <a:pt x="923" y="101"/>
                  </a:lnTo>
                  <a:lnTo>
                    <a:pt x="922" y="102"/>
                  </a:lnTo>
                  <a:lnTo>
                    <a:pt x="920" y="103"/>
                  </a:lnTo>
                  <a:lnTo>
                    <a:pt x="918" y="104"/>
                  </a:lnTo>
                  <a:lnTo>
                    <a:pt x="916" y="105"/>
                  </a:lnTo>
                  <a:lnTo>
                    <a:pt x="912" y="106"/>
                  </a:lnTo>
                  <a:lnTo>
                    <a:pt x="910" y="107"/>
                  </a:lnTo>
                  <a:lnTo>
                    <a:pt x="908" y="108"/>
                  </a:lnTo>
                  <a:lnTo>
                    <a:pt x="907" y="108"/>
                  </a:lnTo>
                  <a:lnTo>
                    <a:pt x="899" y="101"/>
                  </a:lnTo>
                  <a:lnTo>
                    <a:pt x="909" y="93"/>
                  </a:lnTo>
                  <a:lnTo>
                    <a:pt x="916" y="93"/>
                  </a:lnTo>
                  <a:lnTo>
                    <a:pt x="929" y="95"/>
                  </a:lnTo>
                  <a:lnTo>
                    <a:pt x="942" y="94"/>
                  </a:lnTo>
                  <a:lnTo>
                    <a:pt x="942" y="84"/>
                  </a:lnTo>
                  <a:lnTo>
                    <a:pt x="944" y="84"/>
                  </a:lnTo>
                  <a:lnTo>
                    <a:pt x="945" y="83"/>
                  </a:lnTo>
                  <a:lnTo>
                    <a:pt x="947" y="82"/>
                  </a:lnTo>
                  <a:lnTo>
                    <a:pt x="949" y="81"/>
                  </a:lnTo>
                  <a:lnTo>
                    <a:pt x="951" y="81"/>
                  </a:lnTo>
                  <a:lnTo>
                    <a:pt x="953" y="80"/>
                  </a:lnTo>
                  <a:lnTo>
                    <a:pt x="954" y="80"/>
                  </a:lnTo>
                  <a:lnTo>
                    <a:pt x="956" y="79"/>
                  </a:lnTo>
                  <a:lnTo>
                    <a:pt x="958" y="77"/>
                  </a:lnTo>
                  <a:lnTo>
                    <a:pt x="961" y="76"/>
                  </a:lnTo>
                  <a:lnTo>
                    <a:pt x="963" y="75"/>
                  </a:lnTo>
                  <a:lnTo>
                    <a:pt x="965" y="73"/>
                  </a:lnTo>
                  <a:lnTo>
                    <a:pt x="967" y="73"/>
                  </a:lnTo>
                  <a:lnTo>
                    <a:pt x="968" y="72"/>
                  </a:lnTo>
                  <a:lnTo>
                    <a:pt x="966" y="60"/>
                  </a:lnTo>
                  <a:lnTo>
                    <a:pt x="954" y="61"/>
                  </a:lnTo>
                  <a:lnTo>
                    <a:pt x="944" y="73"/>
                  </a:lnTo>
                  <a:lnTo>
                    <a:pt x="929" y="71"/>
                  </a:lnTo>
                  <a:lnTo>
                    <a:pt x="933" y="61"/>
                  </a:lnTo>
                  <a:lnTo>
                    <a:pt x="953" y="59"/>
                  </a:lnTo>
                  <a:lnTo>
                    <a:pt x="958" y="55"/>
                  </a:lnTo>
                  <a:lnTo>
                    <a:pt x="957" y="54"/>
                  </a:lnTo>
                  <a:lnTo>
                    <a:pt x="956" y="53"/>
                  </a:lnTo>
                  <a:lnTo>
                    <a:pt x="954" y="52"/>
                  </a:lnTo>
                  <a:lnTo>
                    <a:pt x="952" y="50"/>
                  </a:lnTo>
                  <a:lnTo>
                    <a:pt x="949" y="48"/>
                  </a:lnTo>
                  <a:lnTo>
                    <a:pt x="947" y="46"/>
                  </a:lnTo>
                  <a:lnTo>
                    <a:pt x="945" y="45"/>
                  </a:lnTo>
                  <a:lnTo>
                    <a:pt x="944" y="44"/>
                  </a:lnTo>
                  <a:lnTo>
                    <a:pt x="942" y="43"/>
                  </a:lnTo>
                  <a:lnTo>
                    <a:pt x="941" y="43"/>
                  </a:lnTo>
                  <a:lnTo>
                    <a:pt x="939" y="43"/>
                  </a:lnTo>
                  <a:lnTo>
                    <a:pt x="937" y="44"/>
                  </a:lnTo>
                  <a:lnTo>
                    <a:pt x="936" y="44"/>
                  </a:lnTo>
                  <a:lnTo>
                    <a:pt x="935" y="45"/>
                  </a:lnTo>
                  <a:lnTo>
                    <a:pt x="934" y="45"/>
                  </a:lnTo>
                  <a:lnTo>
                    <a:pt x="918" y="44"/>
                  </a:lnTo>
                  <a:lnTo>
                    <a:pt x="899" y="45"/>
                  </a:lnTo>
                  <a:lnTo>
                    <a:pt x="906" y="52"/>
                  </a:lnTo>
                  <a:lnTo>
                    <a:pt x="895" y="62"/>
                  </a:lnTo>
                  <a:lnTo>
                    <a:pt x="896" y="69"/>
                  </a:lnTo>
                  <a:lnTo>
                    <a:pt x="881" y="79"/>
                  </a:lnTo>
                  <a:lnTo>
                    <a:pt x="867" y="81"/>
                  </a:lnTo>
                  <a:lnTo>
                    <a:pt x="860" y="88"/>
                  </a:lnTo>
                  <a:lnTo>
                    <a:pt x="854" y="82"/>
                  </a:lnTo>
                  <a:lnTo>
                    <a:pt x="845" y="81"/>
                  </a:lnTo>
                  <a:lnTo>
                    <a:pt x="847" y="86"/>
                  </a:lnTo>
                  <a:lnTo>
                    <a:pt x="851" y="90"/>
                  </a:lnTo>
                  <a:lnTo>
                    <a:pt x="870" y="104"/>
                  </a:lnTo>
                  <a:lnTo>
                    <a:pt x="870" y="113"/>
                  </a:lnTo>
                  <a:lnTo>
                    <a:pt x="859" y="113"/>
                  </a:lnTo>
                  <a:lnTo>
                    <a:pt x="855" y="109"/>
                  </a:lnTo>
                  <a:lnTo>
                    <a:pt x="846" y="106"/>
                  </a:lnTo>
                  <a:lnTo>
                    <a:pt x="835" y="115"/>
                  </a:lnTo>
                  <a:lnTo>
                    <a:pt x="825" y="117"/>
                  </a:lnTo>
                  <a:lnTo>
                    <a:pt x="826" y="112"/>
                  </a:lnTo>
                  <a:lnTo>
                    <a:pt x="815" y="110"/>
                  </a:lnTo>
                  <a:lnTo>
                    <a:pt x="827" y="105"/>
                  </a:lnTo>
                  <a:lnTo>
                    <a:pt x="831" y="100"/>
                  </a:lnTo>
                  <a:lnTo>
                    <a:pt x="844" y="87"/>
                  </a:lnTo>
                  <a:lnTo>
                    <a:pt x="842" y="86"/>
                  </a:lnTo>
                  <a:lnTo>
                    <a:pt x="825" y="99"/>
                  </a:lnTo>
                  <a:lnTo>
                    <a:pt x="800" y="110"/>
                  </a:lnTo>
                  <a:lnTo>
                    <a:pt x="789" y="111"/>
                  </a:lnTo>
                  <a:lnTo>
                    <a:pt x="782" y="118"/>
                  </a:lnTo>
                  <a:lnTo>
                    <a:pt x="780" y="119"/>
                  </a:lnTo>
                  <a:lnTo>
                    <a:pt x="774" y="123"/>
                  </a:lnTo>
                  <a:lnTo>
                    <a:pt x="765" y="127"/>
                  </a:lnTo>
                  <a:lnTo>
                    <a:pt x="754" y="133"/>
                  </a:lnTo>
                  <a:lnTo>
                    <a:pt x="744" y="138"/>
                  </a:lnTo>
                  <a:lnTo>
                    <a:pt x="735" y="142"/>
                  </a:lnTo>
                  <a:lnTo>
                    <a:pt x="728" y="145"/>
                  </a:lnTo>
                  <a:lnTo>
                    <a:pt x="726" y="146"/>
                  </a:lnTo>
                  <a:lnTo>
                    <a:pt x="725" y="147"/>
                  </a:lnTo>
                  <a:lnTo>
                    <a:pt x="721" y="151"/>
                  </a:lnTo>
                  <a:lnTo>
                    <a:pt x="717" y="156"/>
                  </a:lnTo>
                  <a:lnTo>
                    <a:pt x="712" y="161"/>
                  </a:lnTo>
                  <a:lnTo>
                    <a:pt x="708" y="164"/>
                  </a:lnTo>
                  <a:lnTo>
                    <a:pt x="707" y="166"/>
                  </a:lnTo>
                  <a:lnTo>
                    <a:pt x="718" y="168"/>
                  </a:lnTo>
                  <a:lnTo>
                    <a:pt x="715" y="178"/>
                  </a:lnTo>
                  <a:lnTo>
                    <a:pt x="716" y="188"/>
                  </a:lnTo>
                  <a:lnTo>
                    <a:pt x="727" y="186"/>
                  </a:lnTo>
                  <a:lnTo>
                    <a:pt x="738" y="191"/>
                  </a:lnTo>
                  <a:lnTo>
                    <a:pt x="746" y="196"/>
                  </a:lnTo>
                  <a:lnTo>
                    <a:pt x="747" y="201"/>
                  </a:lnTo>
                  <a:lnTo>
                    <a:pt x="759" y="203"/>
                  </a:lnTo>
                  <a:lnTo>
                    <a:pt x="766" y="210"/>
                  </a:lnTo>
                  <a:lnTo>
                    <a:pt x="790" y="212"/>
                  </a:lnTo>
                  <a:lnTo>
                    <a:pt x="783" y="224"/>
                  </a:lnTo>
                  <a:lnTo>
                    <a:pt x="780" y="235"/>
                  </a:lnTo>
                  <a:lnTo>
                    <a:pt x="787" y="235"/>
                  </a:lnTo>
                  <a:lnTo>
                    <a:pt x="786" y="241"/>
                  </a:lnTo>
                  <a:lnTo>
                    <a:pt x="785" y="241"/>
                  </a:lnTo>
                  <a:lnTo>
                    <a:pt x="784" y="241"/>
                  </a:lnTo>
                  <a:lnTo>
                    <a:pt x="782" y="241"/>
                  </a:lnTo>
                  <a:lnTo>
                    <a:pt x="779" y="240"/>
                  </a:lnTo>
                  <a:lnTo>
                    <a:pt x="777" y="240"/>
                  </a:lnTo>
                  <a:lnTo>
                    <a:pt x="776" y="239"/>
                  </a:lnTo>
                  <a:lnTo>
                    <a:pt x="777" y="241"/>
                  </a:lnTo>
                  <a:lnTo>
                    <a:pt x="778" y="243"/>
                  </a:lnTo>
                  <a:lnTo>
                    <a:pt x="779" y="245"/>
                  </a:lnTo>
                  <a:lnTo>
                    <a:pt x="780" y="247"/>
                  </a:lnTo>
                  <a:lnTo>
                    <a:pt x="781" y="249"/>
                  </a:lnTo>
                  <a:lnTo>
                    <a:pt x="781" y="249"/>
                  </a:lnTo>
                  <a:lnTo>
                    <a:pt x="784" y="259"/>
                  </a:lnTo>
                  <a:lnTo>
                    <a:pt x="792" y="254"/>
                  </a:lnTo>
                  <a:lnTo>
                    <a:pt x="793" y="253"/>
                  </a:lnTo>
                  <a:lnTo>
                    <a:pt x="795" y="253"/>
                  </a:lnTo>
                  <a:lnTo>
                    <a:pt x="797" y="252"/>
                  </a:lnTo>
                  <a:lnTo>
                    <a:pt x="800" y="250"/>
                  </a:lnTo>
                  <a:lnTo>
                    <a:pt x="802" y="249"/>
                  </a:lnTo>
                  <a:lnTo>
                    <a:pt x="803" y="248"/>
                  </a:lnTo>
                  <a:lnTo>
                    <a:pt x="804" y="247"/>
                  </a:lnTo>
                  <a:lnTo>
                    <a:pt x="804" y="244"/>
                  </a:lnTo>
                  <a:lnTo>
                    <a:pt x="805" y="238"/>
                  </a:lnTo>
                  <a:lnTo>
                    <a:pt x="807" y="230"/>
                  </a:lnTo>
                  <a:lnTo>
                    <a:pt x="809" y="223"/>
                  </a:lnTo>
                  <a:lnTo>
                    <a:pt x="811" y="217"/>
                  </a:lnTo>
                  <a:lnTo>
                    <a:pt x="811" y="215"/>
                  </a:lnTo>
                  <a:lnTo>
                    <a:pt x="825" y="213"/>
                  </a:lnTo>
                  <a:lnTo>
                    <a:pt x="851" y="197"/>
                  </a:lnTo>
                  <a:lnTo>
                    <a:pt x="859" y="181"/>
                  </a:lnTo>
                  <a:lnTo>
                    <a:pt x="859" y="180"/>
                  </a:lnTo>
                  <a:lnTo>
                    <a:pt x="858" y="179"/>
                  </a:lnTo>
                  <a:lnTo>
                    <a:pt x="856" y="178"/>
                  </a:lnTo>
                  <a:lnTo>
                    <a:pt x="854" y="175"/>
                  </a:lnTo>
                  <a:lnTo>
                    <a:pt x="852" y="174"/>
                  </a:lnTo>
                  <a:lnTo>
                    <a:pt x="850" y="173"/>
                  </a:lnTo>
                  <a:lnTo>
                    <a:pt x="849" y="172"/>
                  </a:lnTo>
                  <a:lnTo>
                    <a:pt x="851" y="170"/>
                  </a:lnTo>
                  <a:lnTo>
                    <a:pt x="856" y="167"/>
                  </a:lnTo>
                  <a:lnTo>
                    <a:pt x="860" y="163"/>
                  </a:lnTo>
                  <a:lnTo>
                    <a:pt x="865" y="159"/>
                  </a:lnTo>
                  <a:lnTo>
                    <a:pt x="868" y="155"/>
                  </a:lnTo>
                  <a:lnTo>
                    <a:pt x="869" y="154"/>
                  </a:lnTo>
                  <a:lnTo>
                    <a:pt x="871" y="144"/>
                  </a:lnTo>
                  <a:lnTo>
                    <a:pt x="882" y="125"/>
                  </a:lnTo>
                  <a:lnTo>
                    <a:pt x="914" y="128"/>
                  </a:lnTo>
                  <a:lnTo>
                    <a:pt x="915" y="127"/>
                  </a:lnTo>
                  <a:lnTo>
                    <a:pt x="916" y="127"/>
                  </a:lnTo>
                  <a:lnTo>
                    <a:pt x="917" y="126"/>
                  </a:lnTo>
                  <a:lnTo>
                    <a:pt x="918" y="124"/>
                  </a:lnTo>
                  <a:lnTo>
                    <a:pt x="919" y="124"/>
                  </a:lnTo>
                  <a:lnTo>
                    <a:pt x="919" y="124"/>
                  </a:lnTo>
                  <a:lnTo>
                    <a:pt x="921" y="125"/>
                  </a:lnTo>
                  <a:lnTo>
                    <a:pt x="923" y="126"/>
                  </a:lnTo>
                  <a:lnTo>
                    <a:pt x="925" y="128"/>
                  </a:lnTo>
                  <a:lnTo>
                    <a:pt x="927" y="130"/>
                  </a:lnTo>
                  <a:lnTo>
                    <a:pt x="929" y="132"/>
                  </a:lnTo>
                  <a:lnTo>
                    <a:pt x="931" y="134"/>
                  </a:lnTo>
                  <a:lnTo>
                    <a:pt x="932" y="135"/>
                  </a:lnTo>
                  <a:lnTo>
                    <a:pt x="932" y="136"/>
                  </a:lnTo>
                  <a:lnTo>
                    <a:pt x="933" y="139"/>
                  </a:lnTo>
                  <a:lnTo>
                    <a:pt x="949" y="144"/>
                  </a:lnTo>
                  <a:lnTo>
                    <a:pt x="939" y="153"/>
                  </a:lnTo>
                  <a:lnTo>
                    <a:pt x="938" y="165"/>
                  </a:lnTo>
                  <a:lnTo>
                    <a:pt x="949" y="174"/>
                  </a:lnTo>
                  <a:lnTo>
                    <a:pt x="968" y="164"/>
                  </a:lnTo>
                  <a:lnTo>
                    <a:pt x="970" y="163"/>
                  </a:lnTo>
                  <a:lnTo>
                    <a:pt x="974" y="160"/>
                  </a:lnTo>
                  <a:lnTo>
                    <a:pt x="979" y="156"/>
                  </a:lnTo>
                  <a:lnTo>
                    <a:pt x="984" y="153"/>
                  </a:lnTo>
                  <a:lnTo>
                    <a:pt x="987" y="150"/>
                  </a:lnTo>
                  <a:lnTo>
                    <a:pt x="989" y="147"/>
                  </a:lnTo>
                  <a:lnTo>
                    <a:pt x="990" y="151"/>
                  </a:lnTo>
                  <a:lnTo>
                    <a:pt x="991" y="158"/>
                  </a:lnTo>
                  <a:lnTo>
                    <a:pt x="992" y="166"/>
                  </a:lnTo>
                  <a:lnTo>
                    <a:pt x="993" y="173"/>
                  </a:lnTo>
                  <a:lnTo>
                    <a:pt x="993" y="176"/>
                  </a:lnTo>
                  <a:lnTo>
                    <a:pt x="996" y="186"/>
                  </a:lnTo>
                  <a:lnTo>
                    <a:pt x="991" y="198"/>
                  </a:lnTo>
                  <a:lnTo>
                    <a:pt x="997" y="203"/>
                  </a:lnTo>
                  <a:lnTo>
                    <a:pt x="1002" y="211"/>
                  </a:lnTo>
                  <a:lnTo>
                    <a:pt x="1018" y="218"/>
                  </a:lnTo>
                  <a:lnTo>
                    <a:pt x="1019" y="225"/>
                  </a:lnTo>
                  <a:lnTo>
                    <a:pt x="1025" y="242"/>
                  </a:lnTo>
                  <a:lnTo>
                    <a:pt x="1014" y="256"/>
                  </a:lnTo>
                  <a:lnTo>
                    <a:pt x="1014" y="256"/>
                  </a:lnTo>
                  <a:lnTo>
                    <a:pt x="1015" y="257"/>
                  </a:lnTo>
                  <a:lnTo>
                    <a:pt x="1016" y="259"/>
                  </a:lnTo>
                  <a:lnTo>
                    <a:pt x="1017" y="260"/>
                  </a:lnTo>
                  <a:lnTo>
                    <a:pt x="1018" y="261"/>
                  </a:lnTo>
                  <a:lnTo>
                    <a:pt x="1018" y="261"/>
                  </a:lnTo>
                  <a:lnTo>
                    <a:pt x="1018" y="261"/>
                  </a:lnTo>
                  <a:lnTo>
                    <a:pt x="1017" y="261"/>
                  </a:lnTo>
                  <a:lnTo>
                    <a:pt x="1015" y="264"/>
                  </a:lnTo>
                  <a:lnTo>
                    <a:pt x="1014" y="265"/>
                  </a:lnTo>
                  <a:lnTo>
                    <a:pt x="1012" y="267"/>
                  </a:lnTo>
                  <a:lnTo>
                    <a:pt x="1011" y="268"/>
                  </a:lnTo>
                  <a:lnTo>
                    <a:pt x="1010" y="268"/>
                  </a:lnTo>
                  <a:lnTo>
                    <a:pt x="1009" y="269"/>
                  </a:lnTo>
                  <a:lnTo>
                    <a:pt x="1010" y="269"/>
                  </a:lnTo>
                  <a:lnTo>
                    <a:pt x="1011" y="269"/>
                  </a:lnTo>
                  <a:lnTo>
                    <a:pt x="1012" y="271"/>
                  </a:lnTo>
                  <a:lnTo>
                    <a:pt x="1013" y="272"/>
                  </a:lnTo>
                  <a:lnTo>
                    <a:pt x="1015" y="273"/>
                  </a:lnTo>
                  <a:lnTo>
                    <a:pt x="1015" y="274"/>
                  </a:lnTo>
                  <a:lnTo>
                    <a:pt x="1016" y="275"/>
                  </a:lnTo>
                  <a:lnTo>
                    <a:pt x="1016" y="281"/>
                  </a:lnTo>
                  <a:lnTo>
                    <a:pt x="1032" y="280"/>
                  </a:lnTo>
                  <a:lnTo>
                    <a:pt x="1028" y="292"/>
                  </a:lnTo>
                  <a:lnTo>
                    <a:pt x="1032" y="304"/>
                  </a:lnTo>
                  <a:lnTo>
                    <a:pt x="1018" y="315"/>
                  </a:lnTo>
                  <a:lnTo>
                    <a:pt x="1014" y="304"/>
                  </a:lnTo>
                  <a:lnTo>
                    <a:pt x="1006" y="310"/>
                  </a:lnTo>
                  <a:lnTo>
                    <a:pt x="1006" y="309"/>
                  </a:lnTo>
                  <a:lnTo>
                    <a:pt x="1006" y="308"/>
                  </a:lnTo>
                  <a:lnTo>
                    <a:pt x="1006" y="306"/>
                  </a:lnTo>
                  <a:lnTo>
                    <a:pt x="1006" y="305"/>
                  </a:lnTo>
                  <a:lnTo>
                    <a:pt x="1005" y="304"/>
                  </a:lnTo>
                  <a:lnTo>
                    <a:pt x="1004" y="303"/>
                  </a:lnTo>
                  <a:lnTo>
                    <a:pt x="1000" y="303"/>
                  </a:lnTo>
                  <a:lnTo>
                    <a:pt x="995" y="303"/>
                  </a:lnTo>
                  <a:lnTo>
                    <a:pt x="989" y="303"/>
                  </a:lnTo>
                  <a:lnTo>
                    <a:pt x="987" y="303"/>
                  </a:lnTo>
                  <a:lnTo>
                    <a:pt x="967" y="302"/>
                  </a:lnTo>
                  <a:lnTo>
                    <a:pt x="974" y="295"/>
                  </a:lnTo>
                  <a:lnTo>
                    <a:pt x="986" y="281"/>
                  </a:lnTo>
                  <a:lnTo>
                    <a:pt x="999" y="268"/>
                  </a:lnTo>
                  <a:lnTo>
                    <a:pt x="1010" y="257"/>
                  </a:lnTo>
                  <a:lnTo>
                    <a:pt x="1008" y="255"/>
                  </a:lnTo>
                  <a:lnTo>
                    <a:pt x="983" y="269"/>
                  </a:lnTo>
                  <a:lnTo>
                    <a:pt x="964" y="272"/>
                  </a:lnTo>
                  <a:lnTo>
                    <a:pt x="909" y="272"/>
                  </a:lnTo>
                  <a:lnTo>
                    <a:pt x="898" y="282"/>
                  </a:lnTo>
                  <a:lnTo>
                    <a:pt x="888" y="284"/>
                  </a:lnTo>
                  <a:lnTo>
                    <a:pt x="863" y="304"/>
                  </a:lnTo>
                  <a:lnTo>
                    <a:pt x="864" y="303"/>
                  </a:lnTo>
                  <a:lnTo>
                    <a:pt x="865" y="303"/>
                  </a:lnTo>
                  <a:lnTo>
                    <a:pt x="866" y="302"/>
                  </a:lnTo>
                  <a:lnTo>
                    <a:pt x="868" y="301"/>
                  </a:lnTo>
                  <a:lnTo>
                    <a:pt x="870" y="300"/>
                  </a:lnTo>
                  <a:lnTo>
                    <a:pt x="871" y="299"/>
                  </a:lnTo>
                  <a:lnTo>
                    <a:pt x="872" y="299"/>
                  </a:lnTo>
                  <a:lnTo>
                    <a:pt x="872" y="299"/>
                  </a:lnTo>
                  <a:lnTo>
                    <a:pt x="874" y="298"/>
                  </a:lnTo>
                  <a:lnTo>
                    <a:pt x="878" y="296"/>
                  </a:lnTo>
                  <a:lnTo>
                    <a:pt x="884" y="293"/>
                  </a:lnTo>
                  <a:lnTo>
                    <a:pt x="889" y="291"/>
                  </a:lnTo>
                  <a:lnTo>
                    <a:pt x="892" y="289"/>
                  </a:lnTo>
                  <a:lnTo>
                    <a:pt x="910" y="282"/>
                  </a:lnTo>
                  <a:lnTo>
                    <a:pt x="910" y="283"/>
                  </a:lnTo>
                  <a:lnTo>
                    <a:pt x="912" y="283"/>
                  </a:lnTo>
                  <a:lnTo>
                    <a:pt x="915" y="284"/>
                  </a:lnTo>
                  <a:lnTo>
                    <a:pt x="917" y="285"/>
                  </a:lnTo>
                  <a:lnTo>
                    <a:pt x="919" y="285"/>
                  </a:lnTo>
                  <a:lnTo>
                    <a:pt x="921" y="286"/>
                  </a:lnTo>
                  <a:lnTo>
                    <a:pt x="922" y="286"/>
                  </a:lnTo>
                  <a:lnTo>
                    <a:pt x="923" y="286"/>
                  </a:lnTo>
                  <a:lnTo>
                    <a:pt x="923" y="286"/>
                  </a:lnTo>
                  <a:lnTo>
                    <a:pt x="922" y="288"/>
                  </a:lnTo>
                  <a:lnTo>
                    <a:pt x="921" y="291"/>
                  </a:lnTo>
                  <a:lnTo>
                    <a:pt x="920" y="293"/>
                  </a:lnTo>
                  <a:lnTo>
                    <a:pt x="919" y="295"/>
                  </a:lnTo>
                  <a:lnTo>
                    <a:pt x="918" y="298"/>
                  </a:lnTo>
                  <a:lnTo>
                    <a:pt x="917" y="300"/>
                  </a:lnTo>
                  <a:lnTo>
                    <a:pt x="916" y="301"/>
                  </a:lnTo>
                  <a:lnTo>
                    <a:pt x="916" y="302"/>
                  </a:lnTo>
                  <a:lnTo>
                    <a:pt x="907" y="313"/>
                  </a:lnTo>
                  <a:lnTo>
                    <a:pt x="916" y="326"/>
                  </a:lnTo>
                  <a:lnTo>
                    <a:pt x="934" y="327"/>
                  </a:lnTo>
                  <a:lnTo>
                    <a:pt x="946" y="314"/>
                  </a:lnTo>
                  <a:lnTo>
                    <a:pt x="954" y="311"/>
                  </a:lnTo>
                  <a:lnTo>
                    <a:pt x="953" y="320"/>
                  </a:lnTo>
                  <a:lnTo>
                    <a:pt x="956" y="325"/>
                  </a:lnTo>
                  <a:lnTo>
                    <a:pt x="955" y="325"/>
                  </a:lnTo>
                  <a:lnTo>
                    <a:pt x="954" y="326"/>
                  </a:lnTo>
                  <a:lnTo>
                    <a:pt x="952" y="326"/>
                  </a:lnTo>
                  <a:lnTo>
                    <a:pt x="950" y="327"/>
                  </a:lnTo>
                  <a:lnTo>
                    <a:pt x="948" y="327"/>
                  </a:lnTo>
                  <a:lnTo>
                    <a:pt x="946" y="328"/>
                  </a:lnTo>
                  <a:lnTo>
                    <a:pt x="944" y="328"/>
                  </a:lnTo>
                  <a:lnTo>
                    <a:pt x="942" y="328"/>
                  </a:lnTo>
                  <a:lnTo>
                    <a:pt x="942" y="327"/>
                  </a:lnTo>
                  <a:lnTo>
                    <a:pt x="942" y="327"/>
                  </a:lnTo>
                  <a:lnTo>
                    <a:pt x="941" y="328"/>
                  </a:lnTo>
                  <a:lnTo>
                    <a:pt x="940" y="329"/>
                  </a:lnTo>
                  <a:lnTo>
                    <a:pt x="939" y="330"/>
                  </a:lnTo>
                  <a:lnTo>
                    <a:pt x="938" y="332"/>
                  </a:lnTo>
                  <a:lnTo>
                    <a:pt x="937" y="334"/>
                  </a:lnTo>
                  <a:lnTo>
                    <a:pt x="937" y="335"/>
                  </a:lnTo>
                  <a:lnTo>
                    <a:pt x="937" y="335"/>
                  </a:lnTo>
                  <a:lnTo>
                    <a:pt x="910" y="342"/>
                  </a:lnTo>
                  <a:lnTo>
                    <a:pt x="900" y="349"/>
                  </a:lnTo>
                  <a:lnTo>
                    <a:pt x="887" y="353"/>
                  </a:lnTo>
                  <a:lnTo>
                    <a:pt x="882" y="343"/>
                  </a:lnTo>
                  <a:lnTo>
                    <a:pt x="901" y="332"/>
                  </a:lnTo>
                  <a:lnTo>
                    <a:pt x="878" y="338"/>
                  </a:lnTo>
                  <a:lnTo>
                    <a:pt x="841" y="353"/>
                  </a:lnTo>
                  <a:lnTo>
                    <a:pt x="829" y="370"/>
                  </a:lnTo>
                  <a:lnTo>
                    <a:pt x="835" y="376"/>
                  </a:lnTo>
                  <a:lnTo>
                    <a:pt x="830" y="381"/>
                  </a:lnTo>
                  <a:lnTo>
                    <a:pt x="814" y="384"/>
                  </a:lnTo>
                  <a:lnTo>
                    <a:pt x="789" y="392"/>
                  </a:lnTo>
                  <a:lnTo>
                    <a:pt x="775" y="411"/>
                  </a:lnTo>
                  <a:lnTo>
                    <a:pt x="768" y="410"/>
                  </a:lnTo>
                  <a:lnTo>
                    <a:pt x="759" y="426"/>
                  </a:lnTo>
                  <a:lnTo>
                    <a:pt x="752" y="427"/>
                  </a:lnTo>
                  <a:lnTo>
                    <a:pt x="753" y="446"/>
                  </a:lnTo>
                  <a:lnTo>
                    <a:pt x="736" y="465"/>
                  </a:lnTo>
                  <a:lnTo>
                    <a:pt x="715" y="476"/>
                  </a:lnTo>
                  <a:lnTo>
                    <a:pt x="690" y="495"/>
                  </a:lnTo>
                  <a:lnTo>
                    <a:pt x="670" y="519"/>
                  </a:lnTo>
                  <a:lnTo>
                    <a:pt x="670" y="530"/>
                  </a:lnTo>
                  <a:lnTo>
                    <a:pt x="673" y="546"/>
                  </a:lnTo>
                  <a:lnTo>
                    <a:pt x="675" y="565"/>
                  </a:lnTo>
                  <a:lnTo>
                    <a:pt x="667" y="587"/>
                  </a:lnTo>
                  <a:lnTo>
                    <a:pt x="661" y="584"/>
                  </a:lnTo>
                  <a:lnTo>
                    <a:pt x="652" y="570"/>
                  </a:lnTo>
                  <a:lnTo>
                    <a:pt x="649" y="554"/>
                  </a:lnTo>
                  <a:lnTo>
                    <a:pt x="652" y="546"/>
                  </a:lnTo>
                  <a:lnTo>
                    <a:pt x="652" y="538"/>
                  </a:lnTo>
                  <a:lnTo>
                    <a:pt x="648" y="533"/>
                  </a:lnTo>
                  <a:lnTo>
                    <a:pt x="640" y="526"/>
                  </a:lnTo>
                  <a:lnTo>
                    <a:pt x="627" y="531"/>
                  </a:lnTo>
                  <a:lnTo>
                    <a:pt x="618" y="521"/>
                  </a:lnTo>
                  <a:lnTo>
                    <a:pt x="603" y="524"/>
                  </a:lnTo>
                  <a:lnTo>
                    <a:pt x="588" y="522"/>
                  </a:lnTo>
                  <a:lnTo>
                    <a:pt x="575" y="533"/>
                  </a:lnTo>
                  <a:lnTo>
                    <a:pt x="564" y="535"/>
                  </a:lnTo>
                  <a:lnTo>
                    <a:pt x="559" y="531"/>
                  </a:lnTo>
                  <a:lnTo>
                    <a:pt x="539" y="528"/>
                  </a:lnTo>
                  <a:lnTo>
                    <a:pt x="488" y="561"/>
                  </a:lnTo>
                  <a:lnTo>
                    <a:pt x="488" y="564"/>
                  </a:lnTo>
                  <a:lnTo>
                    <a:pt x="488" y="570"/>
                  </a:lnTo>
                  <a:lnTo>
                    <a:pt x="487" y="577"/>
                  </a:lnTo>
                  <a:lnTo>
                    <a:pt x="487" y="579"/>
                  </a:lnTo>
                  <a:lnTo>
                    <a:pt x="487" y="581"/>
                  </a:lnTo>
                  <a:lnTo>
                    <a:pt x="485" y="588"/>
                  </a:lnTo>
                  <a:lnTo>
                    <a:pt x="482" y="597"/>
                  </a:lnTo>
                  <a:lnTo>
                    <a:pt x="478" y="608"/>
                  </a:lnTo>
                  <a:lnTo>
                    <a:pt x="475" y="617"/>
                  </a:lnTo>
                  <a:lnTo>
                    <a:pt x="473" y="623"/>
                  </a:lnTo>
                  <a:lnTo>
                    <a:pt x="472" y="626"/>
                  </a:lnTo>
                  <a:lnTo>
                    <a:pt x="478" y="650"/>
                  </a:lnTo>
                  <a:lnTo>
                    <a:pt x="480" y="651"/>
                  </a:lnTo>
                  <a:lnTo>
                    <a:pt x="483" y="655"/>
                  </a:lnTo>
                  <a:lnTo>
                    <a:pt x="486" y="662"/>
                  </a:lnTo>
                  <a:lnTo>
                    <a:pt x="489" y="666"/>
                  </a:lnTo>
                  <a:lnTo>
                    <a:pt x="490" y="669"/>
                  </a:lnTo>
                  <a:lnTo>
                    <a:pt x="490" y="670"/>
                  </a:lnTo>
                  <a:lnTo>
                    <a:pt x="490" y="669"/>
                  </a:lnTo>
                  <a:lnTo>
                    <a:pt x="490" y="669"/>
                  </a:lnTo>
                  <a:lnTo>
                    <a:pt x="491" y="668"/>
                  </a:lnTo>
                  <a:lnTo>
                    <a:pt x="491" y="667"/>
                  </a:lnTo>
                  <a:lnTo>
                    <a:pt x="501" y="675"/>
                  </a:lnTo>
                  <a:lnTo>
                    <a:pt x="542" y="664"/>
                  </a:lnTo>
                  <a:lnTo>
                    <a:pt x="549" y="640"/>
                  </a:lnTo>
                  <a:lnTo>
                    <a:pt x="564" y="634"/>
                  </a:lnTo>
                  <a:lnTo>
                    <a:pt x="588" y="636"/>
                  </a:lnTo>
                  <a:lnTo>
                    <a:pt x="583" y="644"/>
                  </a:lnTo>
                  <a:lnTo>
                    <a:pt x="575" y="668"/>
                  </a:lnTo>
                  <a:lnTo>
                    <a:pt x="569" y="680"/>
                  </a:lnTo>
                  <a:lnTo>
                    <a:pt x="569" y="680"/>
                  </a:lnTo>
                  <a:lnTo>
                    <a:pt x="568" y="682"/>
                  </a:lnTo>
                  <a:lnTo>
                    <a:pt x="568" y="684"/>
                  </a:lnTo>
                  <a:lnTo>
                    <a:pt x="567" y="687"/>
                  </a:lnTo>
                  <a:lnTo>
                    <a:pt x="566" y="690"/>
                  </a:lnTo>
                  <a:lnTo>
                    <a:pt x="565" y="692"/>
                  </a:lnTo>
                  <a:lnTo>
                    <a:pt x="565" y="693"/>
                  </a:lnTo>
                  <a:lnTo>
                    <a:pt x="565" y="694"/>
                  </a:lnTo>
                  <a:lnTo>
                    <a:pt x="564" y="695"/>
                  </a:lnTo>
                  <a:lnTo>
                    <a:pt x="563" y="697"/>
                  </a:lnTo>
                  <a:lnTo>
                    <a:pt x="562" y="700"/>
                  </a:lnTo>
                  <a:lnTo>
                    <a:pt x="561" y="702"/>
                  </a:lnTo>
                  <a:lnTo>
                    <a:pt x="560" y="703"/>
                  </a:lnTo>
                  <a:lnTo>
                    <a:pt x="560" y="704"/>
                  </a:lnTo>
                  <a:lnTo>
                    <a:pt x="560" y="705"/>
                  </a:lnTo>
                  <a:lnTo>
                    <a:pt x="562" y="705"/>
                  </a:lnTo>
                  <a:lnTo>
                    <a:pt x="564" y="705"/>
                  </a:lnTo>
                  <a:lnTo>
                    <a:pt x="567" y="705"/>
                  </a:lnTo>
                  <a:lnTo>
                    <a:pt x="570" y="705"/>
                  </a:lnTo>
                  <a:lnTo>
                    <a:pt x="572" y="705"/>
                  </a:lnTo>
                  <a:lnTo>
                    <a:pt x="574" y="705"/>
                  </a:lnTo>
                  <a:lnTo>
                    <a:pt x="575" y="705"/>
                  </a:lnTo>
                  <a:lnTo>
                    <a:pt x="577" y="706"/>
                  </a:lnTo>
                  <a:lnTo>
                    <a:pt x="585" y="705"/>
                  </a:lnTo>
                  <a:lnTo>
                    <a:pt x="594" y="705"/>
                  </a:lnTo>
                  <a:lnTo>
                    <a:pt x="601" y="704"/>
                  </a:lnTo>
                  <a:lnTo>
                    <a:pt x="604" y="704"/>
                  </a:lnTo>
                  <a:lnTo>
                    <a:pt x="619" y="714"/>
                  </a:lnTo>
                  <a:lnTo>
                    <a:pt x="616" y="729"/>
                  </a:lnTo>
                  <a:lnTo>
                    <a:pt x="610" y="750"/>
                  </a:lnTo>
                  <a:lnTo>
                    <a:pt x="609" y="769"/>
                  </a:lnTo>
                  <a:lnTo>
                    <a:pt x="620" y="785"/>
                  </a:lnTo>
                  <a:lnTo>
                    <a:pt x="633" y="794"/>
                  </a:lnTo>
                  <a:lnTo>
                    <a:pt x="643" y="788"/>
                  </a:lnTo>
                  <a:lnTo>
                    <a:pt x="663" y="786"/>
                  </a:lnTo>
                  <a:lnTo>
                    <a:pt x="665" y="788"/>
                  </a:lnTo>
                  <a:lnTo>
                    <a:pt x="669" y="791"/>
                  </a:lnTo>
                  <a:lnTo>
                    <a:pt x="673" y="795"/>
                  </a:lnTo>
                  <a:lnTo>
                    <a:pt x="678" y="800"/>
                  </a:lnTo>
                  <a:lnTo>
                    <a:pt x="681" y="802"/>
                  </a:lnTo>
                  <a:lnTo>
                    <a:pt x="681" y="802"/>
                  </a:lnTo>
                  <a:lnTo>
                    <a:pt x="683" y="801"/>
                  </a:lnTo>
                  <a:lnTo>
                    <a:pt x="684" y="800"/>
                  </a:lnTo>
                  <a:lnTo>
                    <a:pt x="686" y="797"/>
                  </a:lnTo>
                  <a:lnTo>
                    <a:pt x="689" y="794"/>
                  </a:lnTo>
                  <a:lnTo>
                    <a:pt x="691" y="792"/>
                  </a:lnTo>
                  <a:lnTo>
                    <a:pt x="693" y="790"/>
                  </a:lnTo>
                  <a:lnTo>
                    <a:pt x="695" y="788"/>
                  </a:lnTo>
                  <a:lnTo>
                    <a:pt x="696" y="787"/>
                  </a:lnTo>
                  <a:lnTo>
                    <a:pt x="696" y="786"/>
                  </a:lnTo>
                  <a:lnTo>
                    <a:pt x="696" y="786"/>
                  </a:lnTo>
                  <a:lnTo>
                    <a:pt x="696" y="784"/>
                  </a:lnTo>
                  <a:lnTo>
                    <a:pt x="696" y="782"/>
                  </a:lnTo>
                  <a:lnTo>
                    <a:pt x="696" y="780"/>
                  </a:lnTo>
                  <a:lnTo>
                    <a:pt x="697" y="778"/>
                  </a:lnTo>
                  <a:lnTo>
                    <a:pt x="697" y="777"/>
                  </a:lnTo>
                  <a:lnTo>
                    <a:pt x="698" y="776"/>
                  </a:lnTo>
                  <a:lnTo>
                    <a:pt x="699" y="775"/>
                  </a:lnTo>
                  <a:lnTo>
                    <a:pt x="701" y="773"/>
                  </a:lnTo>
                  <a:lnTo>
                    <a:pt x="702" y="770"/>
                  </a:lnTo>
                  <a:lnTo>
                    <a:pt x="703" y="768"/>
                  </a:lnTo>
                  <a:lnTo>
                    <a:pt x="705" y="766"/>
                  </a:lnTo>
                  <a:lnTo>
                    <a:pt x="706" y="766"/>
                  </a:lnTo>
                  <a:lnTo>
                    <a:pt x="712" y="766"/>
                  </a:lnTo>
                  <a:lnTo>
                    <a:pt x="725" y="761"/>
                  </a:lnTo>
                  <a:lnTo>
                    <a:pt x="725" y="760"/>
                  </a:lnTo>
                  <a:lnTo>
                    <a:pt x="727" y="760"/>
                  </a:lnTo>
                  <a:lnTo>
                    <a:pt x="728" y="759"/>
                  </a:lnTo>
                  <a:lnTo>
                    <a:pt x="731" y="757"/>
                  </a:lnTo>
                  <a:lnTo>
                    <a:pt x="733" y="756"/>
                  </a:lnTo>
                  <a:lnTo>
                    <a:pt x="735" y="755"/>
                  </a:lnTo>
                  <a:lnTo>
                    <a:pt x="737" y="754"/>
                  </a:lnTo>
                  <a:lnTo>
                    <a:pt x="737" y="753"/>
                  </a:lnTo>
                  <a:lnTo>
                    <a:pt x="738" y="752"/>
                  </a:lnTo>
                  <a:lnTo>
                    <a:pt x="739" y="751"/>
                  </a:lnTo>
                  <a:lnTo>
                    <a:pt x="741" y="751"/>
                  </a:lnTo>
                  <a:lnTo>
                    <a:pt x="743" y="750"/>
                  </a:lnTo>
                  <a:lnTo>
                    <a:pt x="745" y="749"/>
                  </a:lnTo>
                  <a:lnTo>
                    <a:pt x="745" y="749"/>
                  </a:lnTo>
                  <a:lnTo>
                    <a:pt x="748" y="755"/>
                  </a:lnTo>
                  <a:lnTo>
                    <a:pt x="748" y="755"/>
                  </a:lnTo>
                  <a:lnTo>
                    <a:pt x="746" y="756"/>
                  </a:lnTo>
                  <a:lnTo>
                    <a:pt x="745" y="756"/>
                  </a:lnTo>
                  <a:lnTo>
                    <a:pt x="743" y="758"/>
                  </a:lnTo>
                  <a:lnTo>
                    <a:pt x="742" y="759"/>
                  </a:lnTo>
                  <a:lnTo>
                    <a:pt x="741" y="760"/>
                  </a:lnTo>
                  <a:lnTo>
                    <a:pt x="741" y="761"/>
                  </a:lnTo>
                  <a:lnTo>
                    <a:pt x="741" y="763"/>
                  </a:lnTo>
                  <a:lnTo>
                    <a:pt x="741" y="766"/>
                  </a:lnTo>
                  <a:lnTo>
                    <a:pt x="741" y="768"/>
                  </a:lnTo>
                  <a:lnTo>
                    <a:pt x="741" y="770"/>
                  </a:lnTo>
                  <a:lnTo>
                    <a:pt x="741" y="772"/>
                  </a:lnTo>
                  <a:lnTo>
                    <a:pt x="736" y="780"/>
                  </a:lnTo>
                  <a:lnTo>
                    <a:pt x="743" y="788"/>
                  </a:lnTo>
                  <a:lnTo>
                    <a:pt x="743" y="773"/>
                  </a:lnTo>
                  <a:lnTo>
                    <a:pt x="743" y="773"/>
                  </a:lnTo>
                  <a:lnTo>
                    <a:pt x="744" y="772"/>
                  </a:lnTo>
                  <a:lnTo>
                    <a:pt x="746" y="769"/>
                  </a:lnTo>
                  <a:lnTo>
                    <a:pt x="748" y="767"/>
                  </a:lnTo>
                  <a:lnTo>
                    <a:pt x="751" y="765"/>
                  </a:lnTo>
                  <a:lnTo>
                    <a:pt x="753" y="764"/>
                  </a:lnTo>
                  <a:lnTo>
                    <a:pt x="754" y="762"/>
                  </a:lnTo>
                  <a:lnTo>
                    <a:pt x="755" y="762"/>
                  </a:lnTo>
                  <a:lnTo>
                    <a:pt x="756" y="761"/>
                  </a:lnTo>
                  <a:lnTo>
                    <a:pt x="756" y="759"/>
                  </a:lnTo>
                  <a:lnTo>
                    <a:pt x="757" y="757"/>
                  </a:lnTo>
                  <a:lnTo>
                    <a:pt x="758" y="755"/>
                  </a:lnTo>
                  <a:lnTo>
                    <a:pt x="759" y="754"/>
                  </a:lnTo>
                  <a:lnTo>
                    <a:pt x="759" y="752"/>
                  </a:lnTo>
                  <a:lnTo>
                    <a:pt x="760" y="752"/>
                  </a:lnTo>
                  <a:lnTo>
                    <a:pt x="760" y="752"/>
                  </a:lnTo>
                  <a:lnTo>
                    <a:pt x="761" y="753"/>
                  </a:lnTo>
                  <a:lnTo>
                    <a:pt x="762" y="755"/>
                  </a:lnTo>
                  <a:lnTo>
                    <a:pt x="763" y="756"/>
                  </a:lnTo>
                  <a:lnTo>
                    <a:pt x="765" y="758"/>
                  </a:lnTo>
                  <a:lnTo>
                    <a:pt x="766" y="760"/>
                  </a:lnTo>
                  <a:lnTo>
                    <a:pt x="766" y="761"/>
                  </a:lnTo>
                  <a:lnTo>
                    <a:pt x="766" y="761"/>
                  </a:lnTo>
                  <a:lnTo>
                    <a:pt x="768" y="762"/>
                  </a:lnTo>
                  <a:lnTo>
                    <a:pt x="770" y="764"/>
                  </a:lnTo>
                  <a:lnTo>
                    <a:pt x="772" y="765"/>
                  </a:lnTo>
                  <a:lnTo>
                    <a:pt x="775" y="766"/>
                  </a:lnTo>
                  <a:lnTo>
                    <a:pt x="777" y="767"/>
                  </a:lnTo>
                  <a:lnTo>
                    <a:pt x="779" y="768"/>
                  </a:lnTo>
                  <a:lnTo>
                    <a:pt x="781" y="769"/>
                  </a:lnTo>
                  <a:lnTo>
                    <a:pt x="781" y="769"/>
                  </a:lnTo>
                  <a:lnTo>
                    <a:pt x="805" y="770"/>
                  </a:lnTo>
                  <a:lnTo>
                    <a:pt x="818" y="778"/>
                  </a:lnTo>
                  <a:lnTo>
                    <a:pt x="821" y="773"/>
                  </a:lnTo>
                  <a:lnTo>
                    <a:pt x="825" y="772"/>
                  </a:lnTo>
                  <a:lnTo>
                    <a:pt x="832" y="770"/>
                  </a:lnTo>
                  <a:lnTo>
                    <a:pt x="841" y="769"/>
                  </a:lnTo>
                  <a:lnTo>
                    <a:pt x="849" y="768"/>
                  </a:lnTo>
                  <a:lnTo>
                    <a:pt x="852" y="767"/>
                  </a:lnTo>
                  <a:lnTo>
                    <a:pt x="852" y="767"/>
                  </a:lnTo>
                  <a:lnTo>
                    <a:pt x="851" y="768"/>
                  </a:lnTo>
                  <a:lnTo>
                    <a:pt x="849" y="769"/>
                  </a:lnTo>
                  <a:lnTo>
                    <a:pt x="847" y="770"/>
                  </a:lnTo>
                  <a:lnTo>
                    <a:pt x="844" y="772"/>
                  </a:lnTo>
                  <a:lnTo>
                    <a:pt x="842" y="773"/>
                  </a:lnTo>
                  <a:lnTo>
                    <a:pt x="841" y="773"/>
                  </a:lnTo>
                  <a:lnTo>
                    <a:pt x="840" y="774"/>
                  </a:lnTo>
                  <a:lnTo>
                    <a:pt x="844" y="779"/>
                  </a:lnTo>
                  <a:lnTo>
                    <a:pt x="850" y="781"/>
                  </a:lnTo>
                  <a:lnTo>
                    <a:pt x="852" y="782"/>
                  </a:lnTo>
                  <a:lnTo>
                    <a:pt x="860" y="788"/>
                  </a:lnTo>
                  <a:lnTo>
                    <a:pt x="860" y="789"/>
                  </a:lnTo>
                  <a:lnTo>
                    <a:pt x="860" y="790"/>
                  </a:lnTo>
                  <a:lnTo>
                    <a:pt x="860" y="792"/>
                  </a:lnTo>
                  <a:lnTo>
                    <a:pt x="860" y="794"/>
                  </a:lnTo>
                  <a:lnTo>
                    <a:pt x="861" y="795"/>
                  </a:lnTo>
                  <a:lnTo>
                    <a:pt x="862" y="795"/>
                  </a:lnTo>
                  <a:lnTo>
                    <a:pt x="863" y="795"/>
                  </a:lnTo>
                  <a:lnTo>
                    <a:pt x="865" y="795"/>
                  </a:lnTo>
                  <a:lnTo>
                    <a:pt x="866" y="795"/>
                  </a:lnTo>
                  <a:lnTo>
                    <a:pt x="866" y="796"/>
                  </a:lnTo>
                  <a:lnTo>
                    <a:pt x="867" y="797"/>
                  </a:lnTo>
                  <a:lnTo>
                    <a:pt x="868" y="798"/>
                  </a:lnTo>
                  <a:lnTo>
                    <a:pt x="870" y="800"/>
                  </a:lnTo>
                  <a:lnTo>
                    <a:pt x="872" y="801"/>
                  </a:lnTo>
                  <a:lnTo>
                    <a:pt x="875" y="803"/>
                  </a:lnTo>
                  <a:lnTo>
                    <a:pt x="877" y="804"/>
                  </a:lnTo>
                  <a:lnTo>
                    <a:pt x="879" y="805"/>
                  </a:lnTo>
                  <a:lnTo>
                    <a:pt x="881" y="805"/>
                  </a:lnTo>
                  <a:lnTo>
                    <a:pt x="881" y="805"/>
                  </a:lnTo>
                  <a:lnTo>
                    <a:pt x="888" y="818"/>
                  </a:lnTo>
                  <a:lnTo>
                    <a:pt x="915" y="834"/>
                  </a:lnTo>
                  <a:lnTo>
                    <a:pt x="944" y="835"/>
                  </a:lnTo>
                  <a:lnTo>
                    <a:pt x="967" y="854"/>
                  </a:lnTo>
                  <a:lnTo>
                    <a:pt x="968" y="857"/>
                  </a:lnTo>
                  <a:lnTo>
                    <a:pt x="969" y="864"/>
                  </a:lnTo>
                  <a:lnTo>
                    <a:pt x="970" y="871"/>
                  </a:lnTo>
                  <a:lnTo>
                    <a:pt x="971" y="878"/>
                  </a:lnTo>
                  <a:lnTo>
                    <a:pt x="972" y="881"/>
                  </a:lnTo>
                  <a:lnTo>
                    <a:pt x="974" y="881"/>
                  </a:lnTo>
                  <a:lnTo>
                    <a:pt x="974" y="881"/>
                  </a:lnTo>
                  <a:lnTo>
                    <a:pt x="975" y="880"/>
                  </a:lnTo>
                  <a:lnTo>
                    <a:pt x="975" y="880"/>
                  </a:lnTo>
                  <a:lnTo>
                    <a:pt x="982" y="887"/>
                  </a:lnTo>
                  <a:lnTo>
                    <a:pt x="981" y="900"/>
                  </a:lnTo>
                  <a:lnTo>
                    <a:pt x="997" y="910"/>
                  </a:lnTo>
                  <a:lnTo>
                    <a:pt x="997" y="923"/>
                  </a:lnTo>
                  <a:lnTo>
                    <a:pt x="1008" y="914"/>
                  </a:lnTo>
                  <a:lnTo>
                    <a:pt x="1010" y="915"/>
                  </a:lnTo>
                  <a:lnTo>
                    <a:pt x="1016" y="917"/>
                  </a:lnTo>
                  <a:lnTo>
                    <a:pt x="1023" y="921"/>
                  </a:lnTo>
                  <a:lnTo>
                    <a:pt x="1031" y="924"/>
                  </a:lnTo>
                  <a:lnTo>
                    <a:pt x="1037" y="926"/>
                  </a:lnTo>
                  <a:lnTo>
                    <a:pt x="1040" y="927"/>
                  </a:lnTo>
                  <a:lnTo>
                    <a:pt x="1040" y="926"/>
                  </a:lnTo>
                  <a:lnTo>
                    <a:pt x="1040" y="927"/>
                  </a:lnTo>
                  <a:lnTo>
                    <a:pt x="1041" y="929"/>
                  </a:lnTo>
                  <a:lnTo>
                    <a:pt x="1041" y="932"/>
                  </a:lnTo>
                  <a:lnTo>
                    <a:pt x="1041" y="935"/>
                  </a:lnTo>
                  <a:lnTo>
                    <a:pt x="1041" y="938"/>
                  </a:lnTo>
                  <a:lnTo>
                    <a:pt x="1040" y="940"/>
                  </a:lnTo>
                  <a:lnTo>
                    <a:pt x="1040" y="942"/>
                  </a:lnTo>
                  <a:lnTo>
                    <a:pt x="1040" y="943"/>
                  </a:lnTo>
                  <a:lnTo>
                    <a:pt x="1040" y="943"/>
                  </a:lnTo>
                  <a:lnTo>
                    <a:pt x="1041" y="942"/>
                  </a:lnTo>
                  <a:lnTo>
                    <a:pt x="1042" y="940"/>
                  </a:lnTo>
                  <a:lnTo>
                    <a:pt x="1044" y="939"/>
                  </a:lnTo>
                  <a:lnTo>
                    <a:pt x="1045" y="938"/>
                  </a:lnTo>
                  <a:lnTo>
                    <a:pt x="1046" y="938"/>
                  </a:lnTo>
                  <a:lnTo>
                    <a:pt x="1047" y="938"/>
                  </a:lnTo>
                  <a:lnTo>
                    <a:pt x="1068" y="944"/>
                  </a:lnTo>
                  <a:lnTo>
                    <a:pt x="1071" y="943"/>
                  </a:lnTo>
                  <a:lnTo>
                    <a:pt x="1078" y="943"/>
                  </a:lnTo>
                  <a:lnTo>
                    <a:pt x="1085" y="942"/>
                  </a:lnTo>
                  <a:lnTo>
                    <a:pt x="1088" y="939"/>
                  </a:lnTo>
                  <a:lnTo>
                    <a:pt x="1089" y="939"/>
                  </a:lnTo>
                  <a:lnTo>
                    <a:pt x="1090" y="939"/>
                  </a:lnTo>
                  <a:lnTo>
                    <a:pt x="1092" y="940"/>
                  </a:lnTo>
                  <a:lnTo>
                    <a:pt x="1094" y="942"/>
                  </a:lnTo>
                  <a:lnTo>
                    <a:pt x="1096" y="944"/>
                  </a:lnTo>
                  <a:lnTo>
                    <a:pt x="1098" y="945"/>
                  </a:lnTo>
                  <a:lnTo>
                    <a:pt x="1099" y="946"/>
                  </a:lnTo>
                  <a:lnTo>
                    <a:pt x="1100" y="947"/>
                  </a:lnTo>
                  <a:lnTo>
                    <a:pt x="1101" y="947"/>
                  </a:lnTo>
                  <a:lnTo>
                    <a:pt x="1103" y="949"/>
                  </a:lnTo>
                  <a:lnTo>
                    <a:pt x="1108" y="953"/>
                  </a:lnTo>
                  <a:lnTo>
                    <a:pt x="1114" y="958"/>
                  </a:lnTo>
                  <a:lnTo>
                    <a:pt x="1120" y="964"/>
                  </a:lnTo>
                  <a:lnTo>
                    <a:pt x="1126" y="968"/>
                  </a:lnTo>
                  <a:lnTo>
                    <a:pt x="1128" y="972"/>
                  </a:lnTo>
                  <a:lnTo>
                    <a:pt x="1129" y="972"/>
                  </a:lnTo>
                  <a:lnTo>
                    <a:pt x="1131" y="973"/>
                  </a:lnTo>
                  <a:lnTo>
                    <a:pt x="1134" y="974"/>
                  </a:lnTo>
                  <a:lnTo>
                    <a:pt x="1136" y="975"/>
                  </a:lnTo>
                  <a:lnTo>
                    <a:pt x="1139" y="975"/>
                  </a:lnTo>
                  <a:lnTo>
                    <a:pt x="1141" y="976"/>
                  </a:lnTo>
                  <a:lnTo>
                    <a:pt x="1143" y="976"/>
                  </a:lnTo>
                  <a:lnTo>
                    <a:pt x="1144" y="977"/>
                  </a:lnTo>
                  <a:lnTo>
                    <a:pt x="1144" y="979"/>
                  </a:lnTo>
                  <a:lnTo>
                    <a:pt x="1146" y="984"/>
                  </a:lnTo>
                  <a:lnTo>
                    <a:pt x="1148" y="991"/>
                  </a:lnTo>
                  <a:lnTo>
                    <a:pt x="1150" y="997"/>
                  </a:lnTo>
                  <a:lnTo>
                    <a:pt x="1152" y="1001"/>
                  </a:lnTo>
                  <a:lnTo>
                    <a:pt x="1152" y="1002"/>
                  </a:lnTo>
                  <a:lnTo>
                    <a:pt x="1151" y="1004"/>
                  </a:lnTo>
                  <a:lnTo>
                    <a:pt x="1150" y="1007"/>
                  </a:lnTo>
                  <a:lnTo>
                    <a:pt x="1149" y="1010"/>
                  </a:lnTo>
                  <a:lnTo>
                    <a:pt x="1147" y="1012"/>
                  </a:lnTo>
                  <a:lnTo>
                    <a:pt x="1146" y="1014"/>
                  </a:lnTo>
                  <a:lnTo>
                    <a:pt x="1145" y="1016"/>
                  </a:lnTo>
                  <a:lnTo>
                    <a:pt x="1145" y="1016"/>
                  </a:lnTo>
                  <a:lnTo>
                    <a:pt x="1134" y="1043"/>
                  </a:lnTo>
                  <a:lnTo>
                    <a:pt x="1109" y="1077"/>
                  </a:lnTo>
                  <a:lnTo>
                    <a:pt x="1109" y="1077"/>
                  </a:lnTo>
                  <a:lnTo>
                    <a:pt x="1109" y="1079"/>
                  </a:lnTo>
                  <a:lnTo>
                    <a:pt x="1109" y="1080"/>
                  </a:lnTo>
                  <a:lnTo>
                    <a:pt x="1108" y="1083"/>
                  </a:lnTo>
                  <a:lnTo>
                    <a:pt x="1108" y="1084"/>
                  </a:lnTo>
                  <a:lnTo>
                    <a:pt x="1109" y="1085"/>
                  </a:lnTo>
                  <a:lnTo>
                    <a:pt x="1109" y="1088"/>
                  </a:lnTo>
                  <a:lnTo>
                    <a:pt x="1109" y="1094"/>
                  </a:lnTo>
                  <a:lnTo>
                    <a:pt x="1109" y="1102"/>
                  </a:lnTo>
                  <a:lnTo>
                    <a:pt x="1109" y="1109"/>
                  </a:lnTo>
                  <a:lnTo>
                    <a:pt x="1109" y="1113"/>
                  </a:lnTo>
                  <a:lnTo>
                    <a:pt x="1109" y="1116"/>
                  </a:lnTo>
                  <a:lnTo>
                    <a:pt x="1108" y="1122"/>
                  </a:lnTo>
                  <a:lnTo>
                    <a:pt x="1107" y="1129"/>
                  </a:lnTo>
                  <a:lnTo>
                    <a:pt x="1105" y="1136"/>
                  </a:lnTo>
                  <a:lnTo>
                    <a:pt x="1104" y="1142"/>
                  </a:lnTo>
                  <a:lnTo>
                    <a:pt x="1104" y="1144"/>
                  </a:lnTo>
                  <a:lnTo>
                    <a:pt x="1103" y="1147"/>
                  </a:lnTo>
                  <a:lnTo>
                    <a:pt x="1102" y="1153"/>
                  </a:lnTo>
                  <a:lnTo>
                    <a:pt x="1101" y="1160"/>
                  </a:lnTo>
                  <a:lnTo>
                    <a:pt x="1100" y="1168"/>
                  </a:lnTo>
                  <a:lnTo>
                    <a:pt x="1099" y="1171"/>
                  </a:lnTo>
                  <a:lnTo>
                    <a:pt x="1098" y="1174"/>
                  </a:lnTo>
                  <a:lnTo>
                    <a:pt x="1095" y="1179"/>
                  </a:lnTo>
                  <a:lnTo>
                    <a:pt x="1090" y="1184"/>
                  </a:lnTo>
                  <a:lnTo>
                    <a:pt x="1087" y="1188"/>
                  </a:lnTo>
                  <a:lnTo>
                    <a:pt x="1086" y="1190"/>
                  </a:lnTo>
                  <a:lnTo>
                    <a:pt x="1078" y="1197"/>
                  </a:lnTo>
                  <a:lnTo>
                    <a:pt x="1053" y="1205"/>
                  </a:lnTo>
                  <a:lnTo>
                    <a:pt x="1020" y="1227"/>
                  </a:lnTo>
                  <a:lnTo>
                    <a:pt x="1015" y="1235"/>
                  </a:lnTo>
                  <a:lnTo>
                    <a:pt x="1018" y="1256"/>
                  </a:lnTo>
                  <a:lnTo>
                    <a:pt x="1015" y="1273"/>
                  </a:lnTo>
                  <a:lnTo>
                    <a:pt x="1005" y="1292"/>
                  </a:lnTo>
                  <a:lnTo>
                    <a:pt x="995" y="1292"/>
                  </a:lnTo>
                  <a:lnTo>
                    <a:pt x="990" y="1311"/>
                  </a:lnTo>
                  <a:lnTo>
                    <a:pt x="981" y="1335"/>
                  </a:lnTo>
                  <a:lnTo>
                    <a:pt x="965" y="1350"/>
                  </a:lnTo>
                  <a:lnTo>
                    <a:pt x="947" y="1347"/>
                  </a:lnTo>
                  <a:lnTo>
                    <a:pt x="934" y="1336"/>
                  </a:lnTo>
                  <a:lnTo>
                    <a:pt x="928" y="1343"/>
                  </a:lnTo>
                  <a:lnTo>
                    <a:pt x="934" y="1342"/>
                  </a:lnTo>
                  <a:lnTo>
                    <a:pt x="934" y="1342"/>
                  </a:lnTo>
                  <a:lnTo>
                    <a:pt x="935" y="1343"/>
                  </a:lnTo>
                  <a:lnTo>
                    <a:pt x="936" y="1345"/>
                  </a:lnTo>
                  <a:lnTo>
                    <a:pt x="937" y="1347"/>
                  </a:lnTo>
                  <a:lnTo>
                    <a:pt x="938" y="1350"/>
                  </a:lnTo>
                  <a:lnTo>
                    <a:pt x="939" y="1352"/>
                  </a:lnTo>
                  <a:lnTo>
                    <a:pt x="940" y="1355"/>
                  </a:lnTo>
                  <a:lnTo>
                    <a:pt x="940" y="1357"/>
                  </a:lnTo>
                  <a:lnTo>
                    <a:pt x="941" y="1358"/>
                  </a:lnTo>
                  <a:lnTo>
                    <a:pt x="944" y="1359"/>
                  </a:lnTo>
                  <a:lnTo>
                    <a:pt x="946" y="1360"/>
                  </a:lnTo>
                  <a:lnTo>
                    <a:pt x="948" y="1360"/>
                  </a:lnTo>
                  <a:lnTo>
                    <a:pt x="950" y="1361"/>
                  </a:lnTo>
                  <a:lnTo>
                    <a:pt x="951" y="1363"/>
                  </a:lnTo>
                  <a:lnTo>
                    <a:pt x="951" y="1364"/>
                  </a:lnTo>
                  <a:lnTo>
                    <a:pt x="951" y="1366"/>
                  </a:lnTo>
                  <a:lnTo>
                    <a:pt x="951" y="1367"/>
                  </a:lnTo>
                  <a:lnTo>
                    <a:pt x="951" y="1368"/>
                  </a:lnTo>
                  <a:lnTo>
                    <a:pt x="951" y="1370"/>
                  </a:lnTo>
                  <a:lnTo>
                    <a:pt x="951" y="1372"/>
                  </a:lnTo>
                  <a:lnTo>
                    <a:pt x="952" y="1375"/>
                  </a:lnTo>
                  <a:lnTo>
                    <a:pt x="952" y="1377"/>
                  </a:lnTo>
                  <a:lnTo>
                    <a:pt x="951" y="1380"/>
                  </a:lnTo>
                  <a:lnTo>
                    <a:pt x="949" y="1384"/>
                  </a:lnTo>
                  <a:lnTo>
                    <a:pt x="947" y="1389"/>
                  </a:lnTo>
                  <a:lnTo>
                    <a:pt x="945" y="1392"/>
                  </a:lnTo>
                  <a:lnTo>
                    <a:pt x="944" y="1395"/>
                  </a:lnTo>
                  <a:lnTo>
                    <a:pt x="922" y="1400"/>
                  </a:lnTo>
                  <a:lnTo>
                    <a:pt x="922" y="1400"/>
                  </a:lnTo>
                  <a:lnTo>
                    <a:pt x="920" y="1400"/>
                  </a:lnTo>
                  <a:lnTo>
                    <a:pt x="918" y="1400"/>
                  </a:lnTo>
                  <a:lnTo>
                    <a:pt x="915" y="1400"/>
                  </a:lnTo>
                  <a:lnTo>
                    <a:pt x="912" y="1400"/>
                  </a:lnTo>
                  <a:lnTo>
                    <a:pt x="910" y="1400"/>
                  </a:lnTo>
                  <a:lnTo>
                    <a:pt x="909" y="1400"/>
                  </a:lnTo>
                  <a:lnTo>
                    <a:pt x="908" y="1401"/>
                  </a:lnTo>
                  <a:lnTo>
                    <a:pt x="907" y="1402"/>
                  </a:lnTo>
                  <a:lnTo>
                    <a:pt x="906" y="1405"/>
                  </a:lnTo>
                  <a:lnTo>
                    <a:pt x="906" y="1407"/>
                  </a:lnTo>
                  <a:lnTo>
                    <a:pt x="905" y="1409"/>
                  </a:lnTo>
                  <a:lnTo>
                    <a:pt x="905" y="1410"/>
                  </a:lnTo>
                  <a:lnTo>
                    <a:pt x="906" y="1412"/>
                  </a:lnTo>
                  <a:lnTo>
                    <a:pt x="907" y="1413"/>
                  </a:lnTo>
                  <a:lnTo>
                    <a:pt x="907" y="1415"/>
                  </a:lnTo>
                  <a:lnTo>
                    <a:pt x="908" y="1416"/>
                  </a:lnTo>
                  <a:lnTo>
                    <a:pt x="908" y="1417"/>
                  </a:lnTo>
                  <a:lnTo>
                    <a:pt x="902" y="1426"/>
                  </a:lnTo>
                  <a:lnTo>
                    <a:pt x="893" y="1428"/>
                  </a:lnTo>
                  <a:lnTo>
                    <a:pt x="881" y="1425"/>
                  </a:lnTo>
                  <a:lnTo>
                    <a:pt x="881" y="1432"/>
                  </a:lnTo>
                  <a:lnTo>
                    <a:pt x="888" y="1442"/>
                  </a:lnTo>
                  <a:lnTo>
                    <a:pt x="893" y="1444"/>
                  </a:lnTo>
                  <a:lnTo>
                    <a:pt x="902" y="1444"/>
                  </a:lnTo>
                  <a:lnTo>
                    <a:pt x="901" y="1444"/>
                  </a:lnTo>
                  <a:lnTo>
                    <a:pt x="901" y="1445"/>
                  </a:lnTo>
                  <a:lnTo>
                    <a:pt x="900" y="1447"/>
                  </a:lnTo>
                  <a:lnTo>
                    <a:pt x="898" y="1448"/>
                  </a:lnTo>
                  <a:lnTo>
                    <a:pt x="897" y="1451"/>
                  </a:lnTo>
                  <a:lnTo>
                    <a:pt x="896" y="1452"/>
                  </a:lnTo>
                  <a:lnTo>
                    <a:pt x="895" y="1453"/>
                  </a:lnTo>
                  <a:lnTo>
                    <a:pt x="894" y="1454"/>
                  </a:lnTo>
                  <a:lnTo>
                    <a:pt x="893" y="1456"/>
                  </a:lnTo>
                  <a:lnTo>
                    <a:pt x="892" y="1458"/>
                  </a:lnTo>
                  <a:lnTo>
                    <a:pt x="891" y="1461"/>
                  </a:lnTo>
                  <a:lnTo>
                    <a:pt x="891" y="1463"/>
                  </a:lnTo>
                  <a:lnTo>
                    <a:pt x="891" y="1465"/>
                  </a:lnTo>
                  <a:lnTo>
                    <a:pt x="892" y="1466"/>
                  </a:lnTo>
                  <a:lnTo>
                    <a:pt x="892" y="1468"/>
                  </a:lnTo>
                  <a:lnTo>
                    <a:pt x="892" y="1470"/>
                  </a:lnTo>
                  <a:lnTo>
                    <a:pt x="892" y="1472"/>
                  </a:lnTo>
                  <a:lnTo>
                    <a:pt x="892" y="1474"/>
                  </a:lnTo>
                  <a:lnTo>
                    <a:pt x="892" y="1474"/>
                  </a:lnTo>
                  <a:lnTo>
                    <a:pt x="885" y="1480"/>
                  </a:lnTo>
                  <a:lnTo>
                    <a:pt x="882" y="1494"/>
                  </a:lnTo>
                  <a:lnTo>
                    <a:pt x="896" y="1506"/>
                  </a:lnTo>
                  <a:lnTo>
                    <a:pt x="903" y="1511"/>
                  </a:lnTo>
                  <a:lnTo>
                    <a:pt x="903" y="1511"/>
                  </a:lnTo>
                  <a:lnTo>
                    <a:pt x="902" y="1513"/>
                  </a:lnTo>
                  <a:lnTo>
                    <a:pt x="901" y="1515"/>
                  </a:lnTo>
                  <a:lnTo>
                    <a:pt x="900" y="1517"/>
                  </a:lnTo>
                  <a:lnTo>
                    <a:pt x="898" y="1519"/>
                  </a:lnTo>
                  <a:lnTo>
                    <a:pt x="897" y="1521"/>
                  </a:lnTo>
                  <a:lnTo>
                    <a:pt x="896" y="1522"/>
                  </a:lnTo>
                  <a:lnTo>
                    <a:pt x="894" y="1524"/>
                  </a:lnTo>
                  <a:lnTo>
                    <a:pt x="894" y="1526"/>
                  </a:lnTo>
                  <a:lnTo>
                    <a:pt x="893" y="1528"/>
                  </a:lnTo>
                  <a:lnTo>
                    <a:pt x="893" y="1530"/>
                  </a:lnTo>
                  <a:lnTo>
                    <a:pt x="893" y="1531"/>
                  </a:lnTo>
                  <a:lnTo>
                    <a:pt x="894" y="1541"/>
                  </a:lnTo>
                  <a:lnTo>
                    <a:pt x="888" y="1546"/>
                  </a:lnTo>
                  <a:lnTo>
                    <a:pt x="892" y="1558"/>
                  </a:lnTo>
                  <a:lnTo>
                    <a:pt x="914" y="1582"/>
                  </a:lnTo>
                  <a:lnTo>
                    <a:pt x="944" y="1593"/>
                  </a:lnTo>
                  <a:lnTo>
                    <a:pt x="939" y="1599"/>
                  </a:lnTo>
                  <a:lnTo>
                    <a:pt x="925" y="1606"/>
                  </a:lnTo>
                  <a:lnTo>
                    <a:pt x="924" y="1606"/>
                  </a:lnTo>
                  <a:lnTo>
                    <a:pt x="920" y="1605"/>
                  </a:lnTo>
                  <a:lnTo>
                    <a:pt x="911" y="1603"/>
                  </a:lnTo>
                  <a:lnTo>
                    <a:pt x="899" y="1600"/>
                  </a:lnTo>
                  <a:lnTo>
                    <a:pt x="882" y="1596"/>
                  </a:lnTo>
                  <a:lnTo>
                    <a:pt x="871" y="1590"/>
                  </a:lnTo>
                  <a:lnTo>
                    <a:pt x="860" y="1582"/>
                  </a:lnTo>
                  <a:lnTo>
                    <a:pt x="848" y="1572"/>
                  </a:lnTo>
                  <a:lnTo>
                    <a:pt x="838" y="1559"/>
                  </a:lnTo>
                  <a:lnTo>
                    <a:pt x="829" y="1547"/>
                  </a:lnTo>
                  <a:lnTo>
                    <a:pt x="821" y="1536"/>
                  </a:lnTo>
                  <a:lnTo>
                    <a:pt x="815" y="1526"/>
                  </a:lnTo>
                  <a:lnTo>
                    <a:pt x="811" y="1520"/>
                  </a:lnTo>
                  <a:lnTo>
                    <a:pt x="810" y="1518"/>
                  </a:lnTo>
                  <a:lnTo>
                    <a:pt x="816" y="1506"/>
                  </a:lnTo>
                  <a:lnTo>
                    <a:pt x="810" y="1501"/>
                  </a:lnTo>
                  <a:lnTo>
                    <a:pt x="801" y="1500"/>
                  </a:lnTo>
                  <a:lnTo>
                    <a:pt x="802" y="1489"/>
                  </a:lnTo>
                  <a:lnTo>
                    <a:pt x="805" y="1480"/>
                  </a:lnTo>
                  <a:lnTo>
                    <a:pt x="799" y="1474"/>
                  </a:lnTo>
                  <a:lnTo>
                    <a:pt x="802" y="1470"/>
                  </a:lnTo>
                  <a:lnTo>
                    <a:pt x="806" y="1466"/>
                  </a:lnTo>
                  <a:lnTo>
                    <a:pt x="811" y="1470"/>
                  </a:lnTo>
                  <a:lnTo>
                    <a:pt x="811" y="1461"/>
                  </a:lnTo>
                  <a:lnTo>
                    <a:pt x="806" y="1439"/>
                  </a:lnTo>
                  <a:lnTo>
                    <a:pt x="800" y="1438"/>
                  </a:lnTo>
                  <a:lnTo>
                    <a:pt x="805" y="1453"/>
                  </a:lnTo>
                  <a:lnTo>
                    <a:pt x="797" y="1453"/>
                  </a:lnTo>
                  <a:lnTo>
                    <a:pt x="789" y="1429"/>
                  </a:lnTo>
                  <a:lnTo>
                    <a:pt x="789" y="1427"/>
                  </a:lnTo>
                  <a:lnTo>
                    <a:pt x="789" y="1420"/>
                  </a:lnTo>
                  <a:lnTo>
                    <a:pt x="788" y="1414"/>
                  </a:lnTo>
                  <a:lnTo>
                    <a:pt x="788" y="1408"/>
                  </a:lnTo>
                  <a:lnTo>
                    <a:pt x="788" y="1404"/>
                  </a:lnTo>
                  <a:lnTo>
                    <a:pt x="787" y="1401"/>
                  </a:lnTo>
                  <a:lnTo>
                    <a:pt x="784" y="1396"/>
                  </a:lnTo>
                  <a:lnTo>
                    <a:pt x="781" y="1390"/>
                  </a:lnTo>
                  <a:lnTo>
                    <a:pt x="779" y="1385"/>
                  </a:lnTo>
                  <a:lnTo>
                    <a:pt x="778" y="1383"/>
                  </a:lnTo>
                  <a:lnTo>
                    <a:pt x="780" y="1372"/>
                  </a:lnTo>
                  <a:lnTo>
                    <a:pt x="783" y="1315"/>
                  </a:lnTo>
                  <a:lnTo>
                    <a:pt x="776" y="1287"/>
                  </a:lnTo>
                  <a:lnTo>
                    <a:pt x="773" y="1189"/>
                  </a:lnTo>
                  <a:lnTo>
                    <a:pt x="765" y="1143"/>
                  </a:lnTo>
                  <a:lnTo>
                    <a:pt x="762" y="1141"/>
                  </a:lnTo>
                  <a:lnTo>
                    <a:pt x="757" y="1137"/>
                  </a:lnTo>
                  <a:lnTo>
                    <a:pt x="751" y="1132"/>
                  </a:lnTo>
                  <a:lnTo>
                    <a:pt x="742" y="1126"/>
                  </a:lnTo>
                  <a:lnTo>
                    <a:pt x="732" y="1120"/>
                  </a:lnTo>
                  <a:lnTo>
                    <a:pt x="724" y="1113"/>
                  </a:lnTo>
                  <a:lnTo>
                    <a:pt x="716" y="1107"/>
                  </a:lnTo>
                  <a:lnTo>
                    <a:pt x="709" y="1102"/>
                  </a:lnTo>
                  <a:lnTo>
                    <a:pt x="706" y="1099"/>
                  </a:lnTo>
                  <a:lnTo>
                    <a:pt x="705" y="1097"/>
                  </a:lnTo>
                  <a:lnTo>
                    <a:pt x="701" y="1092"/>
                  </a:lnTo>
                  <a:lnTo>
                    <a:pt x="697" y="1085"/>
                  </a:lnTo>
                  <a:lnTo>
                    <a:pt x="693" y="1075"/>
                  </a:lnTo>
                  <a:lnTo>
                    <a:pt x="689" y="1067"/>
                  </a:lnTo>
                  <a:lnTo>
                    <a:pt x="685" y="1059"/>
                  </a:lnTo>
                  <a:lnTo>
                    <a:pt x="682" y="1053"/>
                  </a:lnTo>
                  <a:lnTo>
                    <a:pt x="681" y="1051"/>
                  </a:lnTo>
                  <a:lnTo>
                    <a:pt x="665" y="1028"/>
                  </a:lnTo>
                  <a:lnTo>
                    <a:pt x="649" y="994"/>
                  </a:lnTo>
                  <a:lnTo>
                    <a:pt x="648" y="994"/>
                  </a:lnTo>
                  <a:lnTo>
                    <a:pt x="647" y="993"/>
                  </a:lnTo>
                  <a:lnTo>
                    <a:pt x="646" y="992"/>
                  </a:lnTo>
                  <a:lnTo>
                    <a:pt x="643" y="991"/>
                  </a:lnTo>
                  <a:lnTo>
                    <a:pt x="642" y="990"/>
                  </a:lnTo>
                  <a:lnTo>
                    <a:pt x="640" y="989"/>
                  </a:lnTo>
                  <a:lnTo>
                    <a:pt x="639" y="988"/>
                  </a:lnTo>
                  <a:lnTo>
                    <a:pt x="639" y="988"/>
                  </a:lnTo>
                  <a:lnTo>
                    <a:pt x="639" y="988"/>
                  </a:lnTo>
                  <a:lnTo>
                    <a:pt x="638" y="987"/>
                  </a:lnTo>
                  <a:lnTo>
                    <a:pt x="638" y="985"/>
                  </a:lnTo>
                  <a:lnTo>
                    <a:pt x="637" y="984"/>
                  </a:lnTo>
                  <a:lnTo>
                    <a:pt x="637" y="982"/>
                  </a:lnTo>
                  <a:lnTo>
                    <a:pt x="636" y="981"/>
                  </a:lnTo>
                  <a:lnTo>
                    <a:pt x="636" y="980"/>
                  </a:lnTo>
                  <a:lnTo>
                    <a:pt x="631" y="962"/>
                  </a:lnTo>
                  <a:lnTo>
                    <a:pt x="637" y="953"/>
                  </a:lnTo>
                  <a:lnTo>
                    <a:pt x="646" y="944"/>
                  </a:lnTo>
                  <a:lnTo>
                    <a:pt x="636" y="935"/>
                  </a:lnTo>
                  <a:lnTo>
                    <a:pt x="634" y="924"/>
                  </a:lnTo>
                  <a:lnTo>
                    <a:pt x="641" y="910"/>
                  </a:lnTo>
                  <a:lnTo>
                    <a:pt x="646" y="895"/>
                  </a:lnTo>
                  <a:lnTo>
                    <a:pt x="656" y="891"/>
                  </a:lnTo>
                  <a:lnTo>
                    <a:pt x="657" y="879"/>
                  </a:lnTo>
                  <a:lnTo>
                    <a:pt x="667" y="872"/>
                  </a:lnTo>
                  <a:lnTo>
                    <a:pt x="675" y="860"/>
                  </a:lnTo>
                  <a:lnTo>
                    <a:pt x="675" y="820"/>
                  </a:lnTo>
                  <a:lnTo>
                    <a:pt x="666" y="807"/>
                  </a:lnTo>
                  <a:lnTo>
                    <a:pt x="666" y="801"/>
                  </a:lnTo>
                  <a:lnTo>
                    <a:pt x="659" y="794"/>
                  </a:lnTo>
                  <a:lnTo>
                    <a:pt x="653" y="794"/>
                  </a:lnTo>
                  <a:lnTo>
                    <a:pt x="645" y="802"/>
                  </a:lnTo>
                  <a:lnTo>
                    <a:pt x="648" y="811"/>
                  </a:lnTo>
                  <a:lnTo>
                    <a:pt x="639" y="816"/>
                  </a:lnTo>
                  <a:lnTo>
                    <a:pt x="627" y="805"/>
                  </a:lnTo>
                  <a:lnTo>
                    <a:pt x="619" y="802"/>
                  </a:lnTo>
                  <a:lnTo>
                    <a:pt x="613" y="805"/>
                  </a:lnTo>
                  <a:lnTo>
                    <a:pt x="607" y="797"/>
                  </a:lnTo>
                  <a:lnTo>
                    <a:pt x="601" y="791"/>
                  </a:lnTo>
                  <a:lnTo>
                    <a:pt x="592" y="782"/>
                  </a:lnTo>
                  <a:lnTo>
                    <a:pt x="583" y="777"/>
                  </a:lnTo>
                  <a:lnTo>
                    <a:pt x="583" y="777"/>
                  </a:lnTo>
                  <a:lnTo>
                    <a:pt x="583" y="775"/>
                  </a:lnTo>
                  <a:lnTo>
                    <a:pt x="583" y="773"/>
                  </a:lnTo>
                  <a:lnTo>
                    <a:pt x="583" y="769"/>
                  </a:lnTo>
                  <a:lnTo>
                    <a:pt x="583" y="766"/>
                  </a:lnTo>
                  <a:lnTo>
                    <a:pt x="583" y="764"/>
                  </a:lnTo>
                  <a:lnTo>
                    <a:pt x="582" y="763"/>
                  </a:lnTo>
                  <a:lnTo>
                    <a:pt x="581" y="762"/>
                  </a:lnTo>
                  <a:lnTo>
                    <a:pt x="580" y="761"/>
                  </a:lnTo>
                  <a:lnTo>
                    <a:pt x="578" y="759"/>
                  </a:lnTo>
                  <a:lnTo>
                    <a:pt x="577" y="756"/>
                  </a:lnTo>
                  <a:lnTo>
                    <a:pt x="575" y="754"/>
                  </a:lnTo>
                  <a:lnTo>
                    <a:pt x="574" y="753"/>
                  </a:lnTo>
                  <a:lnTo>
                    <a:pt x="573" y="751"/>
                  </a:lnTo>
                  <a:lnTo>
                    <a:pt x="572" y="751"/>
                  </a:lnTo>
                  <a:lnTo>
                    <a:pt x="570" y="739"/>
                  </a:lnTo>
                  <a:lnTo>
                    <a:pt x="561" y="739"/>
                  </a:lnTo>
                  <a:lnTo>
                    <a:pt x="542" y="733"/>
                  </a:lnTo>
                  <a:lnTo>
                    <a:pt x="523" y="728"/>
                  </a:lnTo>
                  <a:lnTo>
                    <a:pt x="505" y="707"/>
                  </a:lnTo>
                  <a:lnTo>
                    <a:pt x="493" y="701"/>
                  </a:lnTo>
                  <a:lnTo>
                    <a:pt x="475" y="707"/>
                  </a:lnTo>
                  <a:lnTo>
                    <a:pt x="458" y="703"/>
                  </a:lnTo>
                  <a:lnTo>
                    <a:pt x="427" y="688"/>
                  </a:lnTo>
                  <a:lnTo>
                    <a:pt x="419" y="679"/>
                  </a:lnTo>
                  <a:lnTo>
                    <a:pt x="414" y="680"/>
                  </a:lnTo>
                  <a:lnTo>
                    <a:pt x="385" y="659"/>
                  </a:lnTo>
                  <a:lnTo>
                    <a:pt x="382" y="647"/>
                  </a:lnTo>
                  <a:lnTo>
                    <a:pt x="387" y="639"/>
                  </a:lnTo>
                  <a:lnTo>
                    <a:pt x="387" y="622"/>
                  </a:lnTo>
                  <a:lnTo>
                    <a:pt x="353" y="581"/>
                  </a:lnTo>
                  <a:lnTo>
                    <a:pt x="356" y="567"/>
                  </a:lnTo>
                  <a:lnTo>
                    <a:pt x="337" y="542"/>
                  </a:lnTo>
                  <a:lnTo>
                    <a:pt x="337" y="541"/>
                  </a:lnTo>
                  <a:lnTo>
                    <a:pt x="336" y="539"/>
                  </a:lnTo>
                  <a:lnTo>
                    <a:pt x="336" y="537"/>
                  </a:lnTo>
                  <a:lnTo>
                    <a:pt x="335" y="535"/>
                  </a:lnTo>
                  <a:lnTo>
                    <a:pt x="334" y="532"/>
                  </a:lnTo>
                  <a:lnTo>
                    <a:pt x="334" y="530"/>
                  </a:lnTo>
                  <a:lnTo>
                    <a:pt x="334" y="529"/>
                  </a:lnTo>
                  <a:lnTo>
                    <a:pt x="333" y="525"/>
                  </a:lnTo>
                  <a:lnTo>
                    <a:pt x="333" y="518"/>
                  </a:lnTo>
                  <a:lnTo>
                    <a:pt x="332" y="511"/>
                  </a:lnTo>
                  <a:lnTo>
                    <a:pt x="331" y="508"/>
                  </a:lnTo>
                  <a:lnTo>
                    <a:pt x="318" y="506"/>
                  </a:lnTo>
                  <a:lnTo>
                    <a:pt x="315" y="526"/>
                  </a:lnTo>
                  <a:lnTo>
                    <a:pt x="315" y="526"/>
                  </a:lnTo>
                  <a:lnTo>
                    <a:pt x="316" y="527"/>
                  </a:lnTo>
                  <a:lnTo>
                    <a:pt x="317" y="529"/>
                  </a:lnTo>
                  <a:lnTo>
                    <a:pt x="319" y="531"/>
                  </a:lnTo>
                  <a:lnTo>
                    <a:pt x="320" y="533"/>
                  </a:lnTo>
                  <a:lnTo>
                    <a:pt x="320" y="535"/>
                  </a:lnTo>
                  <a:lnTo>
                    <a:pt x="320" y="536"/>
                  </a:lnTo>
                  <a:lnTo>
                    <a:pt x="321" y="538"/>
                  </a:lnTo>
                  <a:lnTo>
                    <a:pt x="322" y="543"/>
                  </a:lnTo>
                  <a:lnTo>
                    <a:pt x="324" y="549"/>
                  </a:lnTo>
                  <a:lnTo>
                    <a:pt x="326" y="553"/>
                  </a:lnTo>
                  <a:lnTo>
                    <a:pt x="327" y="554"/>
                  </a:lnTo>
                  <a:lnTo>
                    <a:pt x="328" y="556"/>
                  </a:lnTo>
                  <a:lnTo>
                    <a:pt x="330" y="562"/>
                  </a:lnTo>
                  <a:lnTo>
                    <a:pt x="332" y="568"/>
                  </a:lnTo>
                  <a:lnTo>
                    <a:pt x="334" y="575"/>
                  </a:lnTo>
                  <a:lnTo>
                    <a:pt x="334" y="579"/>
                  </a:lnTo>
                  <a:lnTo>
                    <a:pt x="334" y="580"/>
                  </a:lnTo>
                  <a:lnTo>
                    <a:pt x="335" y="582"/>
                  </a:lnTo>
                  <a:lnTo>
                    <a:pt x="336" y="585"/>
                  </a:lnTo>
                  <a:lnTo>
                    <a:pt x="337" y="587"/>
                  </a:lnTo>
                  <a:lnTo>
                    <a:pt x="338" y="590"/>
                  </a:lnTo>
                  <a:lnTo>
                    <a:pt x="338" y="592"/>
                  </a:lnTo>
                  <a:lnTo>
                    <a:pt x="339" y="593"/>
                  </a:lnTo>
                  <a:lnTo>
                    <a:pt x="339" y="594"/>
                  </a:lnTo>
                  <a:lnTo>
                    <a:pt x="348" y="611"/>
                  </a:lnTo>
                  <a:lnTo>
                    <a:pt x="339" y="619"/>
                  </a:lnTo>
                  <a:lnTo>
                    <a:pt x="338" y="612"/>
                  </a:lnTo>
                  <a:lnTo>
                    <a:pt x="330" y="598"/>
                  </a:lnTo>
                  <a:lnTo>
                    <a:pt x="321" y="591"/>
                  </a:lnTo>
                  <a:lnTo>
                    <a:pt x="324" y="578"/>
                  </a:lnTo>
                  <a:lnTo>
                    <a:pt x="316" y="568"/>
                  </a:lnTo>
                  <a:lnTo>
                    <a:pt x="311" y="567"/>
                  </a:lnTo>
                  <a:lnTo>
                    <a:pt x="300" y="552"/>
                  </a:lnTo>
                  <a:lnTo>
                    <a:pt x="309" y="546"/>
                  </a:lnTo>
                  <a:lnTo>
                    <a:pt x="301" y="528"/>
                  </a:lnTo>
                  <a:lnTo>
                    <a:pt x="298" y="489"/>
                  </a:lnTo>
                  <a:lnTo>
                    <a:pt x="293" y="479"/>
                  </a:lnTo>
                  <a:lnTo>
                    <a:pt x="273" y="467"/>
                  </a:lnTo>
                  <a:lnTo>
                    <a:pt x="272" y="464"/>
                  </a:lnTo>
                  <a:lnTo>
                    <a:pt x="272" y="456"/>
                  </a:lnTo>
                  <a:lnTo>
                    <a:pt x="270" y="446"/>
                  </a:lnTo>
                  <a:lnTo>
                    <a:pt x="269" y="435"/>
                  </a:lnTo>
                  <a:lnTo>
                    <a:pt x="268" y="424"/>
                  </a:lnTo>
                  <a:lnTo>
                    <a:pt x="267" y="417"/>
                  </a:lnTo>
                  <a:lnTo>
                    <a:pt x="266" y="413"/>
                  </a:lnTo>
                  <a:lnTo>
                    <a:pt x="266" y="413"/>
                  </a:lnTo>
                  <a:lnTo>
                    <a:pt x="267" y="411"/>
                  </a:lnTo>
                  <a:lnTo>
                    <a:pt x="267" y="409"/>
                  </a:lnTo>
                  <a:lnTo>
                    <a:pt x="268" y="407"/>
                  </a:lnTo>
                  <a:lnTo>
                    <a:pt x="269" y="406"/>
                  </a:lnTo>
                  <a:lnTo>
                    <a:pt x="269" y="405"/>
                  </a:lnTo>
                  <a:lnTo>
                    <a:pt x="267" y="394"/>
                  </a:lnTo>
                  <a:lnTo>
                    <a:pt x="280" y="379"/>
                  </a:lnTo>
                  <a:lnTo>
                    <a:pt x="286" y="361"/>
                  </a:lnTo>
                  <a:lnTo>
                    <a:pt x="313" y="328"/>
                  </a:lnTo>
                  <a:lnTo>
                    <a:pt x="325" y="299"/>
                  </a:lnTo>
                  <a:lnTo>
                    <a:pt x="331" y="292"/>
                  </a:lnTo>
                  <a:lnTo>
                    <a:pt x="329" y="291"/>
                  </a:lnTo>
                  <a:lnTo>
                    <a:pt x="325" y="286"/>
                  </a:lnTo>
                  <a:lnTo>
                    <a:pt x="320" y="281"/>
                  </a:lnTo>
                  <a:lnTo>
                    <a:pt x="316" y="277"/>
                  </a:lnTo>
                  <a:lnTo>
                    <a:pt x="313" y="275"/>
                  </a:lnTo>
                  <a:lnTo>
                    <a:pt x="312" y="273"/>
                  </a:lnTo>
                  <a:lnTo>
                    <a:pt x="312" y="272"/>
                  </a:lnTo>
                  <a:lnTo>
                    <a:pt x="313" y="269"/>
                  </a:lnTo>
                  <a:lnTo>
                    <a:pt x="313" y="267"/>
                  </a:lnTo>
                  <a:lnTo>
                    <a:pt x="313" y="265"/>
                  </a:lnTo>
                  <a:lnTo>
                    <a:pt x="313" y="263"/>
                  </a:lnTo>
                  <a:lnTo>
                    <a:pt x="313" y="263"/>
                  </a:lnTo>
                  <a:lnTo>
                    <a:pt x="315" y="263"/>
                  </a:lnTo>
                  <a:lnTo>
                    <a:pt x="316" y="263"/>
                  </a:lnTo>
                  <a:lnTo>
                    <a:pt x="318" y="264"/>
                  </a:lnTo>
                  <a:lnTo>
                    <a:pt x="321" y="264"/>
                  </a:lnTo>
                  <a:lnTo>
                    <a:pt x="323" y="265"/>
                  </a:lnTo>
                  <a:lnTo>
                    <a:pt x="325" y="265"/>
                  </a:lnTo>
                  <a:lnTo>
                    <a:pt x="327" y="266"/>
                  </a:lnTo>
                  <a:lnTo>
                    <a:pt x="327" y="265"/>
                  </a:lnTo>
                  <a:lnTo>
                    <a:pt x="327" y="264"/>
                  </a:lnTo>
                  <a:lnTo>
                    <a:pt x="327" y="261"/>
                  </a:lnTo>
                  <a:lnTo>
                    <a:pt x="327" y="259"/>
                  </a:lnTo>
                  <a:lnTo>
                    <a:pt x="327" y="257"/>
                  </a:lnTo>
                  <a:lnTo>
                    <a:pt x="326" y="255"/>
                  </a:lnTo>
                  <a:lnTo>
                    <a:pt x="326" y="254"/>
                  </a:lnTo>
                  <a:lnTo>
                    <a:pt x="325" y="229"/>
                  </a:lnTo>
                  <a:lnTo>
                    <a:pt x="330" y="214"/>
                  </a:lnTo>
                  <a:lnTo>
                    <a:pt x="312" y="216"/>
                  </a:lnTo>
                  <a:lnTo>
                    <a:pt x="313" y="192"/>
                  </a:lnTo>
                  <a:lnTo>
                    <a:pt x="316" y="173"/>
                  </a:lnTo>
                  <a:lnTo>
                    <a:pt x="306" y="159"/>
                  </a:lnTo>
                  <a:lnTo>
                    <a:pt x="303" y="159"/>
                  </a:lnTo>
                  <a:lnTo>
                    <a:pt x="297" y="158"/>
                  </a:lnTo>
                  <a:lnTo>
                    <a:pt x="290" y="157"/>
                  </a:lnTo>
                  <a:lnTo>
                    <a:pt x="282" y="155"/>
                  </a:lnTo>
                  <a:lnTo>
                    <a:pt x="276" y="154"/>
                  </a:lnTo>
                  <a:lnTo>
                    <a:pt x="274" y="153"/>
                  </a:lnTo>
                  <a:lnTo>
                    <a:pt x="273" y="153"/>
                  </a:lnTo>
                  <a:lnTo>
                    <a:pt x="271" y="152"/>
                  </a:lnTo>
                  <a:lnTo>
                    <a:pt x="269" y="151"/>
                  </a:lnTo>
                  <a:lnTo>
                    <a:pt x="266" y="150"/>
                  </a:lnTo>
                  <a:lnTo>
                    <a:pt x="264" y="148"/>
                  </a:lnTo>
                  <a:lnTo>
                    <a:pt x="262" y="147"/>
                  </a:lnTo>
                  <a:lnTo>
                    <a:pt x="260" y="146"/>
                  </a:lnTo>
                  <a:lnTo>
                    <a:pt x="260" y="145"/>
                  </a:lnTo>
                  <a:lnTo>
                    <a:pt x="260" y="145"/>
                  </a:lnTo>
                  <a:lnTo>
                    <a:pt x="258" y="145"/>
                  </a:lnTo>
                  <a:lnTo>
                    <a:pt x="257" y="146"/>
                  </a:lnTo>
                  <a:lnTo>
                    <a:pt x="254" y="147"/>
                  </a:lnTo>
                  <a:lnTo>
                    <a:pt x="251" y="148"/>
                  </a:lnTo>
                  <a:lnTo>
                    <a:pt x="250" y="150"/>
                  </a:lnTo>
                  <a:lnTo>
                    <a:pt x="248" y="150"/>
                  </a:lnTo>
                  <a:lnTo>
                    <a:pt x="248" y="150"/>
                  </a:lnTo>
                  <a:lnTo>
                    <a:pt x="233" y="157"/>
                  </a:lnTo>
                  <a:lnTo>
                    <a:pt x="197" y="163"/>
                  </a:lnTo>
                  <a:lnTo>
                    <a:pt x="199" y="162"/>
                  </a:lnTo>
                  <a:lnTo>
                    <a:pt x="203" y="159"/>
                  </a:lnTo>
                  <a:lnTo>
                    <a:pt x="209" y="155"/>
                  </a:lnTo>
                  <a:lnTo>
                    <a:pt x="215" y="151"/>
                  </a:lnTo>
                  <a:lnTo>
                    <a:pt x="220" y="146"/>
                  </a:lnTo>
                  <a:lnTo>
                    <a:pt x="222" y="144"/>
                  </a:lnTo>
                  <a:lnTo>
                    <a:pt x="221" y="145"/>
                  </a:lnTo>
                  <a:lnTo>
                    <a:pt x="216" y="146"/>
                  </a:lnTo>
                  <a:lnTo>
                    <a:pt x="210" y="148"/>
                  </a:lnTo>
                  <a:lnTo>
                    <a:pt x="204" y="152"/>
                  </a:lnTo>
                  <a:lnTo>
                    <a:pt x="200" y="153"/>
                  </a:lnTo>
                  <a:lnTo>
                    <a:pt x="198" y="154"/>
                  </a:lnTo>
                  <a:lnTo>
                    <a:pt x="194" y="155"/>
                  </a:lnTo>
                  <a:lnTo>
                    <a:pt x="188" y="155"/>
                  </a:lnTo>
                  <a:lnTo>
                    <a:pt x="182" y="156"/>
                  </a:lnTo>
                  <a:lnTo>
                    <a:pt x="178" y="157"/>
                  </a:lnTo>
                  <a:lnTo>
                    <a:pt x="178" y="157"/>
                  </a:lnTo>
                  <a:lnTo>
                    <a:pt x="179" y="158"/>
                  </a:lnTo>
                  <a:lnTo>
                    <a:pt x="180" y="159"/>
                  </a:lnTo>
                  <a:lnTo>
                    <a:pt x="182" y="161"/>
                  </a:lnTo>
                  <a:lnTo>
                    <a:pt x="183" y="162"/>
                  </a:lnTo>
                  <a:lnTo>
                    <a:pt x="184" y="163"/>
                  </a:lnTo>
                  <a:lnTo>
                    <a:pt x="184" y="163"/>
                  </a:lnTo>
                  <a:lnTo>
                    <a:pt x="183" y="165"/>
                  </a:lnTo>
                  <a:lnTo>
                    <a:pt x="181" y="166"/>
                  </a:lnTo>
                  <a:lnTo>
                    <a:pt x="179" y="168"/>
                  </a:lnTo>
                  <a:lnTo>
                    <a:pt x="177" y="169"/>
                  </a:lnTo>
                  <a:lnTo>
                    <a:pt x="175" y="171"/>
                  </a:lnTo>
                  <a:lnTo>
                    <a:pt x="174" y="171"/>
                  </a:lnTo>
                  <a:lnTo>
                    <a:pt x="174" y="172"/>
                  </a:lnTo>
                  <a:lnTo>
                    <a:pt x="171" y="173"/>
                  </a:lnTo>
                  <a:lnTo>
                    <a:pt x="164" y="174"/>
                  </a:lnTo>
                  <a:lnTo>
                    <a:pt x="157" y="178"/>
                  </a:lnTo>
                  <a:lnTo>
                    <a:pt x="149" y="180"/>
                  </a:lnTo>
                  <a:lnTo>
                    <a:pt x="143" y="181"/>
                  </a:lnTo>
                  <a:lnTo>
                    <a:pt x="141" y="181"/>
                  </a:lnTo>
                  <a:lnTo>
                    <a:pt x="140" y="181"/>
                  </a:lnTo>
                  <a:lnTo>
                    <a:pt x="138" y="181"/>
                  </a:lnTo>
                  <a:lnTo>
                    <a:pt x="136" y="181"/>
                  </a:lnTo>
                  <a:lnTo>
                    <a:pt x="133" y="182"/>
                  </a:lnTo>
                  <a:lnTo>
                    <a:pt x="132" y="182"/>
                  </a:lnTo>
                  <a:lnTo>
                    <a:pt x="131" y="182"/>
                  </a:lnTo>
                  <a:lnTo>
                    <a:pt x="128" y="184"/>
                  </a:lnTo>
                  <a:lnTo>
                    <a:pt x="122" y="187"/>
                  </a:lnTo>
                  <a:lnTo>
                    <a:pt x="115" y="190"/>
                  </a:lnTo>
                  <a:lnTo>
                    <a:pt x="109" y="193"/>
                  </a:lnTo>
                  <a:lnTo>
                    <a:pt x="106" y="195"/>
                  </a:lnTo>
                  <a:lnTo>
                    <a:pt x="103" y="197"/>
                  </a:lnTo>
                  <a:lnTo>
                    <a:pt x="97" y="199"/>
                  </a:lnTo>
                  <a:lnTo>
                    <a:pt x="89" y="201"/>
                  </a:lnTo>
                  <a:lnTo>
                    <a:pt x="81" y="204"/>
                  </a:lnTo>
                  <a:lnTo>
                    <a:pt x="76" y="206"/>
                  </a:lnTo>
                  <a:lnTo>
                    <a:pt x="72" y="207"/>
                  </a:lnTo>
                  <a:lnTo>
                    <a:pt x="57" y="211"/>
                  </a:lnTo>
                  <a:lnTo>
                    <a:pt x="55" y="212"/>
                  </a:lnTo>
                  <a:lnTo>
                    <a:pt x="49" y="213"/>
                  </a:lnTo>
                  <a:lnTo>
                    <a:pt x="41" y="215"/>
                  </a:lnTo>
                  <a:lnTo>
                    <a:pt x="33" y="217"/>
                  </a:lnTo>
                  <a:lnTo>
                    <a:pt x="27" y="218"/>
                  </a:lnTo>
                  <a:lnTo>
                    <a:pt x="24" y="219"/>
                  </a:lnTo>
                  <a:lnTo>
                    <a:pt x="21" y="219"/>
                  </a:lnTo>
                  <a:lnTo>
                    <a:pt x="14" y="220"/>
                  </a:lnTo>
                  <a:lnTo>
                    <a:pt x="8" y="221"/>
                  </a:lnTo>
                  <a:lnTo>
                    <a:pt x="2" y="222"/>
                  </a:lnTo>
                  <a:lnTo>
                    <a:pt x="0" y="222"/>
                  </a:lnTo>
                  <a:lnTo>
                    <a:pt x="2" y="221"/>
                  </a:lnTo>
                  <a:lnTo>
                    <a:pt x="6" y="219"/>
                  </a:lnTo>
                  <a:lnTo>
                    <a:pt x="11" y="217"/>
                  </a:lnTo>
                  <a:lnTo>
                    <a:pt x="16" y="215"/>
                  </a:lnTo>
                  <a:lnTo>
                    <a:pt x="18" y="215"/>
                  </a:lnTo>
                  <a:lnTo>
                    <a:pt x="21" y="214"/>
                  </a:lnTo>
                  <a:lnTo>
                    <a:pt x="28" y="212"/>
                  </a:lnTo>
                  <a:lnTo>
                    <a:pt x="39" y="208"/>
                  </a:lnTo>
                  <a:lnTo>
                    <a:pt x="53" y="202"/>
                  </a:lnTo>
                  <a:lnTo>
                    <a:pt x="67" y="197"/>
                  </a:lnTo>
                  <a:lnTo>
                    <a:pt x="83" y="191"/>
                  </a:lnTo>
                  <a:lnTo>
                    <a:pt x="98" y="185"/>
                  </a:lnTo>
                  <a:lnTo>
                    <a:pt x="112" y="180"/>
                  </a:lnTo>
                  <a:lnTo>
                    <a:pt x="122" y="175"/>
                  </a:lnTo>
                  <a:lnTo>
                    <a:pt x="129" y="172"/>
                  </a:lnTo>
                  <a:lnTo>
                    <a:pt x="132" y="171"/>
                  </a:lnTo>
                  <a:lnTo>
                    <a:pt x="131" y="170"/>
                  </a:lnTo>
                  <a:lnTo>
                    <a:pt x="130" y="170"/>
                  </a:lnTo>
                  <a:lnTo>
                    <a:pt x="128" y="170"/>
                  </a:lnTo>
                  <a:lnTo>
                    <a:pt x="126" y="170"/>
                  </a:lnTo>
                  <a:lnTo>
                    <a:pt x="125" y="169"/>
                  </a:lnTo>
                  <a:lnTo>
                    <a:pt x="124" y="168"/>
                  </a:lnTo>
                  <a:lnTo>
                    <a:pt x="122" y="168"/>
                  </a:lnTo>
                  <a:lnTo>
                    <a:pt x="120" y="167"/>
                  </a:lnTo>
                  <a:lnTo>
                    <a:pt x="117" y="167"/>
                  </a:lnTo>
                  <a:lnTo>
                    <a:pt x="115" y="167"/>
                  </a:lnTo>
                  <a:lnTo>
                    <a:pt x="113" y="167"/>
                  </a:lnTo>
                  <a:lnTo>
                    <a:pt x="112" y="167"/>
                  </a:lnTo>
                  <a:lnTo>
                    <a:pt x="100" y="168"/>
                  </a:lnTo>
                  <a:lnTo>
                    <a:pt x="111" y="155"/>
                  </a:lnTo>
                  <a:lnTo>
                    <a:pt x="94" y="158"/>
                  </a:lnTo>
                  <a:lnTo>
                    <a:pt x="94" y="148"/>
                  </a:lnTo>
                  <a:lnTo>
                    <a:pt x="103" y="135"/>
                  </a:lnTo>
                  <a:lnTo>
                    <a:pt x="125" y="123"/>
                  </a:lnTo>
                  <a:lnTo>
                    <a:pt x="127" y="122"/>
                  </a:lnTo>
                  <a:lnTo>
                    <a:pt x="132" y="121"/>
                  </a:lnTo>
                  <a:lnTo>
                    <a:pt x="139" y="119"/>
                  </a:lnTo>
                  <a:lnTo>
                    <a:pt x="144" y="118"/>
                  </a:lnTo>
                  <a:lnTo>
                    <a:pt x="146" y="118"/>
                  </a:lnTo>
                  <a:lnTo>
                    <a:pt x="146" y="119"/>
                  </a:lnTo>
                  <a:lnTo>
                    <a:pt x="148" y="118"/>
                  </a:lnTo>
                  <a:lnTo>
                    <a:pt x="149" y="118"/>
                  </a:lnTo>
                  <a:lnTo>
                    <a:pt x="151" y="117"/>
                  </a:lnTo>
                  <a:lnTo>
                    <a:pt x="153" y="116"/>
                  </a:lnTo>
                  <a:lnTo>
                    <a:pt x="154" y="115"/>
                  </a:lnTo>
                  <a:lnTo>
                    <a:pt x="156" y="114"/>
                  </a:lnTo>
                  <a:lnTo>
                    <a:pt x="156" y="114"/>
                  </a:lnTo>
                  <a:lnTo>
                    <a:pt x="157" y="114"/>
                  </a:lnTo>
                  <a:lnTo>
                    <a:pt x="158" y="113"/>
                  </a:lnTo>
                  <a:lnTo>
                    <a:pt x="160" y="113"/>
                  </a:lnTo>
                  <a:lnTo>
                    <a:pt x="162" y="113"/>
                  </a:lnTo>
                  <a:lnTo>
                    <a:pt x="163" y="113"/>
                  </a:lnTo>
                  <a:lnTo>
                    <a:pt x="164" y="113"/>
                  </a:lnTo>
                  <a:lnTo>
                    <a:pt x="180" y="112"/>
                  </a:lnTo>
                  <a:lnTo>
                    <a:pt x="180" y="112"/>
                  </a:lnTo>
                  <a:lnTo>
                    <a:pt x="180" y="110"/>
                  </a:lnTo>
                  <a:lnTo>
                    <a:pt x="181" y="108"/>
                  </a:lnTo>
                  <a:lnTo>
                    <a:pt x="182" y="106"/>
                  </a:lnTo>
                  <a:lnTo>
                    <a:pt x="183" y="103"/>
                  </a:lnTo>
                  <a:lnTo>
                    <a:pt x="183" y="102"/>
                  </a:lnTo>
                  <a:lnTo>
                    <a:pt x="183" y="100"/>
                  </a:lnTo>
                  <a:lnTo>
                    <a:pt x="183" y="100"/>
                  </a:lnTo>
                  <a:lnTo>
                    <a:pt x="182" y="100"/>
                  </a:lnTo>
                  <a:lnTo>
                    <a:pt x="181" y="101"/>
                  </a:lnTo>
                  <a:lnTo>
                    <a:pt x="179" y="102"/>
                  </a:lnTo>
                  <a:lnTo>
                    <a:pt x="178" y="102"/>
                  </a:lnTo>
                  <a:lnTo>
                    <a:pt x="177" y="103"/>
                  </a:lnTo>
                  <a:lnTo>
                    <a:pt x="176" y="103"/>
                  </a:lnTo>
                  <a:lnTo>
                    <a:pt x="163" y="102"/>
                  </a:lnTo>
                  <a:lnTo>
                    <a:pt x="148" y="100"/>
                  </a:lnTo>
                  <a:lnTo>
                    <a:pt x="151" y="94"/>
                  </a:lnTo>
                  <a:lnTo>
                    <a:pt x="150" y="88"/>
                  </a:lnTo>
                  <a:lnTo>
                    <a:pt x="200" y="75"/>
                  </a:lnTo>
                  <a:lnTo>
                    <a:pt x="194" y="82"/>
                  </a:lnTo>
                  <a:lnTo>
                    <a:pt x="204" y="82"/>
                  </a:lnTo>
                  <a:lnTo>
                    <a:pt x="213" y="80"/>
                  </a:lnTo>
                  <a:lnTo>
                    <a:pt x="213" y="79"/>
                  </a:lnTo>
                  <a:lnTo>
                    <a:pt x="212" y="78"/>
                  </a:lnTo>
                  <a:lnTo>
                    <a:pt x="212" y="75"/>
                  </a:lnTo>
                  <a:lnTo>
                    <a:pt x="211" y="73"/>
                  </a:lnTo>
                  <a:lnTo>
                    <a:pt x="210" y="71"/>
                  </a:lnTo>
                  <a:lnTo>
                    <a:pt x="210" y="69"/>
                  </a:lnTo>
                  <a:lnTo>
                    <a:pt x="209" y="68"/>
                  </a:lnTo>
                  <a:lnTo>
                    <a:pt x="209" y="66"/>
                  </a:lnTo>
                  <a:lnTo>
                    <a:pt x="209" y="63"/>
                  </a:lnTo>
                  <a:lnTo>
                    <a:pt x="209" y="61"/>
                  </a:lnTo>
                  <a:lnTo>
                    <a:pt x="208" y="59"/>
                  </a:lnTo>
                  <a:lnTo>
                    <a:pt x="208" y="59"/>
                  </a:lnTo>
                  <a:lnTo>
                    <a:pt x="241" y="52"/>
                  </a:lnTo>
                  <a:lnTo>
                    <a:pt x="292" y="37"/>
                  </a:lnTo>
                  <a:lnTo>
                    <a:pt x="294" y="36"/>
                  </a:lnTo>
                  <a:lnTo>
                    <a:pt x="301" y="34"/>
                  </a:lnTo>
                  <a:lnTo>
                    <a:pt x="310" y="32"/>
                  </a:lnTo>
                  <a:lnTo>
                    <a:pt x="321" y="31"/>
                  </a:lnTo>
                  <a:lnTo>
                    <a:pt x="329" y="29"/>
                  </a:lnTo>
                  <a:lnTo>
                    <a:pt x="333" y="28"/>
                  </a:lnTo>
                  <a:lnTo>
                    <a:pt x="334" y="27"/>
                  </a:lnTo>
                  <a:lnTo>
                    <a:pt x="334" y="27"/>
                  </a:lnTo>
                  <a:lnTo>
                    <a:pt x="333" y="28"/>
                  </a:lnTo>
                  <a:lnTo>
                    <a:pt x="333" y="28"/>
                  </a:lnTo>
                  <a:lnTo>
                    <a:pt x="333" y="29"/>
                  </a:lnTo>
                  <a:lnTo>
                    <a:pt x="333" y="30"/>
                  </a:lnTo>
                  <a:lnTo>
                    <a:pt x="332" y="30"/>
                  </a:lnTo>
                  <a:lnTo>
                    <a:pt x="333" y="30"/>
                  </a:lnTo>
                  <a:lnTo>
                    <a:pt x="334" y="31"/>
                  </a:lnTo>
                  <a:lnTo>
                    <a:pt x="336" y="31"/>
                  </a:lnTo>
                  <a:lnTo>
                    <a:pt x="339" y="32"/>
                  </a:lnTo>
                  <a:lnTo>
                    <a:pt x="341" y="32"/>
                  </a:lnTo>
                  <a:lnTo>
                    <a:pt x="343" y="33"/>
                  </a:lnTo>
                  <a:lnTo>
                    <a:pt x="345" y="33"/>
                  </a:lnTo>
                  <a:lnTo>
                    <a:pt x="345" y="34"/>
                  </a:lnTo>
                  <a:lnTo>
                    <a:pt x="346" y="34"/>
                  </a:lnTo>
                  <a:lnTo>
                    <a:pt x="351" y="36"/>
                  </a:lnTo>
                  <a:lnTo>
                    <a:pt x="357" y="37"/>
                  </a:lnTo>
                  <a:lnTo>
                    <a:pt x="363" y="38"/>
                  </a:lnTo>
                  <a:lnTo>
                    <a:pt x="365" y="38"/>
                  </a:lnTo>
                  <a:lnTo>
                    <a:pt x="403" y="44"/>
                  </a:lnTo>
                  <a:lnTo>
                    <a:pt x="424" y="44"/>
                  </a:lnTo>
                  <a:lnTo>
                    <a:pt x="443" y="47"/>
                  </a:lnTo>
                  <a:lnTo>
                    <a:pt x="451" y="54"/>
                  </a:lnTo>
                  <a:lnTo>
                    <a:pt x="475" y="52"/>
                  </a:lnTo>
                  <a:lnTo>
                    <a:pt x="486" y="47"/>
                  </a:lnTo>
                  <a:lnTo>
                    <a:pt x="487" y="47"/>
                  </a:lnTo>
                  <a:lnTo>
                    <a:pt x="488" y="48"/>
                  </a:lnTo>
                  <a:lnTo>
                    <a:pt x="490" y="48"/>
                  </a:lnTo>
                  <a:lnTo>
                    <a:pt x="492" y="49"/>
                  </a:lnTo>
                  <a:lnTo>
                    <a:pt x="495" y="50"/>
                  </a:lnTo>
                  <a:lnTo>
                    <a:pt x="497" y="50"/>
                  </a:lnTo>
                  <a:lnTo>
                    <a:pt x="498" y="50"/>
                  </a:lnTo>
                  <a:lnTo>
                    <a:pt x="502" y="50"/>
                  </a:lnTo>
                  <a:lnTo>
                    <a:pt x="509" y="48"/>
                  </a:lnTo>
                  <a:lnTo>
                    <a:pt x="519" y="46"/>
                  </a:lnTo>
                  <a:lnTo>
                    <a:pt x="529" y="44"/>
                  </a:lnTo>
                  <a:lnTo>
                    <a:pt x="536" y="43"/>
                  </a:lnTo>
                  <a:lnTo>
                    <a:pt x="539" y="42"/>
                  </a:lnTo>
                  <a:lnTo>
                    <a:pt x="549" y="38"/>
                  </a:lnTo>
                  <a:lnTo>
                    <a:pt x="553" y="47"/>
                  </a:lnTo>
                  <a:lnTo>
                    <a:pt x="569" y="41"/>
                  </a:lnTo>
                  <a:lnTo>
                    <a:pt x="571" y="48"/>
                  </a:lnTo>
                  <a:lnTo>
                    <a:pt x="588" y="46"/>
                  </a:lnTo>
                  <a:lnTo>
                    <a:pt x="603" y="50"/>
                  </a:lnTo>
                  <a:lnTo>
                    <a:pt x="625" y="54"/>
                  </a:lnTo>
                  <a:lnTo>
                    <a:pt x="637" y="59"/>
                  </a:lnTo>
                  <a:lnTo>
                    <a:pt x="620" y="68"/>
                  </a:lnTo>
                  <a:lnTo>
                    <a:pt x="621" y="68"/>
                  </a:lnTo>
                  <a:lnTo>
                    <a:pt x="622" y="67"/>
                  </a:lnTo>
                  <a:lnTo>
                    <a:pt x="624" y="67"/>
                  </a:lnTo>
                  <a:lnTo>
                    <a:pt x="627" y="67"/>
                  </a:lnTo>
                  <a:lnTo>
                    <a:pt x="629" y="68"/>
                  </a:lnTo>
                  <a:lnTo>
                    <a:pt x="630" y="68"/>
                  </a:lnTo>
                  <a:lnTo>
                    <a:pt x="631" y="69"/>
                  </a:lnTo>
                  <a:lnTo>
                    <a:pt x="632" y="69"/>
                  </a:lnTo>
                  <a:lnTo>
                    <a:pt x="637" y="69"/>
                  </a:lnTo>
                  <a:lnTo>
                    <a:pt x="643" y="68"/>
                  </a:lnTo>
                  <a:lnTo>
                    <a:pt x="649" y="67"/>
                  </a:lnTo>
                  <a:lnTo>
                    <a:pt x="651" y="67"/>
                  </a:lnTo>
                  <a:lnTo>
                    <a:pt x="676" y="68"/>
                  </a:lnTo>
                  <a:lnTo>
                    <a:pt x="677" y="61"/>
                  </a:lnTo>
                  <a:lnTo>
                    <a:pt x="679" y="60"/>
                  </a:lnTo>
                  <a:lnTo>
                    <a:pt x="684" y="58"/>
                  </a:lnTo>
                  <a:lnTo>
                    <a:pt x="691" y="56"/>
                  </a:lnTo>
                  <a:lnTo>
                    <a:pt x="696" y="55"/>
                  </a:lnTo>
                  <a:lnTo>
                    <a:pt x="700" y="54"/>
                  </a:lnTo>
                  <a:lnTo>
                    <a:pt x="701" y="55"/>
                  </a:lnTo>
                  <a:lnTo>
                    <a:pt x="702" y="55"/>
                  </a:lnTo>
                  <a:lnTo>
                    <a:pt x="705" y="57"/>
                  </a:lnTo>
                  <a:lnTo>
                    <a:pt x="707" y="58"/>
                  </a:lnTo>
                  <a:lnTo>
                    <a:pt x="708" y="60"/>
                  </a:lnTo>
                  <a:lnTo>
                    <a:pt x="708" y="61"/>
                  </a:lnTo>
                  <a:lnTo>
                    <a:pt x="711" y="63"/>
                  </a:lnTo>
                  <a:lnTo>
                    <a:pt x="716" y="65"/>
                  </a:lnTo>
                  <a:lnTo>
                    <a:pt x="722" y="66"/>
                  </a:lnTo>
                  <a:lnTo>
                    <a:pt x="724" y="67"/>
                  </a:lnTo>
                  <a:lnTo>
                    <a:pt x="759" y="65"/>
                  </a:lnTo>
                  <a:lnTo>
                    <a:pt x="759" y="54"/>
                  </a:lnTo>
                  <a:lnTo>
                    <a:pt x="779" y="46"/>
                  </a:lnTo>
                  <a:lnTo>
                    <a:pt x="786" y="48"/>
                  </a:lnTo>
                  <a:lnTo>
                    <a:pt x="797" y="50"/>
                  </a:lnTo>
                  <a:lnTo>
                    <a:pt x="798" y="39"/>
                  </a:lnTo>
                  <a:lnTo>
                    <a:pt x="823" y="23"/>
                  </a:lnTo>
                  <a:lnTo>
                    <a:pt x="831" y="17"/>
                  </a:lnTo>
                  <a:lnTo>
                    <a:pt x="831" y="17"/>
                  </a:lnTo>
                  <a:lnTo>
                    <a:pt x="833" y="16"/>
                  </a:lnTo>
                  <a:lnTo>
                    <a:pt x="834" y="14"/>
                  </a:lnTo>
                  <a:lnTo>
                    <a:pt x="836" y="12"/>
                  </a:lnTo>
                  <a:lnTo>
                    <a:pt x="838" y="10"/>
                  </a:lnTo>
                  <a:lnTo>
                    <a:pt x="840" y="6"/>
                  </a:lnTo>
                  <a:lnTo>
                    <a:pt x="842" y="4"/>
                  </a:lnTo>
                  <a:lnTo>
                    <a:pt x="843" y="3"/>
                  </a:lnTo>
                  <a:lnTo>
                    <a:pt x="844" y="2"/>
                  </a:lnTo>
                  <a:lnTo>
                    <a:pt x="847" y="1"/>
                  </a:lnTo>
                  <a:lnTo>
                    <a:pt x="855" y="0"/>
                  </a:lnTo>
                  <a:lnTo>
                    <a:pt x="861" y="0"/>
                  </a:lnTo>
                  <a:lnTo>
                    <a:pt x="864" y="0"/>
                  </a:lnTo>
                  <a:close/>
                </a:path>
              </a:pathLst>
            </a:custGeom>
            <a:grp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2" name="Freeform 8"/>
            <p:cNvSpPr>
              <a:spLocks noEditPoints="1"/>
            </p:cNvSpPr>
            <p:nvPr/>
          </p:nvSpPr>
          <p:spPr bwMode="auto">
            <a:xfrm>
              <a:off x="2611438" y="1938338"/>
              <a:ext cx="4095750" cy="2195513"/>
            </a:xfrm>
            <a:custGeom>
              <a:avLst/>
              <a:gdLst>
                <a:gd name="T0" fmla="*/ 212 w 2580"/>
                <a:gd name="T1" fmla="*/ 36 h 1383"/>
                <a:gd name="T2" fmla="*/ 154 w 2580"/>
                <a:gd name="T3" fmla="*/ 42 h 1383"/>
                <a:gd name="T4" fmla="*/ 104 w 2580"/>
                <a:gd name="T5" fmla="*/ 86 h 1383"/>
                <a:gd name="T6" fmla="*/ 56 w 2580"/>
                <a:gd name="T7" fmla="*/ 53 h 1383"/>
                <a:gd name="T8" fmla="*/ 1767 w 2580"/>
                <a:gd name="T9" fmla="*/ 0 h 1383"/>
                <a:gd name="T10" fmla="*/ 1932 w 2580"/>
                <a:gd name="T11" fmla="*/ 47 h 1383"/>
                <a:gd name="T12" fmla="*/ 2150 w 2580"/>
                <a:gd name="T13" fmla="*/ 55 h 1383"/>
                <a:gd name="T14" fmla="*/ 2550 w 2580"/>
                <a:gd name="T15" fmla="*/ 113 h 1383"/>
                <a:gd name="T16" fmla="*/ 2538 w 2580"/>
                <a:gd name="T17" fmla="*/ 128 h 1383"/>
                <a:gd name="T18" fmla="*/ 2543 w 2580"/>
                <a:gd name="T19" fmla="*/ 160 h 1383"/>
                <a:gd name="T20" fmla="*/ 2455 w 2580"/>
                <a:gd name="T21" fmla="*/ 185 h 1383"/>
                <a:gd name="T22" fmla="*/ 2475 w 2580"/>
                <a:gd name="T23" fmla="*/ 233 h 1383"/>
                <a:gd name="T24" fmla="*/ 2402 w 2580"/>
                <a:gd name="T25" fmla="*/ 215 h 1383"/>
                <a:gd name="T26" fmla="*/ 2399 w 2580"/>
                <a:gd name="T27" fmla="*/ 181 h 1383"/>
                <a:gd name="T28" fmla="*/ 2335 w 2580"/>
                <a:gd name="T29" fmla="*/ 199 h 1383"/>
                <a:gd name="T30" fmla="*/ 2257 w 2580"/>
                <a:gd name="T31" fmla="*/ 260 h 1383"/>
                <a:gd name="T32" fmla="*/ 2316 w 2580"/>
                <a:gd name="T33" fmla="*/ 478 h 1383"/>
                <a:gd name="T34" fmla="*/ 2248 w 2580"/>
                <a:gd name="T35" fmla="*/ 438 h 1383"/>
                <a:gd name="T36" fmla="*/ 2199 w 2580"/>
                <a:gd name="T37" fmla="*/ 432 h 1383"/>
                <a:gd name="T38" fmla="*/ 2222 w 2580"/>
                <a:gd name="T39" fmla="*/ 483 h 1383"/>
                <a:gd name="T40" fmla="*/ 2260 w 2580"/>
                <a:gd name="T41" fmla="*/ 558 h 1383"/>
                <a:gd name="T42" fmla="*/ 2165 w 2580"/>
                <a:gd name="T43" fmla="*/ 684 h 1383"/>
                <a:gd name="T44" fmla="*/ 2119 w 2580"/>
                <a:gd name="T45" fmla="*/ 832 h 1383"/>
                <a:gd name="T46" fmla="*/ 2060 w 2580"/>
                <a:gd name="T47" fmla="*/ 795 h 1383"/>
                <a:gd name="T48" fmla="*/ 2119 w 2580"/>
                <a:gd name="T49" fmla="*/ 924 h 1383"/>
                <a:gd name="T50" fmla="*/ 2067 w 2580"/>
                <a:gd name="T51" fmla="*/ 858 h 1383"/>
                <a:gd name="T52" fmla="*/ 2043 w 2580"/>
                <a:gd name="T53" fmla="*/ 774 h 1383"/>
                <a:gd name="T54" fmla="*/ 1984 w 2580"/>
                <a:gd name="T55" fmla="*/ 703 h 1383"/>
                <a:gd name="T56" fmla="*/ 1930 w 2580"/>
                <a:gd name="T57" fmla="*/ 666 h 1383"/>
                <a:gd name="T58" fmla="*/ 1840 w 2580"/>
                <a:gd name="T59" fmla="*/ 742 h 1383"/>
                <a:gd name="T60" fmla="*/ 1849 w 2580"/>
                <a:gd name="T61" fmla="*/ 864 h 1383"/>
                <a:gd name="T62" fmla="*/ 1794 w 2580"/>
                <a:gd name="T63" fmla="*/ 801 h 1383"/>
                <a:gd name="T64" fmla="*/ 1712 w 2580"/>
                <a:gd name="T65" fmla="*/ 659 h 1383"/>
                <a:gd name="T66" fmla="*/ 1544 w 2580"/>
                <a:gd name="T67" fmla="*/ 604 h 1383"/>
                <a:gd name="T68" fmla="*/ 1503 w 2580"/>
                <a:gd name="T69" fmla="*/ 619 h 1383"/>
                <a:gd name="T70" fmla="*/ 1599 w 2580"/>
                <a:gd name="T71" fmla="*/ 679 h 1383"/>
                <a:gd name="T72" fmla="*/ 1412 w 2580"/>
                <a:gd name="T73" fmla="*/ 724 h 1383"/>
                <a:gd name="T74" fmla="*/ 1321 w 2580"/>
                <a:gd name="T75" fmla="*/ 595 h 1383"/>
                <a:gd name="T76" fmla="*/ 1403 w 2580"/>
                <a:gd name="T77" fmla="*/ 974 h 1383"/>
                <a:gd name="T78" fmla="*/ 1312 w 2580"/>
                <a:gd name="T79" fmla="*/ 1265 h 1383"/>
                <a:gd name="T80" fmla="*/ 1149 w 2580"/>
                <a:gd name="T81" fmla="*/ 1355 h 1383"/>
                <a:gd name="T82" fmla="*/ 1018 w 2580"/>
                <a:gd name="T83" fmla="*/ 887 h 1383"/>
                <a:gd name="T84" fmla="*/ 788 w 2580"/>
                <a:gd name="T85" fmla="*/ 806 h 1383"/>
                <a:gd name="T86" fmla="*/ 770 w 2580"/>
                <a:gd name="T87" fmla="*/ 659 h 1383"/>
                <a:gd name="T88" fmla="*/ 851 w 2580"/>
                <a:gd name="T89" fmla="*/ 552 h 1383"/>
                <a:gd name="T90" fmla="*/ 862 w 2580"/>
                <a:gd name="T91" fmla="*/ 436 h 1383"/>
                <a:gd name="T92" fmla="*/ 947 w 2580"/>
                <a:gd name="T93" fmla="*/ 383 h 1383"/>
                <a:gd name="T94" fmla="*/ 959 w 2580"/>
                <a:gd name="T95" fmla="*/ 316 h 1383"/>
                <a:gd name="T96" fmla="*/ 1039 w 2580"/>
                <a:gd name="T97" fmla="*/ 263 h 1383"/>
                <a:gd name="T98" fmla="*/ 1069 w 2580"/>
                <a:gd name="T99" fmla="*/ 233 h 1383"/>
                <a:gd name="T100" fmla="*/ 1042 w 2580"/>
                <a:gd name="T101" fmla="*/ 214 h 1383"/>
                <a:gd name="T102" fmla="*/ 1199 w 2580"/>
                <a:gd name="T103" fmla="*/ 68 h 1383"/>
                <a:gd name="T104" fmla="*/ 1267 w 2580"/>
                <a:gd name="T105" fmla="*/ 119 h 1383"/>
                <a:gd name="T106" fmla="*/ 1316 w 2580"/>
                <a:gd name="T107" fmla="*/ 124 h 1383"/>
                <a:gd name="T108" fmla="*/ 1363 w 2580"/>
                <a:gd name="T109" fmla="*/ 100 h 1383"/>
                <a:gd name="T110" fmla="*/ 1426 w 2580"/>
                <a:gd name="T111" fmla="*/ 95 h 1383"/>
                <a:gd name="T112" fmla="*/ 1460 w 2580"/>
                <a:gd name="T113" fmla="*/ 74 h 1383"/>
                <a:gd name="T114" fmla="*/ 1535 w 2580"/>
                <a:gd name="T115" fmla="*/ 42 h 1383"/>
                <a:gd name="T116" fmla="*/ 1581 w 2580"/>
                <a:gd name="T117" fmla="*/ 105 h 1383"/>
                <a:gd name="T118" fmla="*/ 1576 w 2580"/>
                <a:gd name="T119" fmla="*/ 83 h 1383"/>
                <a:gd name="T120" fmla="*/ 1584 w 2580"/>
                <a:gd name="T121" fmla="*/ 65 h 1383"/>
                <a:gd name="T122" fmla="*/ 1630 w 2580"/>
                <a:gd name="T123" fmla="*/ 55 h 1383"/>
                <a:gd name="T124" fmla="*/ 1708 w 2580"/>
                <a:gd name="T125" fmla="*/ 16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80" h="1383">
                  <a:moveTo>
                    <a:pt x="239" y="33"/>
                  </a:moveTo>
                  <a:lnTo>
                    <a:pt x="240" y="34"/>
                  </a:lnTo>
                  <a:lnTo>
                    <a:pt x="240" y="35"/>
                  </a:lnTo>
                  <a:lnTo>
                    <a:pt x="239" y="37"/>
                  </a:lnTo>
                  <a:lnTo>
                    <a:pt x="239" y="38"/>
                  </a:lnTo>
                  <a:lnTo>
                    <a:pt x="238" y="39"/>
                  </a:lnTo>
                  <a:lnTo>
                    <a:pt x="237" y="40"/>
                  </a:lnTo>
                  <a:lnTo>
                    <a:pt x="236" y="42"/>
                  </a:lnTo>
                  <a:lnTo>
                    <a:pt x="236" y="43"/>
                  </a:lnTo>
                  <a:lnTo>
                    <a:pt x="236" y="44"/>
                  </a:lnTo>
                  <a:lnTo>
                    <a:pt x="236" y="46"/>
                  </a:lnTo>
                  <a:lnTo>
                    <a:pt x="236" y="48"/>
                  </a:lnTo>
                  <a:lnTo>
                    <a:pt x="236" y="50"/>
                  </a:lnTo>
                  <a:lnTo>
                    <a:pt x="234" y="50"/>
                  </a:lnTo>
                  <a:lnTo>
                    <a:pt x="234" y="50"/>
                  </a:lnTo>
                  <a:lnTo>
                    <a:pt x="234" y="50"/>
                  </a:lnTo>
                  <a:lnTo>
                    <a:pt x="223" y="55"/>
                  </a:lnTo>
                  <a:lnTo>
                    <a:pt x="221" y="56"/>
                  </a:lnTo>
                  <a:lnTo>
                    <a:pt x="216" y="58"/>
                  </a:lnTo>
                  <a:lnTo>
                    <a:pt x="210" y="60"/>
                  </a:lnTo>
                  <a:lnTo>
                    <a:pt x="204" y="62"/>
                  </a:lnTo>
                  <a:lnTo>
                    <a:pt x="202" y="62"/>
                  </a:lnTo>
                  <a:lnTo>
                    <a:pt x="201" y="60"/>
                  </a:lnTo>
                  <a:lnTo>
                    <a:pt x="200" y="58"/>
                  </a:lnTo>
                  <a:lnTo>
                    <a:pt x="199" y="56"/>
                  </a:lnTo>
                  <a:lnTo>
                    <a:pt x="197" y="54"/>
                  </a:lnTo>
                  <a:lnTo>
                    <a:pt x="196" y="53"/>
                  </a:lnTo>
                  <a:lnTo>
                    <a:pt x="194" y="52"/>
                  </a:lnTo>
                  <a:lnTo>
                    <a:pt x="192" y="51"/>
                  </a:lnTo>
                  <a:lnTo>
                    <a:pt x="190" y="50"/>
                  </a:lnTo>
                  <a:lnTo>
                    <a:pt x="189" y="49"/>
                  </a:lnTo>
                  <a:lnTo>
                    <a:pt x="188" y="49"/>
                  </a:lnTo>
                  <a:lnTo>
                    <a:pt x="188" y="48"/>
                  </a:lnTo>
                  <a:lnTo>
                    <a:pt x="189" y="47"/>
                  </a:lnTo>
                  <a:lnTo>
                    <a:pt x="190" y="46"/>
                  </a:lnTo>
                  <a:lnTo>
                    <a:pt x="192" y="45"/>
                  </a:lnTo>
                  <a:lnTo>
                    <a:pt x="193" y="43"/>
                  </a:lnTo>
                  <a:lnTo>
                    <a:pt x="195" y="42"/>
                  </a:lnTo>
                  <a:lnTo>
                    <a:pt x="196" y="42"/>
                  </a:lnTo>
                  <a:lnTo>
                    <a:pt x="196" y="42"/>
                  </a:lnTo>
                  <a:lnTo>
                    <a:pt x="197" y="44"/>
                  </a:lnTo>
                  <a:lnTo>
                    <a:pt x="198" y="45"/>
                  </a:lnTo>
                  <a:lnTo>
                    <a:pt x="198" y="46"/>
                  </a:lnTo>
                  <a:lnTo>
                    <a:pt x="198" y="47"/>
                  </a:lnTo>
                  <a:lnTo>
                    <a:pt x="206" y="48"/>
                  </a:lnTo>
                  <a:lnTo>
                    <a:pt x="206" y="47"/>
                  </a:lnTo>
                  <a:lnTo>
                    <a:pt x="206" y="45"/>
                  </a:lnTo>
                  <a:lnTo>
                    <a:pt x="206" y="42"/>
                  </a:lnTo>
                  <a:lnTo>
                    <a:pt x="206" y="38"/>
                  </a:lnTo>
                  <a:lnTo>
                    <a:pt x="206" y="36"/>
                  </a:lnTo>
                  <a:lnTo>
                    <a:pt x="207" y="36"/>
                  </a:lnTo>
                  <a:lnTo>
                    <a:pt x="208" y="35"/>
                  </a:lnTo>
                  <a:lnTo>
                    <a:pt x="210" y="36"/>
                  </a:lnTo>
                  <a:lnTo>
                    <a:pt x="212" y="36"/>
                  </a:lnTo>
                  <a:lnTo>
                    <a:pt x="214" y="36"/>
                  </a:lnTo>
                  <a:lnTo>
                    <a:pt x="216" y="35"/>
                  </a:lnTo>
                  <a:lnTo>
                    <a:pt x="223" y="34"/>
                  </a:lnTo>
                  <a:lnTo>
                    <a:pt x="230" y="34"/>
                  </a:lnTo>
                  <a:lnTo>
                    <a:pt x="238" y="34"/>
                  </a:lnTo>
                  <a:lnTo>
                    <a:pt x="239" y="33"/>
                  </a:lnTo>
                  <a:close/>
                  <a:moveTo>
                    <a:pt x="59" y="29"/>
                  </a:moveTo>
                  <a:lnTo>
                    <a:pt x="61" y="29"/>
                  </a:lnTo>
                  <a:lnTo>
                    <a:pt x="67" y="29"/>
                  </a:lnTo>
                  <a:lnTo>
                    <a:pt x="74" y="29"/>
                  </a:lnTo>
                  <a:lnTo>
                    <a:pt x="81" y="29"/>
                  </a:lnTo>
                  <a:lnTo>
                    <a:pt x="86" y="29"/>
                  </a:lnTo>
                  <a:lnTo>
                    <a:pt x="88" y="29"/>
                  </a:lnTo>
                  <a:lnTo>
                    <a:pt x="90" y="30"/>
                  </a:lnTo>
                  <a:lnTo>
                    <a:pt x="92" y="32"/>
                  </a:lnTo>
                  <a:lnTo>
                    <a:pt x="94" y="35"/>
                  </a:lnTo>
                  <a:lnTo>
                    <a:pt x="95" y="38"/>
                  </a:lnTo>
                  <a:lnTo>
                    <a:pt x="97" y="42"/>
                  </a:lnTo>
                  <a:lnTo>
                    <a:pt x="98" y="44"/>
                  </a:lnTo>
                  <a:lnTo>
                    <a:pt x="100" y="46"/>
                  </a:lnTo>
                  <a:lnTo>
                    <a:pt x="102" y="46"/>
                  </a:lnTo>
                  <a:lnTo>
                    <a:pt x="104" y="46"/>
                  </a:lnTo>
                  <a:lnTo>
                    <a:pt x="105" y="45"/>
                  </a:lnTo>
                  <a:lnTo>
                    <a:pt x="108" y="45"/>
                  </a:lnTo>
                  <a:lnTo>
                    <a:pt x="110" y="46"/>
                  </a:lnTo>
                  <a:lnTo>
                    <a:pt x="112" y="47"/>
                  </a:lnTo>
                  <a:lnTo>
                    <a:pt x="116" y="48"/>
                  </a:lnTo>
                  <a:lnTo>
                    <a:pt x="118" y="49"/>
                  </a:lnTo>
                  <a:lnTo>
                    <a:pt x="120" y="49"/>
                  </a:lnTo>
                  <a:lnTo>
                    <a:pt x="122" y="48"/>
                  </a:lnTo>
                  <a:lnTo>
                    <a:pt x="124" y="48"/>
                  </a:lnTo>
                  <a:lnTo>
                    <a:pt x="126" y="48"/>
                  </a:lnTo>
                  <a:lnTo>
                    <a:pt x="128" y="49"/>
                  </a:lnTo>
                  <a:lnTo>
                    <a:pt x="129" y="50"/>
                  </a:lnTo>
                  <a:lnTo>
                    <a:pt x="130" y="51"/>
                  </a:lnTo>
                  <a:lnTo>
                    <a:pt x="131" y="52"/>
                  </a:lnTo>
                  <a:lnTo>
                    <a:pt x="132" y="53"/>
                  </a:lnTo>
                  <a:lnTo>
                    <a:pt x="133" y="55"/>
                  </a:lnTo>
                  <a:lnTo>
                    <a:pt x="134" y="56"/>
                  </a:lnTo>
                  <a:lnTo>
                    <a:pt x="134" y="57"/>
                  </a:lnTo>
                  <a:lnTo>
                    <a:pt x="135" y="58"/>
                  </a:lnTo>
                  <a:lnTo>
                    <a:pt x="136" y="57"/>
                  </a:lnTo>
                  <a:lnTo>
                    <a:pt x="137" y="57"/>
                  </a:lnTo>
                  <a:lnTo>
                    <a:pt x="138" y="55"/>
                  </a:lnTo>
                  <a:lnTo>
                    <a:pt x="139" y="54"/>
                  </a:lnTo>
                  <a:lnTo>
                    <a:pt x="140" y="52"/>
                  </a:lnTo>
                  <a:lnTo>
                    <a:pt x="142" y="50"/>
                  </a:lnTo>
                  <a:lnTo>
                    <a:pt x="144" y="48"/>
                  </a:lnTo>
                  <a:lnTo>
                    <a:pt x="147" y="46"/>
                  </a:lnTo>
                  <a:lnTo>
                    <a:pt x="148" y="44"/>
                  </a:lnTo>
                  <a:lnTo>
                    <a:pt x="150" y="44"/>
                  </a:lnTo>
                  <a:lnTo>
                    <a:pt x="151" y="44"/>
                  </a:lnTo>
                  <a:lnTo>
                    <a:pt x="152" y="43"/>
                  </a:lnTo>
                  <a:lnTo>
                    <a:pt x="154" y="42"/>
                  </a:lnTo>
                  <a:lnTo>
                    <a:pt x="157" y="40"/>
                  </a:lnTo>
                  <a:lnTo>
                    <a:pt x="159" y="40"/>
                  </a:lnTo>
                  <a:lnTo>
                    <a:pt x="161" y="39"/>
                  </a:lnTo>
                  <a:lnTo>
                    <a:pt x="162" y="39"/>
                  </a:lnTo>
                  <a:lnTo>
                    <a:pt x="162" y="39"/>
                  </a:lnTo>
                  <a:lnTo>
                    <a:pt x="162" y="39"/>
                  </a:lnTo>
                  <a:lnTo>
                    <a:pt x="162" y="40"/>
                  </a:lnTo>
                  <a:lnTo>
                    <a:pt x="162" y="42"/>
                  </a:lnTo>
                  <a:lnTo>
                    <a:pt x="162" y="45"/>
                  </a:lnTo>
                  <a:lnTo>
                    <a:pt x="163" y="49"/>
                  </a:lnTo>
                  <a:lnTo>
                    <a:pt x="162" y="54"/>
                  </a:lnTo>
                  <a:lnTo>
                    <a:pt x="162" y="57"/>
                  </a:lnTo>
                  <a:lnTo>
                    <a:pt x="161" y="59"/>
                  </a:lnTo>
                  <a:lnTo>
                    <a:pt x="160" y="61"/>
                  </a:lnTo>
                  <a:lnTo>
                    <a:pt x="159" y="62"/>
                  </a:lnTo>
                  <a:lnTo>
                    <a:pt x="158" y="63"/>
                  </a:lnTo>
                  <a:lnTo>
                    <a:pt x="157" y="63"/>
                  </a:lnTo>
                  <a:lnTo>
                    <a:pt x="157" y="64"/>
                  </a:lnTo>
                  <a:lnTo>
                    <a:pt x="157" y="66"/>
                  </a:lnTo>
                  <a:lnTo>
                    <a:pt x="158" y="67"/>
                  </a:lnTo>
                  <a:lnTo>
                    <a:pt x="160" y="71"/>
                  </a:lnTo>
                  <a:lnTo>
                    <a:pt x="161" y="73"/>
                  </a:lnTo>
                  <a:lnTo>
                    <a:pt x="163" y="75"/>
                  </a:lnTo>
                  <a:lnTo>
                    <a:pt x="164" y="77"/>
                  </a:lnTo>
                  <a:lnTo>
                    <a:pt x="164" y="79"/>
                  </a:lnTo>
                  <a:lnTo>
                    <a:pt x="164" y="80"/>
                  </a:lnTo>
                  <a:lnTo>
                    <a:pt x="163" y="81"/>
                  </a:lnTo>
                  <a:lnTo>
                    <a:pt x="162" y="82"/>
                  </a:lnTo>
                  <a:lnTo>
                    <a:pt x="161" y="82"/>
                  </a:lnTo>
                  <a:lnTo>
                    <a:pt x="160" y="82"/>
                  </a:lnTo>
                  <a:lnTo>
                    <a:pt x="159" y="83"/>
                  </a:lnTo>
                  <a:lnTo>
                    <a:pt x="157" y="84"/>
                  </a:lnTo>
                  <a:lnTo>
                    <a:pt x="155" y="86"/>
                  </a:lnTo>
                  <a:lnTo>
                    <a:pt x="153" y="87"/>
                  </a:lnTo>
                  <a:lnTo>
                    <a:pt x="151" y="88"/>
                  </a:lnTo>
                  <a:lnTo>
                    <a:pt x="150" y="89"/>
                  </a:lnTo>
                  <a:lnTo>
                    <a:pt x="150" y="90"/>
                  </a:lnTo>
                  <a:lnTo>
                    <a:pt x="149" y="90"/>
                  </a:lnTo>
                  <a:lnTo>
                    <a:pt x="147" y="90"/>
                  </a:lnTo>
                  <a:lnTo>
                    <a:pt x="143" y="89"/>
                  </a:lnTo>
                  <a:lnTo>
                    <a:pt x="140" y="89"/>
                  </a:lnTo>
                  <a:lnTo>
                    <a:pt x="137" y="88"/>
                  </a:lnTo>
                  <a:lnTo>
                    <a:pt x="134" y="86"/>
                  </a:lnTo>
                  <a:lnTo>
                    <a:pt x="131" y="85"/>
                  </a:lnTo>
                  <a:lnTo>
                    <a:pt x="129" y="84"/>
                  </a:lnTo>
                  <a:lnTo>
                    <a:pt x="126" y="85"/>
                  </a:lnTo>
                  <a:lnTo>
                    <a:pt x="125" y="85"/>
                  </a:lnTo>
                  <a:lnTo>
                    <a:pt x="123" y="85"/>
                  </a:lnTo>
                  <a:lnTo>
                    <a:pt x="121" y="85"/>
                  </a:lnTo>
                  <a:lnTo>
                    <a:pt x="112" y="84"/>
                  </a:lnTo>
                  <a:lnTo>
                    <a:pt x="111" y="84"/>
                  </a:lnTo>
                  <a:lnTo>
                    <a:pt x="110" y="84"/>
                  </a:lnTo>
                  <a:lnTo>
                    <a:pt x="107" y="85"/>
                  </a:lnTo>
                  <a:lnTo>
                    <a:pt x="104" y="86"/>
                  </a:lnTo>
                  <a:lnTo>
                    <a:pt x="101" y="86"/>
                  </a:lnTo>
                  <a:lnTo>
                    <a:pt x="97" y="87"/>
                  </a:lnTo>
                  <a:lnTo>
                    <a:pt x="94" y="87"/>
                  </a:lnTo>
                  <a:lnTo>
                    <a:pt x="92" y="88"/>
                  </a:lnTo>
                  <a:lnTo>
                    <a:pt x="90" y="88"/>
                  </a:lnTo>
                  <a:lnTo>
                    <a:pt x="88" y="87"/>
                  </a:lnTo>
                  <a:lnTo>
                    <a:pt x="84" y="87"/>
                  </a:lnTo>
                  <a:lnTo>
                    <a:pt x="78" y="89"/>
                  </a:lnTo>
                  <a:lnTo>
                    <a:pt x="71" y="91"/>
                  </a:lnTo>
                  <a:lnTo>
                    <a:pt x="65" y="95"/>
                  </a:lnTo>
                  <a:lnTo>
                    <a:pt x="62" y="96"/>
                  </a:lnTo>
                  <a:lnTo>
                    <a:pt x="60" y="97"/>
                  </a:lnTo>
                  <a:lnTo>
                    <a:pt x="58" y="96"/>
                  </a:lnTo>
                  <a:lnTo>
                    <a:pt x="56" y="96"/>
                  </a:lnTo>
                  <a:lnTo>
                    <a:pt x="56" y="95"/>
                  </a:lnTo>
                  <a:lnTo>
                    <a:pt x="54" y="94"/>
                  </a:lnTo>
                  <a:lnTo>
                    <a:pt x="54" y="93"/>
                  </a:lnTo>
                  <a:lnTo>
                    <a:pt x="54" y="91"/>
                  </a:lnTo>
                  <a:lnTo>
                    <a:pt x="54" y="89"/>
                  </a:lnTo>
                  <a:lnTo>
                    <a:pt x="54" y="88"/>
                  </a:lnTo>
                  <a:lnTo>
                    <a:pt x="53" y="88"/>
                  </a:lnTo>
                  <a:lnTo>
                    <a:pt x="52" y="88"/>
                  </a:lnTo>
                  <a:lnTo>
                    <a:pt x="50" y="87"/>
                  </a:lnTo>
                  <a:lnTo>
                    <a:pt x="47" y="86"/>
                  </a:lnTo>
                  <a:lnTo>
                    <a:pt x="45" y="85"/>
                  </a:lnTo>
                  <a:lnTo>
                    <a:pt x="42" y="84"/>
                  </a:lnTo>
                  <a:lnTo>
                    <a:pt x="40" y="83"/>
                  </a:lnTo>
                  <a:lnTo>
                    <a:pt x="38" y="82"/>
                  </a:lnTo>
                  <a:lnTo>
                    <a:pt x="38" y="82"/>
                  </a:lnTo>
                  <a:lnTo>
                    <a:pt x="38" y="81"/>
                  </a:lnTo>
                  <a:lnTo>
                    <a:pt x="39" y="80"/>
                  </a:lnTo>
                  <a:lnTo>
                    <a:pt x="40" y="79"/>
                  </a:lnTo>
                  <a:lnTo>
                    <a:pt x="41" y="79"/>
                  </a:lnTo>
                  <a:lnTo>
                    <a:pt x="42" y="79"/>
                  </a:lnTo>
                  <a:lnTo>
                    <a:pt x="41" y="78"/>
                  </a:lnTo>
                  <a:lnTo>
                    <a:pt x="41" y="77"/>
                  </a:lnTo>
                  <a:lnTo>
                    <a:pt x="42" y="75"/>
                  </a:lnTo>
                  <a:lnTo>
                    <a:pt x="43" y="73"/>
                  </a:lnTo>
                  <a:lnTo>
                    <a:pt x="44" y="70"/>
                  </a:lnTo>
                  <a:lnTo>
                    <a:pt x="48" y="66"/>
                  </a:lnTo>
                  <a:lnTo>
                    <a:pt x="50" y="64"/>
                  </a:lnTo>
                  <a:lnTo>
                    <a:pt x="51" y="63"/>
                  </a:lnTo>
                  <a:lnTo>
                    <a:pt x="51" y="61"/>
                  </a:lnTo>
                  <a:lnTo>
                    <a:pt x="51" y="61"/>
                  </a:lnTo>
                  <a:lnTo>
                    <a:pt x="51" y="60"/>
                  </a:lnTo>
                  <a:lnTo>
                    <a:pt x="50" y="59"/>
                  </a:lnTo>
                  <a:lnTo>
                    <a:pt x="49" y="59"/>
                  </a:lnTo>
                  <a:lnTo>
                    <a:pt x="49" y="59"/>
                  </a:lnTo>
                  <a:lnTo>
                    <a:pt x="50" y="59"/>
                  </a:lnTo>
                  <a:lnTo>
                    <a:pt x="50" y="58"/>
                  </a:lnTo>
                  <a:lnTo>
                    <a:pt x="52" y="57"/>
                  </a:lnTo>
                  <a:lnTo>
                    <a:pt x="53" y="56"/>
                  </a:lnTo>
                  <a:lnTo>
                    <a:pt x="54" y="54"/>
                  </a:lnTo>
                  <a:lnTo>
                    <a:pt x="56" y="53"/>
                  </a:lnTo>
                  <a:lnTo>
                    <a:pt x="56" y="51"/>
                  </a:lnTo>
                  <a:lnTo>
                    <a:pt x="56" y="51"/>
                  </a:lnTo>
                  <a:lnTo>
                    <a:pt x="52" y="51"/>
                  </a:lnTo>
                  <a:lnTo>
                    <a:pt x="47" y="54"/>
                  </a:lnTo>
                  <a:lnTo>
                    <a:pt x="42" y="57"/>
                  </a:lnTo>
                  <a:lnTo>
                    <a:pt x="38" y="60"/>
                  </a:lnTo>
                  <a:lnTo>
                    <a:pt x="37" y="62"/>
                  </a:lnTo>
                  <a:lnTo>
                    <a:pt x="35" y="62"/>
                  </a:lnTo>
                  <a:lnTo>
                    <a:pt x="32" y="63"/>
                  </a:lnTo>
                  <a:lnTo>
                    <a:pt x="29" y="63"/>
                  </a:lnTo>
                  <a:lnTo>
                    <a:pt x="27" y="63"/>
                  </a:lnTo>
                  <a:lnTo>
                    <a:pt x="24" y="64"/>
                  </a:lnTo>
                  <a:lnTo>
                    <a:pt x="23" y="65"/>
                  </a:lnTo>
                  <a:lnTo>
                    <a:pt x="20" y="66"/>
                  </a:lnTo>
                  <a:lnTo>
                    <a:pt x="16" y="66"/>
                  </a:lnTo>
                  <a:lnTo>
                    <a:pt x="10" y="66"/>
                  </a:lnTo>
                  <a:lnTo>
                    <a:pt x="6" y="64"/>
                  </a:lnTo>
                  <a:lnTo>
                    <a:pt x="5" y="63"/>
                  </a:lnTo>
                  <a:lnTo>
                    <a:pt x="6" y="61"/>
                  </a:lnTo>
                  <a:lnTo>
                    <a:pt x="5" y="60"/>
                  </a:lnTo>
                  <a:lnTo>
                    <a:pt x="4" y="58"/>
                  </a:lnTo>
                  <a:lnTo>
                    <a:pt x="3" y="57"/>
                  </a:lnTo>
                  <a:lnTo>
                    <a:pt x="1" y="56"/>
                  </a:lnTo>
                  <a:lnTo>
                    <a:pt x="0" y="55"/>
                  </a:lnTo>
                  <a:lnTo>
                    <a:pt x="0" y="55"/>
                  </a:lnTo>
                  <a:lnTo>
                    <a:pt x="2" y="54"/>
                  </a:lnTo>
                  <a:lnTo>
                    <a:pt x="7" y="52"/>
                  </a:lnTo>
                  <a:lnTo>
                    <a:pt x="14" y="50"/>
                  </a:lnTo>
                  <a:lnTo>
                    <a:pt x="21" y="47"/>
                  </a:lnTo>
                  <a:lnTo>
                    <a:pt x="28" y="45"/>
                  </a:lnTo>
                  <a:lnTo>
                    <a:pt x="32" y="44"/>
                  </a:lnTo>
                  <a:lnTo>
                    <a:pt x="34" y="43"/>
                  </a:lnTo>
                  <a:lnTo>
                    <a:pt x="36" y="40"/>
                  </a:lnTo>
                  <a:lnTo>
                    <a:pt x="36" y="38"/>
                  </a:lnTo>
                  <a:lnTo>
                    <a:pt x="37" y="35"/>
                  </a:lnTo>
                  <a:lnTo>
                    <a:pt x="37" y="34"/>
                  </a:lnTo>
                  <a:lnTo>
                    <a:pt x="39" y="32"/>
                  </a:lnTo>
                  <a:lnTo>
                    <a:pt x="40" y="31"/>
                  </a:lnTo>
                  <a:lnTo>
                    <a:pt x="42" y="30"/>
                  </a:lnTo>
                  <a:lnTo>
                    <a:pt x="43" y="30"/>
                  </a:lnTo>
                  <a:lnTo>
                    <a:pt x="44" y="30"/>
                  </a:lnTo>
                  <a:lnTo>
                    <a:pt x="59" y="29"/>
                  </a:lnTo>
                  <a:close/>
                  <a:moveTo>
                    <a:pt x="1633" y="27"/>
                  </a:moveTo>
                  <a:lnTo>
                    <a:pt x="1633" y="28"/>
                  </a:lnTo>
                  <a:lnTo>
                    <a:pt x="1634" y="28"/>
                  </a:lnTo>
                  <a:lnTo>
                    <a:pt x="1633" y="29"/>
                  </a:lnTo>
                  <a:lnTo>
                    <a:pt x="1633" y="28"/>
                  </a:lnTo>
                  <a:lnTo>
                    <a:pt x="1633" y="28"/>
                  </a:lnTo>
                  <a:lnTo>
                    <a:pt x="1633" y="27"/>
                  </a:lnTo>
                  <a:close/>
                  <a:moveTo>
                    <a:pt x="1745" y="0"/>
                  </a:moveTo>
                  <a:lnTo>
                    <a:pt x="1748" y="0"/>
                  </a:lnTo>
                  <a:lnTo>
                    <a:pt x="1755" y="0"/>
                  </a:lnTo>
                  <a:lnTo>
                    <a:pt x="1763" y="0"/>
                  </a:lnTo>
                  <a:lnTo>
                    <a:pt x="1767" y="0"/>
                  </a:lnTo>
                  <a:lnTo>
                    <a:pt x="1768" y="0"/>
                  </a:lnTo>
                  <a:lnTo>
                    <a:pt x="1769" y="2"/>
                  </a:lnTo>
                  <a:lnTo>
                    <a:pt x="1770" y="4"/>
                  </a:lnTo>
                  <a:lnTo>
                    <a:pt x="1771" y="6"/>
                  </a:lnTo>
                  <a:lnTo>
                    <a:pt x="1772" y="8"/>
                  </a:lnTo>
                  <a:lnTo>
                    <a:pt x="1772" y="8"/>
                  </a:lnTo>
                  <a:lnTo>
                    <a:pt x="1773" y="8"/>
                  </a:lnTo>
                  <a:lnTo>
                    <a:pt x="1774" y="8"/>
                  </a:lnTo>
                  <a:lnTo>
                    <a:pt x="1776" y="8"/>
                  </a:lnTo>
                  <a:lnTo>
                    <a:pt x="1779" y="8"/>
                  </a:lnTo>
                  <a:lnTo>
                    <a:pt x="1781" y="8"/>
                  </a:lnTo>
                  <a:lnTo>
                    <a:pt x="1782" y="8"/>
                  </a:lnTo>
                  <a:lnTo>
                    <a:pt x="1785" y="8"/>
                  </a:lnTo>
                  <a:lnTo>
                    <a:pt x="1793" y="8"/>
                  </a:lnTo>
                  <a:lnTo>
                    <a:pt x="1801" y="9"/>
                  </a:lnTo>
                  <a:lnTo>
                    <a:pt x="1807" y="9"/>
                  </a:lnTo>
                  <a:lnTo>
                    <a:pt x="1811" y="9"/>
                  </a:lnTo>
                  <a:lnTo>
                    <a:pt x="1813" y="9"/>
                  </a:lnTo>
                  <a:lnTo>
                    <a:pt x="1818" y="11"/>
                  </a:lnTo>
                  <a:lnTo>
                    <a:pt x="1824" y="12"/>
                  </a:lnTo>
                  <a:lnTo>
                    <a:pt x="1829" y="14"/>
                  </a:lnTo>
                  <a:lnTo>
                    <a:pt x="1831" y="14"/>
                  </a:lnTo>
                  <a:lnTo>
                    <a:pt x="1832" y="14"/>
                  </a:lnTo>
                  <a:lnTo>
                    <a:pt x="1833" y="15"/>
                  </a:lnTo>
                  <a:lnTo>
                    <a:pt x="1835" y="17"/>
                  </a:lnTo>
                  <a:lnTo>
                    <a:pt x="1836" y="19"/>
                  </a:lnTo>
                  <a:lnTo>
                    <a:pt x="1837" y="21"/>
                  </a:lnTo>
                  <a:lnTo>
                    <a:pt x="1838" y="23"/>
                  </a:lnTo>
                  <a:lnTo>
                    <a:pt x="1838" y="24"/>
                  </a:lnTo>
                  <a:lnTo>
                    <a:pt x="1830" y="30"/>
                  </a:lnTo>
                  <a:lnTo>
                    <a:pt x="1807" y="43"/>
                  </a:lnTo>
                  <a:lnTo>
                    <a:pt x="1829" y="40"/>
                  </a:lnTo>
                  <a:lnTo>
                    <a:pt x="1836" y="32"/>
                  </a:lnTo>
                  <a:lnTo>
                    <a:pt x="1837" y="32"/>
                  </a:lnTo>
                  <a:lnTo>
                    <a:pt x="1838" y="32"/>
                  </a:lnTo>
                  <a:lnTo>
                    <a:pt x="1841" y="31"/>
                  </a:lnTo>
                  <a:lnTo>
                    <a:pt x="1843" y="31"/>
                  </a:lnTo>
                  <a:lnTo>
                    <a:pt x="1845" y="30"/>
                  </a:lnTo>
                  <a:lnTo>
                    <a:pt x="1846" y="30"/>
                  </a:lnTo>
                  <a:lnTo>
                    <a:pt x="1846" y="30"/>
                  </a:lnTo>
                  <a:lnTo>
                    <a:pt x="1848" y="31"/>
                  </a:lnTo>
                  <a:lnTo>
                    <a:pt x="1849" y="32"/>
                  </a:lnTo>
                  <a:lnTo>
                    <a:pt x="1851" y="34"/>
                  </a:lnTo>
                  <a:lnTo>
                    <a:pt x="1855" y="35"/>
                  </a:lnTo>
                  <a:lnTo>
                    <a:pt x="1857" y="37"/>
                  </a:lnTo>
                  <a:lnTo>
                    <a:pt x="1858" y="38"/>
                  </a:lnTo>
                  <a:lnTo>
                    <a:pt x="1860" y="39"/>
                  </a:lnTo>
                  <a:lnTo>
                    <a:pt x="1860" y="39"/>
                  </a:lnTo>
                  <a:lnTo>
                    <a:pt x="1895" y="39"/>
                  </a:lnTo>
                  <a:lnTo>
                    <a:pt x="1900" y="45"/>
                  </a:lnTo>
                  <a:lnTo>
                    <a:pt x="1927" y="46"/>
                  </a:lnTo>
                  <a:lnTo>
                    <a:pt x="1928" y="46"/>
                  </a:lnTo>
                  <a:lnTo>
                    <a:pt x="1930" y="46"/>
                  </a:lnTo>
                  <a:lnTo>
                    <a:pt x="1932" y="47"/>
                  </a:lnTo>
                  <a:lnTo>
                    <a:pt x="1935" y="47"/>
                  </a:lnTo>
                  <a:lnTo>
                    <a:pt x="1937" y="47"/>
                  </a:lnTo>
                  <a:lnTo>
                    <a:pt x="1938" y="47"/>
                  </a:lnTo>
                  <a:lnTo>
                    <a:pt x="1938" y="46"/>
                  </a:lnTo>
                  <a:lnTo>
                    <a:pt x="1937" y="45"/>
                  </a:lnTo>
                  <a:lnTo>
                    <a:pt x="1936" y="44"/>
                  </a:lnTo>
                  <a:lnTo>
                    <a:pt x="1934" y="42"/>
                  </a:lnTo>
                  <a:lnTo>
                    <a:pt x="1933" y="40"/>
                  </a:lnTo>
                  <a:lnTo>
                    <a:pt x="1932" y="39"/>
                  </a:lnTo>
                  <a:lnTo>
                    <a:pt x="1932" y="39"/>
                  </a:lnTo>
                  <a:lnTo>
                    <a:pt x="1933" y="38"/>
                  </a:lnTo>
                  <a:lnTo>
                    <a:pt x="1935" y="37"/>
                  </a:lnTo>
                  <a:lnTo>
                    <a:pt x="1936" y="36"/>
                  </a:lnTo>
                  <a:lnTo>
                    <a:pt x="1937" y="36"/>
                  </a:lnTo>
                  <a:lnTo>
                    <a:pt x="1954" y="39"/>
                  </a:lnTo>
                  <a:lnTo>
                    <a:pt x="1956" y="40"/>
                  </a:lnTo>
                  <a:lnTo>
                    <a:pt x="1961" y="42"/>
                  </a:lnTo>
                  <a:lnTo>
                    <a:pt x="1968" y="43"/>
                  </a:lnTo>
                  <a:lnTo>
                    <a:pt x="1975" y="44"/>
                  </a:lnTo>
                  <a:lnTo>
                    <a:pt x="1980" y="45"/>
                  </a:lnTo>
                  <a:lnTo>
                    <a:pt x="1982" y="45"/>
                  </a:lnTo>
                  <a:lnTo>
                    <a:pt x="1984" y="46"/>
                  </a:lnTo>
                  <a:lnTo>
                    <a:pt x="1988" y="50"/>
                  </a:lnTo>
                  <a:lnTo>
                    <a:pt x="1993" y="54"/>
                  </a:lnTo>
                  <a:lnTo>
                    <a:pt x="1997" y="58"/>
                  </a:lnTo>
                  <a:lnTo>
                    <a:pt x="1999" y="59"/>
                  </a:lnTo>
                  <a:lnTo>
                    <a:pt x="2002" y="60"/>
                  </a:lnTo>
                  <a:lnTo>
                    <a:pt x="2007" y="62"/>
                  </a:lnTo>
                  <a:lnTo>
                    <a:pt x="2013" y="64"/>
                  </a:lnTo>
                  <a:lnTo>
                    <a:pt x="2018" y="66"/>
                  </a:lnTo>
                  <a:lnTo>
                    <a:pt x="2020" y="68"/>
                  </a:lnTo>
                  <a:lnTo>
                    <a:pt x="2021" y="68"/>
                  </a:lnTo>
                  <a:lnTo>
                    <a:pt x="2022" y="68"/>
                  </a:lnTo>
                  <a:lnTo>
                    <a:pt x="2023" y="68"/>
                  </a:lnTo>
                  <a:lnTo>
                    <a:pt x="2025" y="68"/>
                  </a:lnTo>
                  <a:lnTo>
                    <a:pt x="2026" y="68"/>
                  </a:lnTo>
                  <a:lnTo>
                    <a:pt x="2027" y="68"/>
                  </a:lnTo>
                  <a:lnTo>
                    <a:pt x="2026" y="55"/>
                  </a:lnTo>
                  <a:lnTo>
                    <a:pt x="2036" y="60"/>
                  </a:lnTo>
                  <a:lnTo>
                    <a:pt x="2059" y="60"/>
                  </a:lnTo>
                  <a:lnTo>
                    <a:pt x="2082" y="61"/>
                  </a:lnTo>
                  <a:lnTo>
                    <a:pt x="2069" y="50"/>
                  </a:lnTo>
                  <a:lnTo>
                    <a:pt x="2071" y="50"/>
                  </a:lnTo>
                  <a:lnTo>
                    <a:pt x="2077" y="49"/>
                  </a:lnTo>
                  <a:lnTo>
                    <a:pt x="2084" y="49"/>
                  </a:lnTo>
                  <a:lnTo>
                    <a:pt x="2088" y="49"/>
                  </a:lnTo>
                  <a:lnTo>
                    <a:pt x="2093" y="50"/>
                  </a:lnTo>
                  <a:lnTo>
                    <a:pt x="2102" y="51"/>
                  </a:lnTo>
                  <a:lnTo>
                    <a:pt x="2113" y="52"/>
                  </a:lnTo>
                  <a:lnTo>
                    <a:pt x="2125" y="53"/>
                  </a:lnTo>
                  <a:lnTo>
                    <a:pt x="2134" y="53"/>
                  </a:lnTo>
                  <a:lnTo>
                    <a:pt x="2139" y="53"/>
                  </a:lnTo>
                  <a:lnTo>
                    <a:pt x="2143" y="53"/>
                  </a:lnTo>
                  <a:lnTo>
                    <a:pt x="2150" y="55"/>
                  </a:lnTo>
                  <a:lnTo>
                    <a:pt x="2157" y="58"/>
                  </a:lnTo>
                  <a:lnTo>
                    <a:pt x="2162" y="60"/>
                  </a:lnTo>
                  <a:lnTo>
                    <a:pt x="2164" y="60"/>
                  </a:lnTo>
                  <a:lnTo>
                    <a:pt x="2194" y="65"/>
                  </a:lnTo>
                  <a:lnTo>
                    <a:pt x="2196" y="65"/>
                  </a:lnTo>
                  <a:lnTo>
                    <a:pt x="2203" y="65"/>
                  </a:lnTo>
                  <a:lnTo>
                    <a:pt x="2212" y="65"/>
                  </a:lnTo>
                  <a:lnTo>
                    <a:pt x="2221" y="65"/>
                  </a:lnTo>
                  <a:lnTo>
                    <a:pt x="2227" y="65"/>
                  </a:lnTo>
                  <a:lnTo>
                    <a:pt x="2230" y="65"/>
                  </a:lnTo>
                  <a:lnTo>
                    <a:pt x="2234" y="65"/>
                  </a:lnTo>
                  <a:lnTo>
                    <a:pt x="2242" y="67"/>
                  </a:lnTo>
                  <a:lnTo>
                    <a:pt x="2250" y="68"/>
                  </a:lnTo>
                  <a:lnTo>
                    <a:pt x="2257" y="70"/>
                  </a:lnTo>
                  <a:lnTo>
                    <a:pt x="2260" y="71"/>
                  </a:lnTo>
                  <a:lnTo>
                    <a:pt x="2269" y="80"/>
                  </a:lnTo>
                  <a:lnTo>
                    <a:pt x="2273" y="80"/>
                  </a:lnTo>
                  <a:lnTo>
                    <a:pt x="2281" y="80"/>
                  </a:lnTo>
                  <a:lnTo>
                    <a:pt x="2292" y="80"/>
                  </a:lnTo>
                  <a:lnTo>
                    <a:pt x="2306" y="80"/>
                  </a:lnTo>
                  <a:lnTo>
                    <a:pt x="2317" y="80"/>
                  </a:lnTo>
                  <a:lnTo>
                    <a:pt x="2326" y="81"/>
                  </a:lnTo>
                  <a:lnTo>
                    <a:pt x="2329" y="81"/>
                  </a:lnTo>
                  <a:lnTo>
                    <a:pt x="2333" y="82"/>
                  </a:lnTo>
                  <a:lnTo>
                    <a:pt x="2338" y="83"/>
                  </a:lnTo>
                  <a:lnTo>
                    <a:pt x="2344" y="84"/>
                  </a:lnTo>
                  <a:lnTo>
                    <a:pt x="2349" y="85"/>
                  </a:lnTo>
                  <a:lnTo>
                    <a:pt x="2352" y="85"/>
                  </a:lnTo>
                  <a:lnTo>
                    <a:pt x="2370" y="88"/>
                  </a:lnTo>
                  <a:lnTo>
                    <a:pt x="2352" y="74"/>
                  </a:lnTo>
                  <a:lnTo>
                    <a:pt x="2355" y="74"/>
                  </a:lnTo>
                  <a:lnTo>
                    <a:pt x="2363" y="75"/>
                  </a:lnTo>
                  <a:lnTo>
                    <a:pt x="2371" y="75"/>
                  </a:lnTo>
                  <a:lnTo>
                    <a:pt x="2378" y="76"/>
                  </a:lnTo>
                  <a:lnTo>
                    <a:pt x="2381" y="77"/>
                  </a:lnTo>
                  <a:lnTo>
                    <a:pt x="2384" y="78"/>
                  </a:lnTo>
                  <a:lnTo>
                    <a:pt x="2390" y="79"/>
                  </a:lnTo>
                  <a:lnTo>
                    <a:pt x="2401" y="80"/>
                  </a:lnTo>
                  <a:lnTo>
                    <a:pt x="2411" y="81"/>
                  </a:lnTo>
                  <a:lnTo>
                    <a:pt x="2422" y="82"/>
                  </a:lnTo>
                  <a:lnTo>
                    <a:pt x="2429" y="83"/>
                  </a:lnTo>
                  <a:lnTo>
                    <a:pt x="2432" y="83"/>
                  </a:lnTo>
                  <a:lnTo>
                    <a:pt x="2513" y="105"/>
                  </a:lnTo>
                  <a:lnTo>
                    <a:pt x="2514" y="106"/>
                  </a:lnTo>
                  <a:lnTo>
                    <a:pt x="2516" y="106"/>
                  </a:lnTo>
                  <a:lnTo>
                    <a:pt x="2518" y="107"/>
                  </a:lnTo>
                  <a:lnTo>
                    <a:pt x="2520" y="107"/>
                  </a:lnTo>
                  <a:lnTo>
                    <a:pt x="2522" y="107"/>
                  </a:lnTo>
                  <a:lnTo>
                    <a:pt x="2523" y="108"/>
                  </a:lnTo>
                  <a:lnTo>
                    <a:pt x="2526" y="108"/>
                  </a:lnTo>
                  <a:lnTo>
                    <a:pt x="2532" y="110"/>
                  </a:lnTo>
                  <a:lnTo>
                    <a:pt x="2541" y="111"/>
                  </a:lnTo>
                  <a:lnTo>
                    <a:pt x="2547" y="112"/>
                  </a:lnTo>
                  <a:lnTo>
                    <a:pt x="2550" y="113"/>
                  </a:lnTo>
                  <a:lnTo>
                    <a:pt x="2553" y="113"/>
                  </a:lnTo>
                  <a:lnTo>
                    <a:pt x="2559" y="114"/>
                  </a:lnTo>
                  <a:lnTo>
                    <a:pt x="2566" y="115"/>
                  </a:lnTo>
                  <a:lnTo>
                    <a:pt x="2571" y="117"/>
                  </a:lnTo>
                  <a:lnTo>
                    <a:pt x="2574" y="118"/>
                  </a:lnTo>
                  <a:lnTo>
                    <a:pt x="2576" y="120"/>
                  </a:lnTo>
                  <a:lnTo>
                    <a:pt x="2577" y="121"/>
                  </a:lnTo>
                  <a:lnTo>
                    <a:pt x="2579" y="122"/>
                  </a:lnTo>
                  <a:lnTo>
                    <a:pt x="2579" y="123"/>
                  </a:lnTo>
                  <a:lnTo>
                    <a:pt x="2578" y="123"/>
                  </a:lnTo>
                  <a:lnTo>
                    <a:pt x="2577" y="124"/>
                  </a:lnTo>
                  <a:lnTo>
                    <a:pt x="2576" y="125"/>
                  </a:lnTo>
                  <a:lnTo>
                    <a:pt x="2574" y="127"/>
                  </a:lnTo>
                  <a:lnTo>
                    <a:pt x="2572" y="127"/>
                  </a:lnTo>
                  <a:lnTo>
                    <a:pt x="2571" y="128"/>
                  </a:lnTo>
                  <a:lnTo>
                    <a:pt x="2571" y="129"/>
                  </a:lnTo>
                  <a:lnTo>
                    <a:pt x="2572" y="129"/>
                  </a:lnTo>
                  <a:lnTo>
                    <a:pt x="2573" y="130"/>
                  </a:lnTo>
                  <a:lnTo>
                    <a:pt x="2575" y="131"/>
                  </a:lnTo>
                  <a:lnTo>
                    <a:pt x="2576" y="130"/>
                  </a:lnTo>
                  <a:lnTo>
                    <a:pt x="2577" y="131"/>
                  </a:lnTo>
                  <a:lnTo>
                    <a:pt x="2578" y="132"/>
                  </a:lnTo>
                  <a:lnTo>
                    <a:pt x="2579" y="134"/>
                  </a:lnTo>
                  <a:lnTo>
                    <a:pt x="2579" y="136"/>
                  </a:lnTo>
                  <a:lnTo>
                    <a:pt x="2580" y="138"/>
                  </a:lnTo>
                  <a:lnTo>
                    <a:pt x="2580" y="139"/>
                  </a:lnTo>
                  <a:lnTo>
                    <a:pt x="2579" y="139"/>
                  </a:lnTo>
                  <a:lnTo>
                    <a:pt x="2578" y="139"/>
                  </a:lnTo>
                  <a:lnTo>
                    <a:pt x="2577" y="140"/>
                  </a:lnTo>
                  <a:lnTo>
                    <a:pt x="2576" y="140"/>
                  </a:lnTo>
                  <a:lnTo>
                    <a:pt x="2576" y="139"/>
                  </a:lnTo>
                  <a:lnTo>
                    <a:pt x="2575" y="138"/>
                  </a:lnTo>
                  <a:lnTo>
                    <a:pt x="2574" y="138"/>
                  </a:lnTo>
                  <a:lnTo>
                    <a:pt x="2571" y="138"/>
                  </a:lnTo>
                  <a:lnTo>
                    <a:pt x="2568" y="138"/>
                  </a:lnTo>
                  <a:lnTo>
                    <a:pt x="2565" y="138"/>
                  </a:lnTo>
                  <a:lnTo>
                    <a:pt x="2564" y="138"/>
                  </a:lnTo>
                  <a:lnTo>
                    <a:pt x="2563" y="138"/>
                  </a:lnTo>
                  <a:lnTo>
                    <a:pt x="2562" y="138"/>
                  </a:lnTo>
                  <a:lnTo>
                    <a:pt x="2560" y="138"/>
                  </a:lnTo>
                  <a:lnTo>
                    <a:pt x="2558" y="137"/>
                  </a:lnTo>
                  <a:lnTo>
                    <a:pt x="2555" y="137"/>
                  </a:lnTo>
                  <a:lnTo>
                    <a:pt x="2552" y="136"/>
                  </a:lnTo>
                  <a:lnTo>
                    <a:pt x="2550" y="135"/>
                  </a:lnTo>
                  <a:lnTo>
                    <a:pt x="2549" y="135"/>
                  </a:lnTo>
                  <a:lnTo>
                    <a:pt x="2548" y="134"/>
                  </a:lnTo>
                  <a:lnTo>
                    <a:pt x="2547" y="133"/>
                  </a:lnTo>
                  <a:lnTo>
                    <a:pt x="2546" y="133"/>
                  </a:lnTo>
                  <a:lnTo>
                    <a:pt x="2545" y="132"/>
                  </a:lnTo>
                  <a:lnTo>
                    <a:pt x="2545" y="130"/>
                  </a:lnTo>
                  <a:lnTo>
                    <a:pt x="2544" y="130"/>
                  </a:lnTo>
                  <a:lnTo>
                    <a:pt x="2543" y="129"/>
                  </a:lnTo>
                  <a:lnTo>
                    <a:pt x="2541" y="128"/>
                  </a:lnTo>
                  <a:lnTo>
                    <a:pt x="2538" y="128"/>
                  </a:lnTo>
                  <a:lnTo>
                    <a:pt x="2536" y="128"/>
                  </a:lnTo>
                  <a:lnTo>
                    <a:pt x="2535" y="127"/>
                  </a:lnTo>
                  <a:lnTo>
                    <a:pt x="2535" y="127"/>
                  </a:lnTo>
                  <a:lnTo>
                    <a:pt x="2533" y="125"/>
                  </a:lnTo>
                  <a:lnTo>
                    <a:pt x="2528" y="125"/>
                  </a:lnTo>
                  <a:lnTo>
                    <a:pt x="2522" y="124"/>
                  </a:lnTo>
                  <a:lnTo>
                    <a:pt x="2518" y="123"/>
                  </a:lnTo>
                  <a:lnTo>
                    <a:pt x="2517" y="123"/>
                  </a:lnTo>
                  <a:lnTo>
                    <a:pt x="2514" y="122"/>
                  </a:lnTo>
                  <a:lnTo>
                    <a:pt x="2512" y="122"/>
                  </a:lnTo>
                  <a:lnTo>
                    <a:pt x="2509" y="122"/>
                  </a:lnTo>
                  <a:lnTo>
                    <a:pt x="2508" y="122"/>
                  </a:lnTo>
                  <a:lnTo>
                    <a:pt x="2508" y="122"/>
                  </a:lnTo>
                  <a:lnTo>
                    <a:pt x="2509" y="123"/>
                  </a:lnTo>
                  <a:lnTo>
                    <a:pt x="2510" y="125"/>
                  </a:lnTo>
                  <a:lnTo>
                    <a:pt x="2510" y="127"/>
                  </a:lnTo>
                  <a:lnTo>
                    <a:pt x="2512" y="128"/>
                  </a:lnTo>
                  <a:lnTo>
                    <a:pt x="2512" y="129"/>
                  </a:lnTo>
                  <a:lnTo>
                    <a:pt x="2512" y="129"/>
                  </a:lnTo>
                  <a:lnTo>
                    <a:pt x="2510" y="130"/>
                  </a:lnTo>
                  <a:lnTo>
                    <a:pt x="2509" y="132"/>
                  </a:lnTo>
                  <a:lnTo>
                    <a:pt x="2507" y="133"/>
                  </a:lnTo>
                  <a:lnTo>
                    <a:pt x="2506" y="134"/>
                  </a:lnTo>
                  <a:lnTo>
                    <a:pt x="2505" y="135"/>
                  </a:lnTo>
                  <a:lnTo>
                    <a:pt x="2504" y="136"/>
                  </a:lnTo>
                  <a:lnTo>
                    <a:pt x="2502" y="136"/>
                  </a:lnTo>
                  <a:lnTo>
                    <a:pt x="2500" y="137"/>
                  </a:lnTo>
                  <a:lnTo>
                    <a:pt x="2499" y="138"/>
                  </a:lnTo>
                  <a:lnTo>
                    <a:pt x="2499" y="138"/>
                  </a:lnTo>
                  <a:lnTo>
                    <a:pt x="2499" y="138"/>
                  </a:lnTo>
                  <a:lnTo>
                    <a:pt x="2501" y="139"/>
                  </a:lnTo>
                  <a:lnTo>
                    <a:pt x="2503" y="140"/>
                  </a:lnTo>
                  <a:lnTo>
                    <a:pt x="2504" y="140"/>
                  </a:lnTo>
                  <a:lnTo>
                    <a:pt x="2505" y="140"/>
                  </a:lnTo>
                  <a:lnTo>
                    <a:pt x="2505" y="141"/>
                  </a:lnTo>
                  <a:lnTo>
                    <a:pt x="2507" y="141"/>
                  </a:lnTo>
                  <a:lnTo>
                    <a:pt x="2508" y="143"/>
                  </a:lnTo>
                  <a:lnTo>
                    <a:pt x="2512" y="144"/>
                  </a:lnTo>
                  <a:lnTo>
                    <a:pt x="2514" y="145"/>
                  </a:lnTo>
                  <a:lnTo>
                    <a:pt x="2516" y="146"/>
                  </a:lnTo>
                  <a:lnTo>
                    <a:pt x="2517" y="147"/>
                  </a:lnTo>
                  <a:lnTo>
                    <a:pt x="2518" y="147"/>
                  </a:lnTo>
                  <a:lnTo>
                    <a:pt x="2520" y="148"/>
                  </a:lnTo>
                  <a:lnTo>
                    <a:pt x="2525" y="149"/>
                  </a:lnTo>
                  <a:lnTo>
                    <a:pt x="2530" y="151"/>
                  </a:lnTo>
                  <a:lnTo>
                    <a:pt x="2534" y="153"/>
                  </a:lnTo>
                  <a:lnTo>
                    <a:pt x="2536" y="155"/>
                  </a:lnTo>
                  <a:lnTo>
                    <a:pt x="2537" y="155"/>
                  </a:lnTo>
                  <a:lnTo>
                    <a:pt x="2537" y="155"/>
                  </a:lnTo>
                  <a:lnTo>
                    <a:pt x="2538" y="157"/>
                  </a:lnTo>
                  <a:lnTo>
                    <a:pt x="2541" y="158"/>
                  </a:lnTo>
                  <a:lnTo>
                    <a:pt x="2542" y="159"/>
                  </a:lnTo>
                  <a:lnTo>
                    <a:pt x="2542" y="160"/>
                  </a:lnTo>
                  <a:lnTo>
                    <a:pt x="2543" y="160"/>
                  </a:lnTo>
                  <a:lnTo>
                    <a:pt x="2542" y="161"/>
                  </a:lnTo>
                  <a:lnTo>
                    <a:pt x="2541" y="161"/>
                  </a:lnTo>
                  <a:lnTo>
                    <a:pt x="2539" y="162"/>
                  </a:lnTo>
                  <a:lnTo>
                    <a:pt x="2537" y="162"/>
                  </a:lnTo>
                  <a:lnTo>
                    <a:pt x="2536" y="162"/>
                  </a:lnTo>
                  <a:lnTo>
                    <a:pt x="2535" y="161"/>
                  </a:lnTo>
                  <a:lnTo>
                    <a:pt x="2534" y="160"/>
                  </a:lnTo>
                  <a:lnTo>
                    <a:pt x="2532" y="160"/>
                  </a:lnTo>
                  <a:lnTo>
                    <a:pt x="2530" y="159"/>
                  </a:lnTo>
                  <a:lnTo>
                    <a:pt x="2527" y="159"/>
                  </a:lnTo>
                  <a:lnTo>
                    <a:pt x="2525" y="159"/>
                  </a:lnTo>
                  <a:lnTo>
                    <a:pt x="2523" y="158"/>
                  </a:lnTo>
                  <a:lnTo>
                    <a:pt x="2522" y="158"/>
                  </a:lnTo>
                  <a:lnTo>
                    <a:pt x="2521" y="158"/>
                  </a:lnTo>
                  <a:lnTo>
                    <a:pt x="2520" y="159"/>
                  </a:lnTo>
                  <a:lnTo>
                    <a:pt x="2518" y="160"/>
                  </a:lnTo>
                  <a:lnTo>
                    <a:pt x="2515" y="161"/>
                  </a:lnTo>
                  <a:lnTo>
                    <a:pt x="2513" y="162"/>
                  </a:lnTo>
                  <a:lnTo>
                    <a:pt x="2512" y="163"/>
                  </a:lnTo>
                  <a:lnTo>
                    <a:pt x="2509" y="164"/>
                  </a:lnTo>
                  <a:lnTo>
                    <a:pt x="2507" y="165"/>
                  </a:lnTo>
                  <a:lnTo>
                    <a:pt x="2505" y="167"/>
                  </a:lnTo>
                  <a:lnTo>
                    <a:pt x="2504" y="168"/>
                  </a:lnTo>
                  <a:lnTo>
                    <a:pt x="2504" y="169"/>
                  </a:lnTo>
                  <a:lnTo>
                    <a:pt x="2495" y="180"/>
                  </a:lnTo>
                  <a:lnTo>
                    <a:pt x="2495" y="185"/>
                  </a:lnTo>
                  <a:lnTo>
                    <a:pt x="2495" y="185"/>
                  </a:lnTo>
                  <a:lnTo>
                    <a:pt x="2495" y="187"/>
                  </a:lnTo>
                  <a:lnTo>
                    <a:pt x="2495" y="189"/>
                  </a:lnTo>
                  <a:lnTo>
                    <a:pt x="2495" y="190"/>
                  </a:lnTo>
                  <a:lnTo>
                    <a:pt x="2494" y="189"/>
                  </a:lnTo>
                  <a:lnTo>
                    <a:pt x="2491" y="188"/>
                  </a:lnTo>
                  <a:lnTo>
                    <a:pt x="2489" y="187"/>
                  </a:lnTo>
                  <a:lnTo>
                    <a:pt x="2487" y="186"/>
                  </a:lnTo>
                  <a:lnTo>
                    <a:pt x="2486" y="186"/>
                  </a:lnTo>
                  <a:lnTo>
                    <a:pt x="2484" y="185"/>
                  </a:lnTo>
                  <a:lnTo>
                    <a:pt x="2482" y="184"/>
                  </a:lnTo>
                  <a:lnTo>
                    <a:pt x="2478" y="184"/>
                  </a:lnTo>
                  <a:lnTo>
                    <a:pt x="2476" y="182"/>
                  </a:lnTo>
                  <a:lnTo>
                    <a:pt x="2474" y="181"/>
                  </a:lnTo>
                  <a:lnTo>
                    <a:pt x="2473" y="181"/>
                  </a:lnTo>
                  <a:lnTo>
                    <a:pt x="2472" y="182"/>
                  </a:lnTo>
                  <a:lnTo>
                    <a:pt x="2471" y="184"/>
                  </a:lnTo>
                  <a:lnTo>
                    <a:pt x="2469" y="184"/>
                  </a:lnTo>
                  <a:lnTo>
                    <a:pt x="2468" y="185"/>
                  </a:lnTo>
                  <a:lnTo>
                    <a:pt x="2468" y="185"/>
                  </a:lnTo>
                  <a:lnTo>
                    <a:pt x="2461" y="192"/>
                  </a:lnTo>
                  <a:lnTo>
                    <a:pt x="2461" y="191"/>
                  </a:lnTo>
                  <a:lnTo>
                    <a:pt x="2460" y="190"/>
                  </a:lnTo>
                  <a:lnTo>
                    <a:pt x="2459" y="188"/>
                  </a:lnTo>
                  <a:lnTo>
                    <a:pt x="2458" y="187"/>
                  </a:lnTo>
                  <a:lnTo>
                    <a:pt x="2457" y="186"/>
                  </a:lnTo>
                  <a:lnTo>
                    <a:pt x="2456" y="185"/>
                  </a:lnTo>
                  <a:lnTo>
                    <a:pt x="2455" y="185"/>
                  </a:lnTo>
                  <a:lnTo>
                    <a:pt x="2453" y="185"/>
                  </a:lnTo>
                  <a:lnTo>
                    <a:pt x="2452" y="185"/>
                  </a:lnTo>
                  <a:lnTo>
                    <a:pt x="2452" y="185"/>
                  </a:lnTo>
                  <a:lnTo>
                    <a:pt x="2450" y="185"/>
                  </a:lnTo>
                  <a:lnTo>
                    <a:pt x="2448" y="186"/>
                  </a:lnTo>
                  <a:lnTo>
                    <a:pt x="2446" y="187"/>
                  </a:lnTo>
                  <a:lnTo>
                    <a:pt x="2443" y="188"/>
                  </a:lnTo>
                  <a:lnTo>
                    <a:pt x="2441" y="189"/>
                  </a:lnTo>
                  <a:lnTo>
                    <a:pt x="2438" y="189"/>
                  </a:lnTo>
                  <a:lnTo>
                    <a:pt x="2437" y="190"/>
                  </a:lnTo>
                  <a:lnTo>
                    <a:pt x="2436" y="190"/>
                  </a:lnTo>
                  <a:lnTo>
                    <a:pt x="2437" y="190"/>
                  </a:lnTo>
                  <a:lnTo>
                    <a:pt x="2438" y="192"/>
                  </a:lnTo>
                  <a:lnTo>
                    <a:pt x="2439" y="193"/>
                  </a:lnTo>
                  <a:lnTo>
                    <a:pt x="2440" y="195"/>
                  </a:lnTo>
                  <a:lnTo>
                    <a:pt x="2441" y="197"/>
                  </a:lnTo>
                  <a:lnTo>
                    <a:pt x="2442" y="198"/>
                  </a:lnTo>
                  <a:lnTo>
                    <a:pt x="2443" y="199"/>
                  </a:lnTo>
                  <a:lnTo>
                    <a:pt x="2441" y="204"/>
                  </a:lnTo>
                  <a:lnTo>
                    <a:pt x="2444" y="212"/>
                  </a:lnTo>
                  <a:lnTo>
                    <a:pt x="2450" y="210"/>
                  </a:lnTo>
                  <a:lnTo>
                    <a:pt x="2452" y="210"/>
                  </a:lnTo>
                  <a:lnTo>
                    <a:pt x="2453" y="212"/>
                  </a:lnTo>
                  <a:lnTo>
                    <a:pt x="2455" y="212"/>
                  </a:lnTo>
                  <a:lnTo>
                    <a:pt x="2457" y="213"/>
                  </a:lnTo>
                  <a:lnTo>
                    <a:pt x="2459" y="214"/>
                  </a:lnTo>
                  <a:lnTo>
                    <a:pt x="2461" y="215"/>
                  </a:lnTo>
                  <a:lnTo>
                    <a:pt x="2462" y="215"/>
                  </a:lnTo>
                  <a:lnTo>
                    <a:pt x="2462" y="216"/>
                  </a:lnTo>
                  <a:lnTo>
                    <a:pt x="2462" y="217"/>
                  </a:lnTo>
                  <a:lnTo>
                    <a:pt x="2462" y="219"/>
                  </a:lnTo>
                  <a:lnTo>
                    <a:pt x="2462" y="220"/>
                  </a:lnTo>
                  <a:lnTo>
                    <a:pt x="2462" y="221"/>
                  </a:lnTo>
                  <a:lnTo>
                    <a:pt x="2462" y="222"/>
                  </a:lnTo>
                  <a:lnTo>
                    <a:pt x="2464" y="223"/>
                  </a:lnTo>
                  <a:lnTo>
                    <a:pt x="2466" y="224"/>
                  </a:lnTo>
                  <a:lnTo>
                    <a:pt x="2468" y="224"/>
                  </a:lnTo>
                  <a:lnTo>
                    <a:pt x="2468" y="225"/>
                  </a:lnTo>
                  <a:lnTo>
                    <a:pt x="2469" y="225"/>
                  </a:lnTo>
                  <a:lnTo>
                    <a:pt x="2471" y="226"/>
                  </a:lnTo>
                  <a:lnTo>
                    <a:pt x="2473" y="227"/>
                  </a:lnTo>
                  <a:lnTo>
                    <a:pt x="2475" y="228"/>
                  </a:lnTo>
                  <a:lnTo>
                    <a:pt x="2478" y="229"/>
                  </a:lnTo>
                  <a:lnTo>
                    <a:pt x="2480" y="230"/>
                  </a:lnTo>
                  <a:lnTo>
                    <a:pt x="2482" y="230"/>
                  </a:lnTo>
                  <a:lnTo>
                    <a:pt x="2483" y="231"/>
                  </a:lnTo>
                  <a:lnTo>
                    <a:pt x="2482" y="231"/>
                  </a:lnTo>
                  <a:lnTo>
                    <a:pt x="2482" y="232"/>
                  </a:lnTo>
                  <a:lnTo>
                    <a:pt x="2480" y="233"/>
                  </a:lnTo>
                  <a:lnTo>
                    <a:pt x="2478" y="234"/>
                  </a:lnTo>
                  <a:lnTo>
                    <a:pt x="2478" y="235"/>
                  </a:lnTo>
                  <a:lnTo>
                    <a:pt x="2477" y="234"/>
                  </a:lnTo>
                  <a:lnTo>
                    <a:pt x="2477" y="234"/>
                  </a:lnTo>
                  <a:lnTo>
                    <a:pt x="2475" y="233"/>
                  </a:lnTo>
                  <a:lnTo>
                    <a:pt x="2474" y="233"/>
                  </a:lnTo>
                  <a:lnTo>
                    <a:pt x="2472" y="232"/>
                  </a:lnTo>
                  <a:lnTo>
                    <a:pt x="2472" y="232"/>
                  </a:lnTo>
                  <a:lnTo>
                    <a:pt x="2477" y="243"/>
                  </a:lnTo>
                  <a:lnTo>
                    <a:pt x="2487" y="253"/>
                  </a:lnTo>
                  <a:lnTo>
                    <a:pt x="2479" y="251"/>
                  </a:lnTo>
                  <a:lnTo>
                    <a:pt x="2476" y="258"/>
                  </a:lnTo>
                  <a:lnTo>
                    <a:pt x="2486" y="270"/>
                  </a:lnTo>
                  <a:lnTo>
                    <a:pt x="2486" y="270"/>
                  </a:lnTo>
                  <a:lnTo>
                    <a:pt x="2485" y="270"/>
                  </a:lnTo>
                  <a:lnTo>
                    <a:pt x="2483" y="270"/>
                  </a:lnTo>
                  <a:lnTo>
                    <a:pt x="2480" y="269"/>
                  </a:lnTo>
                  <a:lnTo>
                    <a:pt x="2479" y="269"/>
                  </a:lnTo>
                  <a:lnTo>
                    <a:pt x="2478" y="270"/>
                  </a:lnTo>
                  <a:lnTo>
                    <a:pt x="2477" y="271"/>
                  </a:lnTo>
                  <a:lnTo>
                    <a:pt x="2476" y="273"/>
                  </a:lnTo>
                  <a:lnTo>
                    <a:pt x="2476" y="274"/>
                  </a:lnTo>
                  <a:lnTo>
                    <a:pt x="2476" y="275"/>
                  </a:lnTo>
                  <a:lnTo>
                    <a:pt x="2477" y="276"/>
                  </a:lnTo>
                  <a:lnTo>
                    <a:pt x="2478" y="277"/>
                  </a:lnTo>
                  <a:lnTo>
                    <a:pt x="2479" y="279"/>
                  </a:lnTo>
                  <a:lnTo>
                    <a:pt x="2480" y="279"/>
                  </a:lnTo>
                  <a:lnTo>
                    <a:pt x="2482" y="280"/>
                  </a:lnTo>
                  <a:lnTo>
                    <a:pt x="2483" y="280"/>
                  </a:lnTo>
                  <a:lnTo>
                    <a:pt x="2482" y="282"/>
                  </a:lnTo>
                  <a:lnTo>
                    <a:pt x="2482" y="284"/>
                  </a:lnTo>
                  <a:lnTo>
                    <a:pt x="2482" y="287"/>
                  </a:lnTo>
                  <a:lnTo>
                    <a:pt x="2480" y="289"/>
                  </a:lnTo>
                  <a:lnTo>
                    <a:pt x="2480" y="292"/>
                  </a:lnTo>
                  <a:lnTo>
                    <a:pt x="2480" y="293"/>
                  </a:lnTo>
                  <a:lnTo>
                    <a:pt x="2479" y="294"/>
                  </a:lnTo>
                  <a:lnTo>
                    <a:pt x="2476" y="295"/>
                  </a:lnTo>
                  <a:lnTo>
                    <a:pt x="2463" y="284"/>
                  </a:lnTo>
                  <a:lnTo>
                    <a:pt x="2442" y="263"/>
                  </a:lnTo>
                  <a:lnTo>
                    <a:pt x="2440" y="262"/>
                  </a:lnTo>
                  <a:lnTo>
                    <a:pt x="2436" y="258"/>
                  </a:lnTo>
                  <a:lnTo>
                    <a:pt x="2430" y="253"/>
                  </a:lnTo>
                  <a:lnTo>
                    <a:pt x="2423" y="247"/>
                  </a:lnTo>
                  <a:lnTo>
                    <a:pt x="2416" y="242"/>
                  </a:lnTo>
                  <a:lnTo>
                    <a:pt x="2411" y="237"/>
                  </a:lnTo>
                  <a:lnTo>
                    <a:pt x="2409" y="235"/>
                  </a:lnTo>
                  <a:lnTo>
                    <a:pt x="2409" y="234"/>
                  </a:lnTo>
                  <a:lnTo>
                    <a:pt x="2408" y="232"/>
                  </a:lnTo>
                  <a:lnTo>
                    <a:pt x="2407" y="230"/>
                  </a:lnTo>
                  <a:lnTo>
                    <a:pt x="2407" y="227"/>
                  </a:lnTo>
                  <a:lnTo>
                    <a:pt x="2407" y="226"/>
                  </a:lnTo>
                  <a:lnTo>
                    <a:pt x="2407" y="225"/>
                  </a:lnTo>
                  <a:lnTo>
                    <a:pt x="2406" y="224"/>
                  </a:lnTo>
                  <a:lnTo>
                    <a:pt x="2406" y="223"/>
                  </a:lnTo>
                  <a:lnTo>
                    <a:pt x="2405" y="222"/>
                  </a:lnTo>
                  <a:lnTo>
                    <a:pt x="2404" y="220"/>
                  </a:lnTo>
                  <a:lnTo>
                    <a:pt x="2403" y="218"/>
                  </a:lnTo>
                  <a:lnTo>
                    <a:pt x="2403" y="216"/>
                  </a:lnTo>
                  <a:lnTo>
                    <a:pt x="2402" y="215"/>
                  </a:lnTo>
                  <a:lnTo>
                    <a:pt x="2403" y="214"/>
                  </a:lnTo>
                  <a:lnTo>
                    <a:pt x="2404" y="214"/>
                  </a:lnTo>
                  <a:lnTo>
                    <a:pt x="2405" y="214"/>
                  </a:lnTo>
                  <a:lnTo>
                    <a:pt x="2405" y="214"/>
                  </a:lnTo>
                  <a:lnTo>
                    <a:pt x="2406" y="213"/>
                  </a:lnTo>
                  <a:lnTo>
                    <a:pt x="2407" y="212"/>
                  </a:lnTo>
                  <a:lnTo>
                    <a:pt x="2408" y="210"/>
                  </a:lnTo>
                  <a:lnTo>
                    <a:pt x="2410" y="208"/>
                  </a:lnTo>
                  <a:lnTo>
                    <a:pt x="2411" y="207"/>
                  </a:lnTo>
                  <a:lnTo>
                    <a:pt x="2411" y="206"/>
                  </a:lnTo>
                  <a:lnTo>
                    <a:pt x="2412" y="205"/>
                  </a:lnTo>
                  <a:lnTo>
                    <a:pt x="2412" y="203"/>
                  </a:lnTo>
                  <a:lnTo>
                    <a:pt x="2412" y="200"/>
                  </a:lnTo>
                  <a:lnTo>
                    <a:pt x="2413" y="197"/>
                  </a:lnTo>
                  <a:lnTo>
                    <a:pt x="2413" y="195"/>
                  </a:lnTo>
                  <a:lnTo>
                    <a:pt x="2414" y="192"/>
                  </a:lnTo>
                  <a:lnTo>
                    <a:pt x="2414" y="191"/>
                  </a:lnTo>
                  <a:lnTo>
                    <a:pt x="2414" y="190"/>
                  </a:lnTo>
                  <a:lnTo>
                    <a:pt x="2415" y="188"/>
                  </a:lnTo>
                  <a:lnTo>
                    <a:pt x="2415" y="186"/>
                  </a:lnTo>
                  <a:lnTo>
                    <a:pt x="2416" y="182"/>
                  </a:lnTo>
                  <a:lnTo>
                    <a:pt x="2417" y="180"/>
                  </a:lnTo>
                  <a:lnTo>
                    <a:pt x="2418" y="177"/>
                  </a:lnTo>
                  <a:lnTo>
                    <a:pt x="2419" y="176"/>
                  </a:lnTo>
                  <a:lnTo>
                    <a:pt x="2419" y="175"/>
                  </a:lnTo>
                  <a:lnTo>
                    <a:pt x="2418" y="173"/>
                  </a:lnTo>
                  <a:lnTo>
                    <a:pt x="2416" y="168"/>
                  </a:lnTo>
                  <a:lnTo>
                    <a:pt x="2413" y="163"/>
                  </a:lnTo>
                  <a:lnTo>
                    <a:pt x="2410" y="159"/>
                  </a:lnTo>
                  <a:lnTo>
                    <a:pt x="2409" y="158"/>
                  </a:lnTo>
                  <a:lnTo>
                    <a:pt x="2407" y="158"/>
                  </a:lnTo>
                  <a:lnTo>
                    <a:pt x="2405" y="159"/>
                  </a:lnTo>
                  <a:lnTo>
                    <a:pt x="2404" y="160"/>
                  </a:lnTo>
                  <a:lnTo>
                    <a:pt x="2403" y="161"/>
                  </a:lnTo>
                  <a:lnTo>
                    <a:pt x="2402" y="162"/>
                  </a:lnTo>
                  <a:lnTo>
                    <a:pt x="2403" y="162"/>
                  </a:lnTo>
                  <a:lnTo>
                    <a:pt x="2404" y="163"/>
                  </a:lnTo>
                  <a:lnTo>
                    <a:pt x="2405" y="165"/>
                  </a:lnTo>
                  <a:lnTo>
                    <a:pt x="2406" y="167"/>
                  </a:lnTo>
                  <a:lnTo>
                    <a:pt x="2408" y="168"/>
                  </a:lnTo>
                  <a:lnTo>
                    <a:pt x="2409" y="169"/>
                  </a:lnTo>
                  <a:lnTo>
                    <a:pt x="2409" y="169"/>
                  </a:lnTo>
                  <a:lnTo>
                    <a:pt x="2409" y="169"/>
                  </a:lnTo>
                  <a:lnTo>
                    <a:pt x="2409" y="169"/>
                  </a:lnTo>
                  <a:lnTo>
                    <a:pt x="2409" y="169"/>
                  </a:lnTo>
                  <a:lnTo>
                    <a:pt x="2407" y="170"/>
                  </a:lnTo>
                  <a:lnTo>
                    <a:pt x="2406" y="172"/>
                  </a:lnTo>
                  <a:lnTo>
                    <a:pt x="2405" y="173"/>
                  </a:lnTo>
                  <a:lnTo>
                    <a:pt x="2404" y="174"/>
                  </a:lnTo>
                  <a:lnTo>
                    <a:pt x="2403" y="175"/>
                  </a:lnTo>
                  <a:lnTo>
                    <a:pt x="2402" y="176"/>
                  </a:lnTo>
                  <a:lnTo>
                    <a:pt x="2401" y="178"/>
                  </a:lnTo>
                  <a:lnTo>
                    <a:pt x="2400" y="179"/>
                  </a:lnTo>
                  <a:lnTo>
                    <a:pt x="2399" y="181"/>
                  </a:lnTo>
                  <a:lnTo>
                    <a:pt x="2398" y="182"/>
                  </a:lnTo>
                  <a:lnTo>
                    <a:pt x="2397" y="182"/>
                  </a:lnTo>
                  <a:lnTo>
                    <a:pt x="2397" y="182"/>
                  </a:lnTo>
                  <a:lnTo>
                    <a:pt x="2396" y="181"/>
                  </a:lnTo>
                  <a:lnTo>
                    <a:pt x="2394" y="180"/>
                  </a:lnTo>
                  <a:lnTo>
                    <a:pt x="2392" y="179"/>
                  </a:lnTo>
                  <a:lnTo>
                    <a:pt x="2389" y="177"/>
                  </a:lnTo>
                  <a:lnTo>
                    <a:pt x="2387" y="176"/>
                  </a:lnTo>
                  <a:lnTo>
                    <a:pt x="2386" y="175"/>
                  </a:lnTo>
                  <a:lnTo>
                    <a:pt x="2386" y="174"/>
                  </a:lnTo>
                  <a:lnTo>
                    <a:pt x="2385" y="173"/>
                  </a:lnTo>
                  <a:lnTo>
                    <a:pt x="2384" y="171"/>
                  </a:lnTo>
                  <a:lnTo>
                    <a:pt x="2383" y="170"/>
                  </a:lnTo>
                  <a:lnTo>
                    <a:pt x="2381" y="168"/>
                  </a:lnTo>
                  <a:lnTo>
                    <a:pt x="2380" y="167"/>
                  </a:lnTo>
                  <a:lnTo>
                    <a:pt x="2379" y="166"/>
                  </a:lnTo>
                  <a:lnTo>
                    <a:pt x="2379" y="165"/>
                  </a:lnTo>
                  <a:lnTo>
                    <a:pt x="2376" y="165"/>
                  </a:lnTo>
                  <a:lnTo>
                    <a:pt x="2370" y="165"/>
                  </a:lnTo>
                  <a:lnTo>
                    <a:pt x="2364" y="165"/>
                  </a:lnTo>
                  <a:lnTo>
                    <a:pt x="2359" y="165"/>
                  </a:lnTo>
                  <a:lnTo>
                    <a:pt x="2358" y="165"/>
                  </a:lnTo>
                  <a:lnTo>
                    <a:pt x="2357" y="166"/>
                  </a:lnTo>
                  <a:lnTo>
                    <a:pt x="2357" y="168"/>
                  </a:lnTo>
                  <a:lnTo>
                    <a:pt x="2357" y="169"/>
                  </a:lnTo>
                  <a:lnTo>
                    <a:pt x="2357" y="171"/>
                  </a:lnTo>
                  <a:lnTo>
                    <a:pt x="2357" y="172"/>
                  </a:lnTo>
                  <a:lnTo>
                    <a:pt x="2357" y="174"/>
                  </a:lnTo>
                  <a:lnTo>
                    <a:pt x="2357" y="175"/>
                  </a:lnTo>
                  <a:lnTo>
                    <a:pt x="2356" y="178"/>
                  </a:lnTo>
                  <a:lnTo>
                    <a:pt x="2355" y="180"/>
                  </a:lnTo>
                  <a:lnTo>
                    <a:pt x="2354" y="182"/>
                  </a:lnTo>
                  <a:lnTo>
                    <a:pt x="2353" y="185"/>
                  </a:lnTo>
                  <a:lnTo>
                    <a:pt x="2353" y="187"/>
                  </a:lnTo>
                  <a:lnTo>
                    <a:pt x="2353" y="187"/>
                  </a:lnTo>
                  <a:lnTo>
                    <a:pt x="2354" y="188"/>
                  </a:lnTo>
                  <a:lnTo>
                    <a:pt x="2356" y="189"/>
                  </a:lnTo>
                  <a:lnTo>
                    <a:pt x="2358" y="189"/>
                  </a:lnTo>
                  <a:lnTo>
                    <a:pt x="2359" y="190"/>
                  </a:lnTo>
                  <a:lnTo>
                    <a:pt x="2362" y="190"/>
                  </a:lnTo>
                  <a:lnTo>
                    <a:pt x="2362" y="191"/>
                  </a:lnTo>
                  <a:lnTo>
                    <a:pt x="2363" y="192"/>
                  </a:lnTo>
                  <a:lnTo>
                    <a:pt x="2365" y="193"/>
                  </a:lnTo>
                  <a:lnTo>
                    <a:pt x="2366" y="194"/>
                  </a:lnTo>
                  <a:lnTo>
                    <a:pt x="2368" y="196"/>
                  </a:lnTo>
                  <a:lnTo>
                    <a:pt x="2369" y="196"/>
                  </a:lnTo>
                  <a:lnTo>
                    <a:pt x="2369" y="197"/>
                  </a:lnTo>
                  <a:lnTo>
                    <a:pt x="2364" y="197"/>
                  </a:lnTo>
                  <a:lnTo>
                    <a:pt x="2352" y="200"/>
                  </a:lnTo>
                  <a:lnTo>
                    <a:pt x="2350" y="200"/>
                  </a:lnTo>
                  <a:lnTo>
                    <a:pt x="2344" y="200"/>
                  </a:lnTo>
                  <a:lnTo>
                    <a:pt x="2339" y="200"/>
                  </a:lnTo>
                  <a:lnTo>
                    <a:pt x="2336" y="200"/>
                  </a:lnTo>
                  <a:lnTo>
                    <a:pt x="2335" y="199"/>
                  </a:lnTo>
                  <a:lnTo>
                    <a:pt x="2334" y="198"/>
                  </a:lnTo>
                  <a:lnTo>
                    <a:pt x="2334" y="196"/>
                  </a:lnTo>
                  <a:lnTo>
                    <a:pt x="2334" y="195"/>
                  </a:lnTo>
                  <a:lnTo>
                    <a:pt x="2333" y="194"/>
                  </a:lnTo>
                  <a:lnTo>
                    <a:pt x="2330" y="195"/>
                  </a:lnTo>
                  <a:lnTo>
                    <a:pt x="2323" y="195"/>
                  </a:lnTo>
                  <a:lnTo>
                    <a:pt x="2317" y="196"/>
                  </a:lnTo>
                  <a:lnTo>
                    <a:pt x="2315" y="196"/>
                  </a:lnTo>
                  <a:lnTo>
                    <a:pt x="2312" y="195"/>
                  </a:lnTo>
                  <a:lnTo>
                    <a:pt x="2305" y="195"/>
                  </a:lnTo>
                  <a:lnTo>
                    <a:pt x="2296" y="195"/>
                  </a:lnTo>
                  <a:lnTo>
                    <a:pt x="2287" y="195"/>
                  </a:lnTo>
                  <a:lnTo>
                    <a:pt x="2280" y="196"/>
                  </a:lnTo>
                  <a:lnTo>
                    <a:pt x="2277" y="196"/>
                  </a:lnTo>
                  <a:lnTo>
                    <a:pt x="2275" y="196"/>
                  </a:lnTo>
                  <a:lnTo>
                    <a:pt x="2269" y="197"/>
                  </a:lnTo>
                  <a:lnTo>
                    <a:pt x="2263" y="197"/>
                  </a:lnTo>
                  <a:lnTo>
                    <a:pt x="2258" y="198"/>
                  </a:lnTo>
                  <a:lnTo>
                    <a:pt x="2256" y="198"/>
                  </a:lnTo>
                  <a:lnTo>
                    <a:pt x="2256" y="198"/>
                  </a:lnTo>
                  <a:lnTo>
                    <a:pt x="2255" y="199"/>
                  </a:lnTo>
                  <a:lnTo>
                    <a:pt x="2254" y="201"/>
                  </a:lnTo>
                  <a:lnTo>
                    <a:pt x="2253" y="204"/>
                  </a:lnTo>
                  <a:lnTo>
                    <a:pt x="2251" y="206"/>
                  </a:lnTo>
                  <a:lnTo>
                    <a:pt x="2251" y="207"/>
                  </a:lnTo>
                  <a:lnTo>
                    <a:pt x="2250" y="208"/>
                  </a:lnTo>
                  <a:lnTo>
                    <a:pt x="2250" y="210"/>
                  </a:lnTo>
                  <a:lnTo>
                    <a:pt x="2249" y="216"/>
                  </a:lnTo>
                  <a:lnTo>
                    <a:pt x="2248" y="223"/>
                  </a:lnTo>
                  <a:lnTo>
                    <a:pt x="2248" y="228"/>
                  </a:lnTo>
                  <a:lnTo>
                    <a:pt x="2248" y="230"/>
                  </a:lnTo>
                  <a:lnTo>
                    <a:pt x="2247" y="232"/>
                  </a:lnTo>
                  <a:lnTo>
                    <a:pt x="2244" y="236"/>
                  </a:lnTo>
                  <a:lnTo>
                    <a:pt x="2239" y="242"/>
                  </a:lnTo>
                  <a:lnTo>
                    <a:pt x="2235" y="246"/>
                  </a:lnTo>
                  <a:lnTo>
                    <a:pt x="2234" y="247"/>
                  </a:lnTo>
                  <a:lnTo>
                    <a:pt x="2234" y="248"/>
                  </a:lnTo>
                  <a:lnTo>
                    <a:pt x="2236" y="248"/>
                  </a:lnTo>
                  <a:lnTo>
                    <a:pt x="2237" y="249"/>
                  </a:lnTo>
                  <a:lnTo>
                    <a:pt x="2238" y="250"/>
                  </a:lnTo>
                  <a:lnTo>
                    <a:pt x="2239" y="250"/>
                  </a:lnTo>
                  <a:lnTo>
                    <a:pt x="2240" y="250"/>
                  </a:lnTo>
                  <a:lnTo>
                    <a:pt x="2243" y="251"/>
                  </a:lnTo>
                  <a:lnTo>
                    <a:pt x="2246" y="251"/>
                  </a:lnTo>
                  <a:lnTo>
                    <a:pt x="2248" y="252"/>
                  </a:lnTo>
                  <a:lnTo>
                    <a:pt x="2250" y="252"/>
                  </a:lnTo>
                  <a:lnTo>
                    <a:pt x="2251" y="252"/>
                  </a:lnTo>
                  <a:lnTo>
                    <a:pt x="2251" y="253"/>
                  </a:lnTo>
                  <a:lnTo>
                    <a:pt x="2252" y="254"/>
                  </a:lnTo>
                  <a:lnTo>
                    <a:pt x="2253" y="255"/>
                  </a:lnTo>
                  <a:lnTo>
                    <a:pt x="2254" y="257"/>
                  </a:lnTo>
                  <a:lnTo>
                    <a:pt x="2256" y="259"/>
                  </a:lnTo>
                  <a:lnTo>
                    <a:pt x="2256" y="260"/>
                  </a:lnTo>
                  <a:lnTo>
                    <a:pt x="2257" y="260"/>
                  </a:lnTo>
                  <a:lnTo>
                    <a:pt x="2257" y="259"/>
                  </a:lnTo>
                  <a:lnTo>
                    <a:pt x="2257" y="257"/>
                  </a:lnTo>
                  <a:lnTo>
                    <a:pt x="2256" y="255"/>
                  </a:lnTo>
                  <a:lnTo>
                    <a:pt x="2256" y="254"/>
                  </a:lnTo>
                  <a:lnTo>
                    <a:pt x="2256" y="253"/>
                  </a:lnTo>
                  <a:lnTo>
                    <a:pt x="2255" y="244"/>
                  </a:lnTo>
                  <a:lnTo>
                    <a:pt x="2263" y="259"/>
                  </a:lnTo>
                  <a:lnTo>
                    <a:pt x="2269" y="266"/>
                  </a:lnTo>
                  <a:lnTo>
                    <a:pt x="2275" y="256"/>
                  </a:lnTo>
                  <a:lnTo>
                    <a:pt x="2284" y="257"/>
                  </a:lnTo>
                  <a:lnTo>
                    <a:pt x="2306" y="266"/>
                  </a:lnTo>
                  <a:lnTo>
                    <a:pt x="2306" y="266"/>
                  </a:lnTo>
                  <a:lnTo>
                    <a:pt x="2307" y="269"/>
                  </a:lnTo>
                  <a:lnTo>
                    <a:pt x="2308" y="271"/>
                  </a:lnTo>
                  <a:lnTo>
                    <a:pt x="2310" y="273"/>
                  </a:lnTo>
                  <a:lnTo>
                    <a:pt x="2311" y="275"/>
                  </a:lnTo>
                  <a:lnTo>
                    <a:pt x="2313" y="277"/>
                  </a:lnTo>
                  <a:lnTo>
                    <a:pt x="2314" y="279"/>
                  </a:lnTo>
                  <a:lnTo>
                    <a:pt x="2315" y="280"/>
                  </a:lnTo>
                  <a:lnTo>
                    <a:pt x="2316" y="281"/>
                  </a:lnTo>
                  <a:lnTo>
                    <a:pt x="2316" y="281"/>
                  </a:lnTo>
                  <a:lnTo>
                    <a:pt x="2317" y="283"/>
                  </a:lnTo>
                  <a:lnTo>
                    <a:pt x="2318" y="285"/>
                  </a:lnTo>
                  <a:lnTo>
                    <a:pt x="2320" y="288"/>
                  </a:lnTo>
                  <a:lnTo>
                    <a:pt x="2321" y="291"/>
                  </a:lnTo>
                  <a:lnTo>
                    <a:pt x="2322" y="293"/>
                  </a:lnTo>
                  <a:lnTo>
                    <a:pt x="2323" y="295"/>
                  </a:lnTo>
                  <a:lnTo>
                    <a:pt x="2323" y="295"/>
                  </a:lnTo>
                  <a:lnTo>
                    <a:pt x="2337" y="320"/>
                  </a:lnTo>
                  <a:lnTo>
                    <a:pt x="2337" y="361"/>
                  </a:lnTo>
                  <a:lnTo>
                    <a:pt x="2328" y="392"/>
                  </a:lnTo>
                  <a:lnTo>
                    <a:pt x="2313" y="401"/>
                  </a:lnTo>
                  <a:lnTo>
                    <a:pt x="2303" y="394"/>
                  </a:lnTo>
                  <a:lnTo>
                    <a:pt x="2302" y="394"/>
                  </a:lnTo>
                  <a:lnTo>
                    <a:pt x="2300" y="395"/>
                  </a:lnTo>
                  <a:lnTo>
                    <a:pt x="2298" y="396"/>
                  </a:lnTo>
                  <a:lnTo>
                    <a:pt x="2297" y="398"/>
                  </a:lnTo>
                  <a:lnTo>
                    <a:pt x="2295" y="399"/>
                  </a:lnTo>
                  <a:lnTo>
                    <a:pt x="2293" y="400"/>
                  </a:lnTo>
                  <a:lnTo>
                    <a:pt x="2293" y="400"/>
                  </a:lnTo>
                  <a:lnTo>
                    <a:pt x="2292" y="401"/>
                  </a:lnTo>
                  <a:lnTo>
                    <a:pt x="2292" y="403"/>
                  </a:lnTo>
                  <a:lnTo>
                    <a:pt x="2291" y="405"/>
                  </a:lnTo>
                  <a:lnTo>
                    <a:pt x="2290" y="407"/>
                  </a:lnTo>
                  <a:lnTo>
                    <a:pt x="2290" y="411"/>
                  </a:lnTo>
                  <a:lnTo>
                    <a:pt x="2289" y="412"/>
                  </a:lnTo>
                  <a:lnTo>
                    <a:pt x="2289" y="413"/>
                  </a:lnTo>
                  <a:lnTo>
                    <a:pt x="2290" y="425"/>
                  </a:lnTo>
                  <a:lnTo>
                    <a:pt x="2276" y="440"/>
                  </a:lnTo>
                  <a:lnTo>
                    <a:pt x="2286" y="448"/>
                  </a:lnTo>
                  <a:lnTo>
                    <a:pt x="2311" y="464"/>
                  </a:lnTo>
                  <a:lnTo>
                    <a:pt x="2311" y="467"/>
                  </a:lnTo>
                  <a:lnTo>
                    <a:pt x="2313" y="472"/>
                  </a:lnTo>
                  <a:lnTo>
                    <a:pt x="2316" y="478"/>
                  </a:lnTo>
                  <a:lnTo>
                    <a:pt x="2318" y="484"/>
                  </a:lnTo>
                  <a:lnTo>
                    <a:pt x="2320" y="488"/>
                  </a:lnTo>
                  <a:lnTo>
                    <a:pt x="2321" y="491"/>
                  </a:lnTo>
                  <a:lnTo>
                    <a:pt x="2320" y="491"/>
                  </a:lnTo>
                  <a:lnTo>
                    <a:pt x="2319" y="492"/>
                  </a:lnTo>
                  <a:lnTo>
                    <a:pt x="2318" y="495"/>
                  </a:lnTo>
                  <a:lnTo>
                    <a:pt x="2316" y="496"/>
                  </a:lnTo>
                  <a:lnTo>
                    <a:pt x="2314" y="498"/>
                  </a:lnTo>
                  <a:lnTo>
                    <a:pt x="2313" y="499"/>
                  </a:lnTo>
                  <a:lnTo>
                    <a:pt x="2312" y="500"/>
                  </a:lnTo>
                  <a:lnTo>
                    <a:pt x="2311" y="500"/>
                  </a:lnTo>
                  <a:lnTo>
                    <a:pt x="2293" y="507"/>
                  </a:lnTo>
                  <a:lnTo>
                    <a:pt x="2292" y="506"/>
                  </a:lnTo>
                  <a:lnTo>
                    <a:pt x="2291" y="505"/>
                  </a:lnTo>
                  <a:lnTo>
                    <a:pt x="2290" y="504"/>
                  </a:lnTo>
                  <a:lnTo>
                    <a:pt x="2288" y="502"/>
                  </a:lnTo>
                  <a:lnTo>
                    <a:pt x="2287" y="501"/>
                  </a:lnTo>
                  <a:lnTo>
                    <a:pt x="2286" y="500"/>
                  </a:lnTo>
                  <a:lnTo>
                    <a:pt x="2286" y="499"/>
                  </a:lnTo>
                  <a:lnTo>
                    <a:pt x="2286" y="498"/>
                  </a:lnTo>
                  <a:lnTo>
                    <a:pt x="2287" y="496"/>
                  </a:lnTo>
                  <a:lnTo>
                    <a:pt x="2288" y="493"/>
                  </a:lnTo>
                  <a:lnTo>
                    <a:pt x="2288" y="492"/>
                  </a:lnTo>
                  <a:lnTo>
                    <a:pt x="2289" y="491"/>
                  </a:lnTo>
                  <a:lnTo>
                    <a:pt x="2289" y="490"/>
                  </a:lnTo>
                  <a:lnTo>
                    <a:pt x="2288" y="489"/>
                  </a:lnTo>
                  <a:lnTo>
                    <a:pt x="2288" y="487"/>
                  </a:lnTo>
                  <a:lnTo>
                    <a:pt x="2287" y="484"/>
                  </a:lnTo>
                  <a:lnTo>
                    <a:pt x="2286" y="483"/>
                  </a:lnTo>
                  <a:lnTo>
                    <a:pt x="2286" y="481"/>
                  </a:lnTo>
                  <a:lnTo>
                    <a:pt x="2285" y="480"/>
                  </a:lnTo>
                  <a:lnTo>
                    <a:pt x="2284" y="479"/>
                  </a:lnTo>
                  <a:lnTo>
                    <a:pt x="2282" y="478"/>
                  </a:lnTo>
                  <a:lnTo>
                    <a:pt x="2281" y="477"/>
                  </a:lnTo>
                  <a:lnTo>
                    <a:pt x="2280" y="476"/>
                  </a:lnTo>
                  <a:lnTo>
                    <a:pt x="2279" y="475"/>
                  </a:lnTo>
                  <a:lnTo>
                    <a:pt x="2279" y="474"/>
                  </a:lnTo>
                  <a:lnTo>
                    <a:pt x="2279" y="472"/>
                  </a:lnTo>
                  <a:lnTo>
                    <a:pt x="2279" y="471"/>
                  </a:lnTo>
                  <a:lnTo>
                    <a:pt x="2279" y="471"/>
                  </a:lnTo>
                  <a:lnTo>
                    <a:pt x="2279" y="470"/>
                  </a:lnTo>
                  <a:lnTo>
                    <a:pt x="2280" y="469"/>
                  </a:lnTo>
                  <a:lnTo>
                    <a:pt x="2281" y="468"/>
                  </a:lnTo>
                  <a:lnTo>
                    <a:pt x="2282" y="467"/>
                  </a:lnTo>
                  <a:lnTo>
                    <a:pt x="2279" y="464"/>
                  </a:lnTo>
                  <a:lnTo>
                    <a:pt x="2273" y="462"/>
                  </a:lnTo>
                  <a:lnTo>
                    <a:pt x="2265" y="460"/>
                  </a:lnTo>
                  <a:lnTo>
                    <a:pt x="2259" y="459"/>
                  </a:lnTo>
                  <a:lnTo>
                    <a:pt x="2256" y="458"/>
                  </a:lnTo>
                  <a:lnTo>
                    <a:pt x="2254" y="440"/>
                  </a:lnTo>
                  <a:lnTo>
                    <a:pt x="2254" y="440"/>
                  </a:lnTo>
                  <a:lnTo>
                    <a:pt x="2252" y="439"/>
                  </a:lnTo>
                  <a:lnTo>
                    <a:pt x="2250" y="439"/>
                  </a:lnTo>
                  <a:lnTo>
                    <a:pt x="2248" y="438"/>
                  </a:lnTo>
                  <a:lnTo>
                    <a:pt x="2246" y="436"/>
                  </a:lnTo>
                  <a:lnTo>
                    <a:pt x="2244" y="436"/>
                  </a:lnTo>
                  <a:lnTo>
                    <a:pt x="2244" y="435"/>
                  </a:lnTo>
                  <a:lnTo>
                    <a:pt x="2243" y="435"/>
                  </a:lnTo>
                  <a:lnTo>
                    <a:pt x="2240" y="435"/>
                  </a:lnTo>
                  <a:lnTo>
                    <a:pt x="2238" y="435"/>
                  </a:lnTo>
                  <a:lnTo>
                    <a:pt x="2236" y="436"/>
                  </a:lnTo>
                  <a:lnTo>
                    <a:pt x="2234" y="436"/>
                  </a:lnTo>
                  <a:lnTo>
                    <a:pt x="2232" y="438"/>
                  </a:lnTo>
                  <a:lnTo>
                    <a:pt x="2231" y="438"/>
                  </a:lnTo>
                  <a:lnTo>
                    <a:pt x="2231" y="438"/>
                  </a:lnTo>
                  <a:lnTo>
                    <a:pt x="2229" y="439"/>
                  </a:lnTo>
                  <a:lnTo>
                    <a:pt x="2228" y="440"/>
                  </a:lnTo>
                  <a:lnTo>
                    <a:pt x="2227" y="442"/>
                  </a:lnTo>
                  <a:lnTo>
                    <a:pt x="2226" y="443"/>
                  </a:lnTo>
                  <a:lnTo>
                    <a:pt x="2226" y="443"/>
                  </a:lnTo>
                  <a:lnTo>
                    <a:pt x="2225" y="444"/>
                  </a:lnTo>
                  <a:lnTo>
                    <a:pt x="2224" y="445"/>
                  </a:lnTo>
                  <a:lnTo>
                    <a:pt x="2223" y="446"/>
                  </a:lnTo>
                  <a:lnTo>
                    <a:pt x="2222" y="448"/>
                  </a:lnTo>
                  <a:lnTo>
                    <a:pt x="2221" y="448"/>
                  </a:lnTo>
                  <a:lnTo>
                    <a:pt x="2220" y="449"/>
                  </a:lnTo>
                  <a:lnTo>
                    <a:pt x="2216" y="449"/>
                  </a:lnTo>
                  <a:lnTo>
                    <a:pt x="2216" y="449"/>
                  </a:lnTo>
                  <a:lnTo>
                    <a:pt x="2217" y="448"/>
                  </a:lnTo>
                  <a:lnTo>
                    <a:pt x="2217" y="446"/>
                  </a:lnTo>
                  <a:lnTo>
                    <a:pt x="2218" y="445"/>
                  </a:lnTo>
                  <a:lnTo>
                    <a:pt x="2218" y="444"/>
                  </a:lnTo>
                  <a:lnTo>
                    <a:pt x="2217" y="443"/>
                  </a:lnTo>
                  <a:lnTo>
                    <a:pt x="2216" y="441"/>
                  </a:lnTo>
                  <a:lnTo>
                    <a:pt x="2215" y="439"/>
                  </a:lnTo>
                  <a:lnTo>
                    <a:pt x="2214" y="438"/>
                  </a:lnTo>
                  <a:lnTo>
                    <a:pt x="2213" y="436"/>
                  </a:lnTo>
                  <a:lnTo>
                    <a:pt x="2213" y="434"/>
                  </a:lnTo>
                  <a:lnTo>
                    <a:pt x="2214" y="433"/>
                  </a:lnTo>
                  <a:lnTo>
                    <a:pt x="2215" y="431"/>
                  </a:lnTo>
                  <a:lnTo>
                    <a:pt x="2216" y="429"/>
                  </a:lnTo>
                  <a:lnTo>
                    <a:pt x="2217" y="428"/>
                  </a:lnTo>
                  <a:lnTo>
                    <a:pt x="2217" y="427"/>
                  </a:lnTo>
                  <a:lnTo>
                    <a:pt x="2217" y="427"/>
                  </a:lnTo>
                  <a:lnTo>
                    <a:pt x="2216" y="426"/>
                  </a:lnTo>
                  <a:lnTo>
                    <a:pt x="2215" y="425"/>
                  </a:lnTo>
                  <a:lnTo>
                    <a:pt x="2213" y="423"/>
                  </a:lnTo>
                  <a:lnTo>
                    <a:pt x="2212" y="422"/>
                  </a:lnTo>
                  <a:lnTo>
                    <a:pt x="2210" y="422"/>
                  </a:lnTo>
                  <a:lnTo>
                    <a:pt x="2209" y="422"/>
                  </a:lnTo>
                  <a:lnTo>
                    <a:pt x="2208" y="423"/>
                  </a:lnTo>
                  <a:lnTo>
                    <a:pt x="2206" y="424"/>
                  </a:lnTo>
                  <a:lnTo>
                    <a:pt x="2205" y="425"/>
                  </a:lnTo>
                  <a:lnTo>
                    <a:pt x="2204" y="426"/>
                  </a:lnTo>
                  <a:lnTo>
                    <a:pt x="2204" y="427"/>
                  </a:lnTo>
                  <a:lnTo>
                    <a:pt x="2202" y="428"/>
                  </a:lnTo>
                  <a:lnTo>
                    <a:pt x="2200" y="430"/>
                  </a:lnTo>
                  <a:lnTo>
                    <a:pt x="2199" y="432"/>
                  </a:lnTo>
                  <a:lnTo>
                    <a:pt x="2198" y="434"/>
                  </a:lnTo>
                  <a:lnTo>
                    <a:pt x="2197" y="436"/>
                  </a:lnTo>
                  <a:lnTo>
                    <a:pt x="2196" y="439"/>
                  </a:lnTo>
                  <a:lnTo>
                    <a:pt x="2194" y="440"/>
                  </a:lnTo>
                  <a:lnTo>
                    <a:pt x="2192" y="441"/>
                  </a:lnTo>
                  <a:lnTo>
                    <a:pt x="2190" y="442"/>
                  </a:lnTo>
                  <a:lnTo>
                    <a:pt x="2189" y="443"/>
                  </a:lnTo>
                  <a:lnTo>
                    <a:pt x="2188" y="443"/>
                  </a:lnTo>
                  <a:lnTo>
                    <a:pt x="2187" y="444"/>
                  </a:lnTo>
                  <a:lnTo>
                    <a:pt x="2185" y="445"/>
                  </a:lnTo>
                  <a:lnTo>
                    <a:pt x="2183" y="445"/>
                  </a:lnTo>
                  <a:lnTo>
                    <a:pt x="2183" y="446"/>
                  </a:lnTo>
                  <a:lnTo>
                    <a:pt x="2182" y="452"/>
                  </a:lnTo>
                  <a:lnTo>
                    <a:pt x="2192" y="455"/>
                  </a:lnTo>
                  <a:lnTo>
                    <a:pt x="2200" y="459"/>
                  </a:lnTo>
                  <a:lnTo>
                    <a:pt x="2201" y="468"/>
                  </a:lnTo>
                  <a:lnTo>
                    <a:pt x="2202" y="468"/>
                  </a:lnTo>
                  <a:lnTo>
                    <a:pt x="2203" y="468"/>
                  </a:lnTo>
                  <a:lnTo>
                    <a:pt x="2205" y="468"/>
                  </a:lnTo>
                  <a:lnTo>
                    <a:pt x="2207" y="467"/>
                  </a:lnTo>
                  <a:lnTo>
                    <a:pt x="2208" y="467"/>
                  </a:lnTo>
                  <a:lnTo>
                    <a:pt x="2209" y="465"/>
                  </a:lnTo>
                  <a:lnTo>
                    <a:pt x="2210" y="464"/>
                  </a:lnTo>
                  <a:lnTo>
                    <a:pt x="2213" y="463"/>
                  </a:lnTo>
                  <a:lnTo>
                    <a:pt x="2214" y="462"/>
                  </a:lnTo>
                  <a:lnTo>
                    <a:pt x="2216" y="461"/>
                  </a:lnTo>
                  <a:lnTo>
                    <a:pt x="2217" y="460"/>
                  </a:lnTo>
                  <a:lnTo>
                    <a:pt x="2218" y="460"/>
                  </a:lnTo>
                  <a:lnTo>
                    <a:pt x="2220" y="460"/>
                  </a:lnTo>
                  <a:lnTo>
                    <a:pt x="2225" y="460"/>
                  </a:lnTo>
                  <a:lnTo>
                    <a:pt x="2231" y="461"/>
                  </a:lnTo>
                  <a:lnTo>
                    <a:pt x="2237" y="462"/>
                  </a:lnTo>
                  <a:lnTo>
                    <a:pt x="2240" y="462"/>
                  </a:lnTo>
                  <a:lnTo>
                    <a:pt x="2240" y="463"/>
                  </a:lnTo>
                  <a:lnTo>
                    <a:pt x="2242" y="464"/>
                  </a:lnTo>
                  <a:lnTo>
                    <a:pt x="2242" y="467"/>
                  </a:lnTo>
                  <a:lnTo>
                    <a:pt x="2243" y="469"/>
                  </a:lnTo>
                  <a:lnTo>
                    <a:pt x="2243" y="469"/>
                  </a:lnTo>
                  <a:lnTo>
                    <a:pt x="2242" y="469"/>
                  </a:lnTo>
                  <a:lnTo>
                    <a:pt x="2240" y="469"/>
                  </a:lnTo>
                  <a:lnTo>
                    <a:pt x="2238" y="469"/>
                  </a:lnTo>
                  <a:lnTo>
                    <a:pt x="2236" y="469"/>
                  </a:lnTo>
                  <a:lnTo>
                    <a:pt x="2235" y="469"/>
                  </a:lnTo>
                  <a:lnTo>
                    <a:pt x="2234" y="469"/>
                  </a:lnTo>
                  <a:lnTo>
                    <a:pt x="2233" y="470"/>
                  </a:lnTo>
                  <a:lnTo>
                    <a:pt x="2231" y="472"/>
                  </a:lnTo>
                  <a:lnTo>
                    <a:pt x="2229" y="473"/>
                  </a:lnTo>
                  <a:lnTo>
                    <a:pt x="2228" y="475"/>
                  </a:lnTo>
                  <a:lnTo>
                    <a:pt x="2226" y="477"/>
                  </a:lnTo>
                  <a:lnTo>
                    <a:pt x="2225" y="478"/>
                  </a:lnTo>
                  <a:lnTo>
                    <a:pt x="2225" y="479"/>
                  </a:lnTo>
                  <a:lnTo>
                    <a:pt x="2224" y="480"/>
                  </a:lnTo>
                  <a:lnTo>
                    <a:pt x="2223" y="481"/>
                  </a:lnTo>
                  <a:lnTo>
                    <a:pt x="2222" y="483"/>
                  </a:lnTo>
                  <a:lnTo>
                    <a:pt x="2220" y="485"/>
                  </a:lnTo>
                  <a:lnTo>
                    <a:pt x="2219" y="488"/>
                  </a:lnTo>
                  <a:lnTo>
                    <a:pt x="2217" y="490"/>
                  </a:lnTo>
                  <a:lnTo>
                    <a:pt x="2216" y="492"/>
                  </a:lnTo>
                  <a:lnTo>
                    <a:pt x="2215" y="495"/>
                  </a:lnTo>
                  <a:lnTo>
                    <a:pt x="2215" y="496"/>
                  </a:lnTo>
                  <a:lnTo>
                    <a:pt x="2216" y="497"/>
                  </a:lnTo>
                  <a:lnTo>
                    <a:pt x="2216" y="497"/>
                  </a:lnTo>
                  <a:lnTo>
                    <a:pt x="2217" y="497"/>
                  </a:lnTo>
                  <a:lnTo>
                    <a:pt x="2218" y="498"/>
                  </a:lnTo>
                  <a:lnTo>
                    <a:pt x="2219" y="499"/>
                  </a:lnTo>
                  <a:lnTo>
                    <a:pt x="2221" y="500"/>
                  </a:lnTo>
                  <a:lnTo>
                    <a:pt x="2223" y="501"/>
                  </a:lnTo>
                  <a:lnTo>
                    <a:pt x="2225" y="503"/>
                  </a:lnTo>
                  <a:lnTo>
                    <a:pt x="2227" y="504"/>
                  </a:lnTo>
                  <a:lnTo>
                    <a:pt x="2228" y="505"/>
                  </a:lnTo>
                  <a:lnTo>
                    <a:pt x="2229" y="505"/>
                  </a:lnTo>
                  <a:lnTo>
                    <a:pt x="2230" y="505"/>
                  </a:lnTo>
                  <a:lnTo>
                    <a:pt x="2233" y="509"/>
                  </a:lnTo>
                  <a:lnTo>
                    <a:pt x="2236" y="513"/>
                  </a:lnTo>
                  <a:lnTo>
                    <a:pt x="2240" y="517"/>
                  </a:lnTo>
                  <a:lnTo>
                    <a:pt x="2243" y="521"/>
                  </a:lnTo>
                  <a:lnTo>
                    <a:pt x="2244" y="523"/>
                  </a:lnTo>
                  <a:lnTo>
                    <a:pt x="2245" y="524"/>
                  </a:lnTo>
                  <a:lnTo>
                    <a:pt x="2246" y="525"/>
                  </a:lnTo>
                  <a:lnTo>
                    <a:pt x="2248" y="527"/>
                  </a:lnTo>
                  <a:lnTo>
                    <a:pt x="2249" y="529"/>
                  </a:lnTo>
                  <a:lnTo>
                    <a:pt x="2251" y="531"/>
                  </a:lnTo>
                  <a:lnTo>
                    <a:pt x="2253" y="532"/>
                  </a:lnTo>
                  <a:lnTo>
                    <a:pt x="2254" y="533"/>
                  </a:lnTo>
                  <a:lnTo>
                    <a:pt x="2255" y="534"/>
                  </a:lnTo>
                  <a:lnTo>
                    <a:pt x="2255" y="535"/>
                  </a:lnTo>
                  <a:lnTo>
                    <a:pt x="2254" y="536"/>
                  </a:lnTo>
                  <a:lnTo>
                    <a:pt x="2253" y="537"/>
                  </a:lnTo>
                  <a:lnTo>
                    <a:pt x="2253" y="539"/>
                  </a:lnTo>
                  <a:lnTo>
                    <a:pt x="2252" y="540"/>
                  </a:lnTo>
                  <a:lnTo>
                    <a:pt x="2252" y="540"/>
                  </a:lnTo>
                  <a:lnTo>
                    <a:pt x="2253" y="541"/>
                  </a:lnTo>
                  <a:lnTo>
                    <a:pt x="2254" y="541"/>
                  </a:lnTo>
                  <a:lnTo>
                    <a:pt x="2256" y="542"/>
                  </a:lnTo>
                  <a:lnTo>
                    <a:pt x="2258" y="542"/>
                  </a:lnTo>
                  <a:lnTo>
                    <a:pt x="2259" y="543"/>
                  </a:lnTo>
                  <a:lnTo>
                    <a:pt x="2260" y="543"/>
                  </a:lnTo>
                  <a:lnTo>
                    <a:pt x="2260" y="544"/>
                  </a:lnTo>
                  <a:lnTo>
                    <a:pt x="2259" y="546"/>
                  </a:lnTo>
                  <a:lnTo>
                    <a:pt x="2259" y="547"/>
                  </a:lnTo>
                  <a:lnTo>
                    <a:pt x="2258" y="548"/>
                  </a:lnTo>
                  <a:lnTo>
                    <a:pt x="2258" y="548"/>
                  </a:lnTo>
                  <a:lnTo>
                    <a:pt x="2254" y="557"/>
                  </a:lnTo>
                  <a:lnTo>
                    <a:pt x="2254" y="557"/>
                  </a:lnTo>
                  <a:lnTo>
                    <a:pt x="2256" y="558"/>
                  </a:lnTo>
                  <a:lnTo>
                    <a:pt x="2258" y="558"/>
                  </a:lnTo>
                  <a:lnTo>
                    <a:pt x="2259" y="558"/>
                  </a:lnTo>
                  <a:lnTo>
                    <a:pt x="2260" y="558"/>
                  </a:lnTo>
                  <a:lnTo>
                    <a:pt x="2261" y="558"/>
                  </a:lnTo>
                  <a:lnTo>
                    <a:pt x="2262" y="557"/>
                  </a:lnTo>
                  <a:lnTo>
                    <a:pt x="2264" y="556"/>
                  </a:lnTo>
                  <a:lnTo>
                    <a:pt x="2265" y="555"/>
                  </a:lnTo>
                  <a:lnTo>
                    <a:pt x="2267" y="554"/>
                  </a:lnTo>
                  <a:lnTo>
                    <a:pt x="2268" y="553"/>
                  </a:lnTo>
                  <a:lnTo>
                    <a:pt x="2268" y="552"/>
                  </a:lnTo>
                  <a:lnTo>
                    <a:pt x="2268" y="560"/>
                  </a:lnTo>
                  <a:lnTo>
                    <a:pt x="2263" y="586"/>
                  </a:lnTo>
                  <a:lnTo>
                    <a:pt x="2256" y="608"/>
                  </a:lnTo>
                  <a:lnTo>
                    <a:pt x="2250" y="622"/>
                  </a:lnTo>
                  <a:lnTo>
                    <a:pt x="2249" y="624"/>
                  </a:lnTo>
                  <a:lnTo>
                    <a:pt x="2246" y="627"/>
                  </a:lnTo>
                  <a:lnTo>
                    <a:pt x="2242" y="632"/>
                  </a:lnTo>
                  <a:lnTo>
                    <a:pt x="2236" y="637"/>
                  </a:lnTo>
                  <a:lnTo>
                    <a:pt x="2233" y="640"/>
                  </a:lnTo>
                  <a:lnTo>
                    <a:pt x="2232" y="641"/>
                  </a:lnTo>
                  <a:lnTo>
                    <a:pt x="2231" y="641"/>
                  </a:lnTo>
                  <a:lnTo>
                    <a:pt x="2231" y="643"/>
                  </a:lnTo>
                  <a:lnTo>
                    <a:pt x="2230" y="644"/>
                  </a:lnTo>
                  <a:lnTo>
                    <a:pt x="2229" y="646"/>
                  </a:lnTo>
                  <a:lnTo>
                    <a:pt x="2229" y="647"/>
                  </a:lnTo>
                  <a:lnTo>
                    <a:pt x="2228" y="647"/>
                  </a:lnTo>
                  <a:lnTo>
                    <a:pt x="2221" y="651"/>
                  </a:lnTo>
                  <a:lnTo>
                    <a:pt x="2213" y="652"/>
                  </a:lnTo>
                  <a:lnTo>
                    <a:pt x="2212" y="653"/>
                  </a:lnTo>
                  <a:lnTo>
                    <a:pt x="2210" y="654"/>
                  </a:lnTo>
                  <a:lnTo>
                    <a:pt x="2209" y="655"/>
                  </a:lnTo>
                  <a:lnTo>
                    <a:pt x="2207" y="656"/>
                  </a:lnTo>
                  <a:lnTo>
                    <a:pt x="2205" y="658"/>
                  </a:lnTo>
                  <a:lnTo>
                    <a:pt x="2204" y="658"/>
                  </a:lnTo>
                  <a:lnTo>
                    <a:pt x="2203" y="659"/>
                  </a:lnTo>
                  <a:lnTo>
                    <a:pt x="2202" y="658"/>
                  </a:lnTo>
                  <a:lnTo>
                    <a:pt x="2201" y="658"/>
                  </a:lnTo>
                  <a:lnTo>
                    <a:pt x="2199" y="659"/>
                  </a:lnTo>
                  <a:lnTo>
                    <a:pt x="2198" y="659"/>
                  </a:lnTo>
                  <a:lnTo>
                    <a:pt x="2198" y="659"/>
                  </a:lnTo>
                  <a:lnTo>
                    <a:pt x="2188" y="668"/>
                  </a:lnTo>
                  <a:lnTo>
                    <a:pt x="2179" y="665"/>
                  </a:lnTo>
                  <a:lnTo>
                    <a:pt x="2174" y="670"/>
                  </a:lnTo>
                  <a:lnTo>
                    <a:pt x="2173" y="670"/>
                  </a:lnTo>
                  <a:lnTo>
                    <a:pt x="2171" y="670"/>
                  </a:lnTo>
                  <a:lnTo>
                    <a:pt x="2170" y="670"/>
                  </a:lnTo>
                  <a:lnTo>
                    <a:pt x="2168" y="670"/>
                  </a:lnTo>
                  <a:lnTo>
                    <a:pt x="2167" y="670"/>
                  </a:lnTo>
                  <a:lnTo>
                    <a:pt x="2167" y="670"/>
                  </a:lnTo>
                  <a:lnTo>
                    <a:pt x="2166" y="672"/>
                  </a:lnTo>
                  <a:lnTo>
                    <a:pt x="2166" y="673"/>
                  </a:lnTo>
                  <a:lnTo>
                    <a:pt x="2166" y="675"/>
                  </a:lnTo>
                  <a:lnTo>
                    <a:pt x="2167" y="678"/>
                  </a:lnTo>
                  <a:lnTo>
                    <a:pt x="2167" y="680"/>
                  </a:lnTo>
                  <a:lnTo>
                    <a:pt x="2166" y="681"/>
                  </a:lnTo>
                  <a:lnTo>
                    <a:pt x="2166" y="683"/>
                  </a:lnTo>
                  <a:lnTo>
                    <a:pt x="2165" y="684"/>
                  </a:lnTo>
                  <a:lnTo>
                    <a:pt x="2163" y="684"/>
                  </a:lnTo>
                  <a:lnTo>
                    <a:pt x="2162" y="684"/>
                  </a:lnTo>
                  <a:lnTo>
                    <a:pt x="2161" y="684"/>
                  </a:lnTo>
                  <a:lnTo>
                    <a:pt x="2159" y="683"/>
                  </a:lnTo>
                  <a:lnTo>
                    <a:pt x="2158" y="682"/>
                  </a:lnTo>
                  <a:lnTo>
                    <a:pt x="2158" y="681"/>
                  </a:lnTo>
                  <a:lnTo>
                    <a:pt x="2157" y="678"/>
                  </a:lnTo>
                  <a:lnTo>
                    <a:pt x="2157" y="675"/>
                  </a:lnTo>
                  <a:lnTo>
                    <a:pt x="2157" y="673"/>
                  </a:lnTo>
                  <a:lnTo>
                    <a:pt x="2157" y="671"/>
                  </a:lnTo>
                  <a:lnTo>
                    <a:pt x="2157" y="670"/>
                  </a:lnTo>
                  <a:lnTo>
                    <a:pt x="2157" y="669"/>
                  </a:lnTo>
                  <a:lnTo>
                    <a:pt x="2156" y="669"/>
                  </a:lnTo>
                  <a:lnTo>
                    <a:pt x="2156" y="669"/>
                  </a:lnTo>
                  <a:lnTo>
                    <a:pt x="2155" y="668"/>
                  </a:lnTo>
                  <a:lnTo>
                    <a:pt x="2153" y="668"/>
                  </a:lnTo>
                  <a:lnTo>
                    <a:pt x="2150" y="668"/>
                  </a:lnTo>
                  <a:lnTo>
                    <a:pt x="2147" y="667"/>
                  </a:lnTo>
                  <a:lnTo>
                    <a:pt x="2145" y="667"/>
                  </a:lnTo>
                  <a:lnTo>
                    <a:pt x="2144" y="667"/>
                  </a:lnTo>
                  <a:lnTo>
                    <a:pt x="2143" y="666"/>
                  </a:lnTo>
                  <a:lnTo>
                    <a:pt x="2141" y="667"/>
                  </a:lnTo>
                  <a:lnTo>
                    <a:pt x="2140" y="668"/>
                  </a:lnTo>
                  <a:lnTo>
                    <a:pt x="2138" y="669"/>
                  </a:lnTo>
                  <a:lnTo>
                    <a:pt x="2137" y="669"/>
                  </a:lnTo>
                  <a:lnTo>
                    <a:pt x="2135" y="670"/>
                  </a:lnTo>
                  <a:lnTo>
                    <a:pt x="2135" y="670"/>
                  </a:lnTo>
                  <a:lnTo>
                    <a:pt x="2124" y="681"/>
                  </a:lnTo>
                  <a:lnTo>
                    <a:pt x="2118" y="686"/>
                  </a:lnTo>
                  <a:lnTo>
                    <a:pt x="2118" y="687"/>
                  </a:lnTo>
                  <a:lnTo>
                    <a:pt x="2117" y="689"/>
                  </a:lnTo>
                  <a:lnTo>
                    <a:pt x="2117" y="693"/>
                  </a:lnTo>
                  <a:lnTo>
                    <a:pt x="2117" y="695"/>
                  </a:lnTo>
                  <a:lnTo>
                    <a:pt x="2116" y="698"/>
                  </a:lnTo>
                  <a:lnTo>
                    <a:pt x="2116" y="699"/>
                  </a:lnTo>
                  <a:lnTo>
                    <a:pt x="2116" y="700"/>
                  </a:lnTo>
                  <a:lnTo>
                    <a:pt x="2117" y="702"/>
                  </a:lnTo>
                  <a:lnTo>
                    <a:pt x="2118" y="703"/>
                  </a:lnTo>
                  <a:lnTo>
                    <a:pt x="2119" y="705"/>
                  </a:lnTo>
                  <a:lnTo>
                    <a:pt x="2120" y="707"/>
                  </a:lnTo>
                  <a:lnTo>
                    <a:pt x="2122" y="708"/>
                  </a:lnTo>
                  <a:lnTo>
                    <a:pt x="2122" y="708"/>
                  </a:lnTo>
                  <a:lnTo>
                    <a:pt x="2130" y="718"/>
                  </a:lnTo>
                  <a:lnTo>
                    <a:pt x="2152" y="739"/>
                  </a:lnTo>
                  <a:lnTo>
                    <a:pt x="2162" y="755"/>
                  </a:lnTo>
                  <a:lnTo>
                    <a:pt x="2166" y="769"/>
                  </a:lnTo>
                  <a:lnTo>
                    <a:pt x="2166" y="793"/>
                  </a:lnTo>
                  <a:lnTo>
                    <a:pt x="2154" y="804"/>
                  </a:lnTo>
                  <a:lnTo>
                    <a:pt x="2141" y="810"/>
                  </a:lnTo>
                  <a:lnTo>
                    <a:pt x="2140" y="815"/>
                  </a:lnTo>
                  <a:lnTo>
                    <a:pt x="2135" y="821"/>
                  </a:lnTo>
                  <a:lnTo>
                    <a:pt x="2127" y="827"/>
                  </a:lnTo>
                  <a:lnTo>
                    <a:pt x="2119" y="834"/>
                  </a:lnTo>
                  <a:lnTo>
                    <a:pt x="2119" y="832"/>
                  </a:lnTo>
                  <a:lnTo>
                    <a:pt x="2119" y="830"/>
                  </a:lnTo>
                  <a:lnTo>
                    <a:pt x="2118" y="828"/>
                  </a:lnTo>
                  <a:lnTo>
                    <a:pt x="2118" y="826"/>
                  </a:lnTo>
                  <a:lnTo>
                    <a:pt x="2117" y="824"/>
                  </a:lnTo>
                  <a:lnTo>
                    <a:pt x="2117" y="823"/>
                  </a:lnTo>
                  <a:lnTo>
                    <a:pt x="2117" y="821"/>
                  </a:lnTo>
                  <a:lnTo>
                    <a:pt x="2118" y="819"/>
                  </a:lnTo>
                  <a:lnTo>
                    <a:pt x="2119" y="817"/>
                  </a:lnTo>
                  <a:lnTo>
                    <a:pt x="2120" y="816"/>
                  </a:lnTo>
                  <a:lnTo>
                    <a:pt x="2120" y="815"/>
                  </a:lnTo>
                  <a:lnTo>
                    <a:pt x="2113" y="810"/>
                  </a:lnTo>
                  <a:lnTo>
                    <a:pt x="2113" y="810"/>
                  </a:lnTo>
                  <a:lnTo>
                    <a:pt x="2111" y="811"/>
                  </a:lnTo>
                  <a:lnTo>
                    <a:pt x="2110" y="812"/>
                  </a:lnTo>
                  <a:lnTo>
                    <a:pt x="2108" y="812"/>
                  </a:lnTo>
                  <a:lnTo>
                    <a:pt x="2108" y="812"/>
                  </a:lnTo>
                  <a:lnTo>
                    <a:pt x="2107" y="811"/>
                  </a:lnTo>
                  <a:lnTo>
                    <a:pt x="2106" y="809"/>
                  </a:lnTo>
                  <a:lnTo>
                    <a:pt x="2106" y="807"/>
                  </a:lnTo>
                  <a:lnTo>
                    <a:pt x="2105" y="804"/>
                  </a:lnTo>
                  <a:lnTo>
                    <a:pt x="2105" y="803"/>
                  </a:lnTo>
                  <a:lnTo>
                    <a:pt x="2105" y="802"/>
                  </a:lnTo>
                  <a:lnTo>
                    <a:pt x="2098" y="798"/>
                  </a:lnTo>
                  <a:lnTo>
                    <a:pt x="2092" y="790"/>
                  </a:lnTo>
                  <a:lnTo>
                    <a:pt x="2083" y="782"/>
                  </a:lnTo>
                  <a:lnTo>
                    <a:pt x="2072" y="785"/>
                  </a:lnTo>
                  <a:lnTo>
                    <a:pt x="2072" y="784"/>
                  </a:lnTo>
                  <a:lnTo>
                    <a:pt x="2072" y="782"/>
                  </a:lnTo>
                  <a:lnTo>
                    <a:pt x="2072" y="779"/>
                  </a:lnTo>
                  <a:lnTo>
                    <a:pt x="2073" y="775"/>
                  </a:lnTo>
                  <a:lnTo>
                    <a:pt x="2073" y="773"/>
                  </a:lnTo>
                  <a:lnTo>
                    <a:pt x="2073" y="771"/>
                  </a:lnTo>
                  <a:lnTo>
                    <a:pt x="2072" y="771"/>
                  </a:lnTo>
                  <a:lnTo>
                    <a:pt x="2071" y="770"/>
                  </a:lnTo>
                  <a:lnTo>
                    <a:pt x="2070" y="770"/>
                  </a:lnTo>
                  <a:lnTo>
                    <a:pt x="2070" y="770"/>
                  </a:lnTo>
                  <a:lnTo>
                    <a:pt x="2069" y="769"/>
                  </a:lnTo>
                  <a:lnTo>
                    <a:pt x="2068" y="769"/>
                  </a:lnTo>
                  <a:lnTo>
                    <a:pt x="2067" y="769"/>
                  </a:lnTo>
                  <a:lnTo>
                    <a:pt x="2066" y="770"/>
                  </a:lnTo>
                  <a:lnTo>
                    <a:pt x="2065" y="771"/>
                  </a:lnTo>
                  <a:lnTo>
                    <a:pt x="2064" y="772"/>
                  </a:lnTo>
                  <a:lnTo>
                    <a:pt x="2064" y="773"/>
                  </a:lnTo>
                  <a:lnTo>
                    <a:pt x="2064" y="773"/>
                  </a:lnTo>
                  <a:lnTo>
                    <a:pt x="2064" y="775"/>
                  </a:lnTo>
                  <a:lnTo>
                    <a:pt x="2063" y="779"/>
                  </a:lnTo>
                  <a:lnTo>
                    <a:pt x="2063" y="781"/>
                  </a:lnTo>
                  <a:lnTo>
                    <a:pt x="2063" y="784"/>
                  </a:lnTo>
                  <a:lnTo>
                    <a:pt x="2063" y="786"/>
                  </a:lnTo>
                  <a:lnTo>
                    <a:pt x="2063" y="787"/>
                  </a:lnTo>
                  <a:lnTo>
                    <a:pt x="2063" y="788"/>
                  </a:lnTo>
                  <a:lnTo>
                    <a:pt x="2062" y="790"/>
                  </a:lnTo>
                  <a:lnTo>
                    <a:pt x="2060" y="792"/>
                  </a:lnTo>
                  <a:lnTo>
                    <a:pt x="2060" y="795"/>
                  </a:lnTo>
                  <a:lnTo>
                    <a:pt x="2059" y="798"/>
                  </a:lnTo>
                  <a:lnTo>
                    <a:pt x="2058" y="800"/>
                  </a:lnTo>
                  <a:lnTo>
                    <a:pt x="2057" y="802"/>
                  </a:lnTo>
                  <a:lnTo>
                    <a:pt x="2057" y="803"/>
                  </a:lnTo>
                  <a:lnTo>
                    <a:pt x="2056" y="804"/>
                  </a:lnTo>
                  <a:lnTo>
                    <a:pt x="2056" y="807"/>
                  </a:lnTo>
                  <a:lnTo>
                    <a:pt x="2056" y="810"/>
                  </a:lnTo>
                  <a:lnTo>
                    <a:pt x="2055" y="813"/>
                  </a:lnTo>
                  <a:lnTo>
                    <a:pt x="2056" y="815"/>
                  </a:lnTo>
                  <a:lnTo>
                    <a:pt x="2056" y="817"/>
                  </a:lnTo>
                  <a:lnTo>
                    <a:pt x="2057" y="819"/>
                  </a:lnTo>
                  <a:lnTo>
                    <a:pt x="2059" y="820"/>
                  </a:lnTo>
                  <a:lnTo>
                    <a:pt x="2062" y="823"/>
                  </a:lnTo>
                  <a:lnTo>
                    <a:pt x="2065" y="825"/>
                  </a:lnTo>
                  <a:lnTo>
                    <a:pt x="2066" y="827"/>
                  </a:lnTo>
                  <a:lnTo>
                    <a:pt x="2067" y="829"/>
                  </a:lnTo>
                  <a:lnTo>
                    <a:pt x="2068" y="832"/>
                  </a:lnTo>
                  <a:lnTo>
                    <a:pt x="2068" y="836"/>
                  </a:lnTo>
                  <a:lnTo>
                    <a:pt x="2069" y="839"/>
                  </a:lnTo>
                  <a:lnTo>
                    <a:pt x="2069" y="841"/>
                  </a:lnTo>
                  <a:lnTo>
                    <a:pt x="2069" y="843"/>
                  </a:lnTo>
                  <a:lnTo>
                    <a:pt x="2070" y="845"/>
                  </a:lnTo>
                  <a:lnTo>
                    <a:pt x="2072" y="846"/>
                  </a:lnTo>
                  <a:lnTo>
                    <a:pt x="2074" y="847"/>
                  </a:lnTo>
                  <a:lnTo>
                    <a:pt x="2076" y="848"/>
                  </a:lnTo>
                  <a:lnTo>
                    <a:pt x="2078" y="849"/>
                  </a:lnTo>
                  <a:lnTo>
                    <a:pt x="2078" y="849"/>
                  </a:lnTo>
                  <a:lnTo>
                    <a:pt x="2079" y="849"/>
                  </a:lnTo>
                  <a:lnTo>
                    <a:pt x="2080" y="850"/>
                  </a:lnTo>
                  <a:lnTo>
                    <a:pt x="2082" y="851"/>
                  </a:lnTo>
                  <a:lnTo>
                    <a:pt x="2084" y="853"/>
                  </a:lnTo>
                  <a:lnTo>
                    <a:pt x="2086" y="855"/>
                  </a:lnTo>
                  <a:lnTo>
                    <a:pt x="2088" y="857"/>
                  </a:lnTo>
                  <a:lnTo>
                    <a:pt x="2090" y="859"/>
                  </a:lnTo>
                  <a:lnTo>
                    <a:pt x="2092" y="860"/>
                  </a:lnTo>
                  <a:lnTo>
                    <a:pt x="2092" y="860"/>
                  </a:lnTo>
                  <a:lnTo>
                    <a:pt x="2107" y="879"/>
                  </a:lnTo>
                  <a:lnTo>
                    <a:pt x="2107" y="879"/>
                  </a:lnTo>
                  <a:lnTo>
                    <a:pt x="2107" y="881"/>
                  </a:lnTo>
                  <a:lnTo>
                    <a:pt x="2107" y="883"/>
                  </a:lnTo>
                  <a:lnTo>
                    <a:pt x="2107" y="886"/>
                  </a:lnTo>
                  <a:lnTo>
                    <a:pt x="2107" y="889"/>
                  </a:lnTo>
                  <a:lnTo>
                    <a:pt x="2107" y="892"/>
                  </a:lnTo>
                  <a:lnTo>
                    <a:pt x="2107" y="894"/>
                  </a:lnTo>
                  <a:lnTo>
                    <a:pt x="2107" y="897"/>
                  </a:lnTo>
                  <a:lnTo>
                    <a:pt x="2107" y="899"/>
                  </a:lnTo>
                  <a:lnTo>
                    <a:pt x="2108" y="900"/>
                  </a:lnTo>
                  <a:lnTo>
                    <a:pt x="2109" y="901"/>
                  </a:lnTo>
                  <a:lnTo>
                    <a:pt x="2110" y="904"/>
                  </a:lnTo>
                  <a:lnTo>
                    <a:pt x="2113" y="910"/>
                  </a:lnTo>
                  <a:lnTo>
                    <a:pt x="2116" y="916"/>
                  </a:lnTo>
                  <a:lnTo>
                    <a:pt x="2118" y="920"/>
                  </a:lnTo>
                  <a:lnTo>
                    <a:pt x="2118" y="921"/>
                  </a:lnTo>
                  <a:lnTo>
                    <a:pt x="2119" y="924"/>
                  </a:lnTo>
                  <a:lnTo>
                    <a:pt x="2119" y="927"/>
                  </a:lnTo>
                  <a:lnTo>
                    <a:pt x="2119" y="929"/>
                  </a:lnTo>
                  <a:lnTo>
                    <a:pt x="2119" y="932"/>
                  </a:lnTo>
                  <a:lnTo>
                    <a:pt x="2119" y="933"/>
                  </a:lnTo>
                  <a:lnTo>
                    <a:pt x="2118" y="932"/>
                  </a:lnTo>
                  <a:lnTo>
                    <a:pt x="2117" y="932"/>
                  </a:lnTo>
                  <a:lnTo>
                    <a:pt x="2115" y="931"/>
                  </a:lnTo>
                  <a:lnTo>
                    <a:pt x="2114" y="930"/>
                  </a:lnTo>
                  <a:lnTo>
                    <a:pt x="2112" y="930"/>
                  </a:lnTo>
                  <a:lnTo>
                    <a:pt x="2112" y="930"/>
                  </a:lnTo>
                  <a:lnTo>
                    <a:pt x="2112" y="929"/>
                  </a:lnTo>
                  <a:lnTo>
                    <a:pt x="2111" y="928"/>
                  </a:lnTo>
                  <a:lnTo>
                    <a:pt x="2110" y="926"/>
                  </a:lnTo>
                  <a:lnTo>
                    <a:pt x="2109" y="924"/>
                  </a:lnTo>
                  <a:lnTo>
                    <a:pt x="2108" y="922"/>
                  </a:lnTo>
                  <a:lnTo>
                    <a:pt x="2107" y="921"/>
                  </a:lnTo>
                  <a:lnTo>
                    <a:pt x="2105" y="919"/>
                  </a:lnTo>
                  <a:lnTo>
                    <a:pt x="2103" y="917"/>
                  </a:lnTo>
                  <a:lnTo>
                    <a:pt x="2101" y="917"/>
                  </a:lnTo>
                  <a:lnTo>
                    <a:pt x="2099" y="916"/>
                  </a:lnTo>
                  <a:lnTo>
                    <a:pt x="2097" y="915"/>
                  </a:lnTo>
                  <a:lnTo>
                    <a:pt x="2096" y="914"/>
                  </a:lnTo>
                  <a:lnTo>
                    <a:pt x="2095" y="913"/>
                  </a:lnTo>
                  <a:lnTo>
                    <a:pt x="2093" y="912"/>
                  </a:lnTo>
                  <a:lnTo>
                    <a:pt x="2090" y="910"/>
                  </a:lnTo>
                  <a:lnTo>
                    <a:pt x="2089" y="909"/>
                  </a:lnTo>
                  <a:lnTo>
                    <a:pt x="2088" y="908"/>
                  </a:lnTo>
                  <a:lnTo>
                    <a:pt x="2087" y="908"/>
                  </a:lnTo>
                  <a:lnTo>
                    <a:pt x="2087" y="908"/>
                  </a:lnTo>
                  <a:lnTo>
                    <a:pt x="2086" y="907"/>
                  </a:lnTo>
                  <a:lnTo>
                    <a:pt x="2084" y="905"/>
                  </a:lnTo>
                  <a:lnTo>
                    <a:pt x="2083" y="903"/>
                  </a:lnTo>
                  <a:lnTo>
                    <a:pt x="2081" y="901"/>
                  </a:lnTo>
                  <a:lnTo>
                    <a:pt x="2079" y="899"/>
                  </a:lnTo>
                  <a:lnTo>
                    <a:pt x="2078" y="897"/>
                  </a:lnTo>
                  <a:lnTo>
                    <a:pt x="2076" y="895"/>
                  </a:lnTo>
                  <a:lnTo>
                    <a:pt x="2075" y="892"/>
                  </a:lnTo>
                  <a:lnTo>
                    <a:pt x="2074" y="888"/>
                  </a:lnTo>
                  <a:lnTo>
                    <a:pt x="2074" y="886"/>
                  </a:lnTo>
                  <a:lnTo>
                    <a:pt x="2073" y="884"/>
                  </a:lnTo>
                  <a:lnTo>
                    <a:pt x="2073" y="883"/>
                  </a:lnTo>
                  <a:lnTo>
                    <a:pt x="2073" y="882"/>
                  </a:lnTo>
                  <a:lnTo>
                    <a:pt x="2074" y="880"/>
                  </a:lnTo>
                  <a:lnTo>
                    <a:pt x="2075" y="878"/>
                  </a:lnTo>
                  <a:lnTo>
                    <a:pt x="2076" y="876"/>
                  </a:lnTo>
                  <a:lnTo>
                    <a:pt x="2076" y="874"/>
                  </a:lnTo>
                  <a:lnTo>
                    <a:pt x="2075" y="872"/>
                  </a:lnTo>
                  <a:lnTo>
                    <a:pt x="2074" y="870"/>
                  </a:lnTo>
                  <a:lnTo>
                    <a:pt x="2073" y="869"/>
                  </a:lnTo>
                  <a:lnTo>
                    <a:pt x="2072" y="869"/>
                  </a:lnTo>
                  <a:lnTo>
                    <a:pt x="2071" y="867"/>
                  </a:lnTo>
                  <a:lnTo>
                    <a:pt x="2070" y="865"/>
                  </a:lnTo>
                  <a:lnTo>
                    <a:pt x="2068" y="861"/>
                  </a:lnTo>
                  <a:lnTo>
                    <a:pt x="2067" y="858"/>
                  </a:lnTo>
                  <a:lnTo>
                    <a:pt x="2065" y="856"/>
                  </a:lnTo>
                  <a:lnTo>
                    <a:pt x="2064" y="854"/>
                  </a:lnTo>
                  <a:lnTo>
                    <a:pt x="2064" y="853"/>
                  </a:lnTo>
                  <a:lnTo>
                    <a:pt x="2063" y="851"/>
                  </a:lnTo>
                  <a:lnTo>
                    <a:pt x="2062" y="850"/>
                  </a:lnTo>
                  <a:lnTo>
                    <a:pt x="2059" y="847"/>
                  </a:lnTo>
                  <a:lnTo>
                    <a:pt x="2058" y="845"/>
                  </a:lnTo>
                  <a:lnTo>
                    <a:pt x="2056" y="843"/>
                  </a:lnTo>
                  <a:lnTo>
                    <a:pt x="2055" y="842"/>
                  </a:lnTo>
                  <a:lnTo>
                    <a:pt x="2054" y="841"/>
                  </a:lnTo>
                  <a:lnTo>
                    <a:pt x="2053" y="841"/>
                  </a:lnTo>
                  <a:lnTo>
                    <a:pt x="2051" y="841"/>
                  </a:lnTo>
                  <a:lnTo>
                    <a:pt x="2050" y="842"/>
                  </a:lnTo>
                  <a:lnTo>
                    <a:pt x="2049" y="843"/>
                  </a:lnTo>
                  <a:lnTo>
                    <a:pt x="2048" y="844"/>
                  </a:lnTo>
                  <a:lnTo>
                    <a:pt x="2047" y="844"/>
                  </a:lnTo>
                  <a:lnTo>
                    <a:pt x="2047" y="844"/>
                  </a:lnTo>
                  <a:lnTo>
                    <a:pt x="2046" y="843"/>
                  </a:lnTo>
                  <a:lnTo>
                    <a:pt x="2046" y="842"/>
                  </a:lnTo>
                  <a:lnTo>
                    <a:pt x="2046" y="841"/>
                  </a:lnTo>
                  <a:lnTo>
                    <a:pt x="2046" y="840"/>
                  </a:lnTo>
                  <a:lnTo>
                    <a:pt x="2045" y="839"/>
                  </a:lnTo>
                  <a:lnTo>
                    <a:pt x="2045" y="837"/>
                  </a:lnTo>
                  <a:lnTo>
                    <a:pt x="2045" y="835"/>
                  </a:lnTo>
                  <a:lnTo>
                    <a:pt x="2045" y="832"/>
                  </a:lnTo>
                  <a:lnTo>
                    <a:pt x="2045" y="829"/>
                  </a:lnTo>
                  <a:lnTo>
                    <a:pt x="2045" y="827"/>
                  </a:lnTo>
                  <a:lnTo>
                    <a:pt x="2046" y="825"/>
                  </a:lnTo>
                  <a:lnTo>
                    <a:pt x="2046" y="823"/>
                  </a:lnTo>
                  <a:lnTo>
                    <a:pt x="2047" y="820"/>
                  </a:lnTo>
                  <a:lnTo>
                    <a:pt x="2047" y="817"/>
                  </a:lnTo>
                  <a:lnTo>
                    <a:pt x="2047" y="816"/>
                  </a:lnTo>
                  <a:lnTo>
                    <a:pt x="2047" y="814"/>
                  </a:lnTo>
                  <a:lnTo>
                    <a:pt x="2046" y="812"/>
                  </a:lnTo>
                  <a:lnTo>
                    <a:pt x="2046" y="810"/>
                  </a:lnTo>
                  <a:lnTo>
                    <a:pt x="2045" y="808"/>
                  </a:lnTo>
                  <a:lnTo>
                    <a:pt x="2045" y="806"/>
                  </a:lnTo>
                  <a:lnTo>
                    <a:pt x="2045" y="806"/>
                  </a:lnTo>
                  <a:lnTo>
                    <a:pt x="2046" y="806"/>
                  </a:lnTo>
                  <a:lnTo>
                    <a:pt x="2047" y="806"/>
                  </a:lnTo>
                  <a:lnTo>
                    <a:pt x="2048" y="804"/>
                  </a:lnTo>
                  <a:lnTo>
                    <a:pt x="2049" y="804"/>
                  </a:lnTo>
                  <a:lnTo>
                    <a:pt x="2050" y="803"/>
                  </a:lnTo>
                  <a:lnTo>
                    <a:pt x="2050" y="802"/>
                  </a:lnTo>
                  <a:lnTo>
                    <a:pt x="2049" y="800"/>
                  </a:lnTo>
                  <a:lnTo>
                    <a:pt x="2048" y="798"/>
                  </a:lnTo>
                  <a:lnTo>
                    <a:pt x="2048" y="796"/>
                  </a:lnTo>
                  <a:lnTo>
                    <a:pt x="2047" y="794"/>
                  </a:lnTo>
                  <a:lnTo>
                    <a:pt x="2047" y="794"/>
                  </a:lnTo>
                  <a:lnTo>
                    <a:pt x="2047" y="790"/>
                  </a:lnTo>
                  <a:lnTo>
                    <a:pt x="2046" y="785"/>
                  </a:lnTo>
                  <a:lnTo>
                    <a:pt x="2045" y="779"/>
                  </a:lnTo>
                  <a:lnTo>
                    <a:pt x="2044" y="775"/>
                  </a:lnTo>
                  <a:lnTo>
                    <a:pt x="2043" y="774"/>
                  </a:lnTo>
                  <a:lnTo>
                    <a:pt x="2042" y="771"/>
                  </a:lnTo>
                  <a:lnTo>
                    <a:pt x="2042" y="769"/>
                  </a:lnTo>
                  <a:lnTo>
                    <a:pt x="2041" y="766"/>
                  </a:lnTo>
                  <a:lnTo>
                    <a:pt x="2040" y="764"/>
                  </a:lnTo>
                  <a:lnTo>
                    <a:pt x="2040" y="762"/>
                  </a:lnTo>
                  <a:lnTo>
                    <a:pt x="2039" y="762"/>
                  </a:lnTo>
                  <a:lnTo>
                    <a:pt x="2035" y="745"/>
                  </a:lnTo>
                  <a:lnTo>
                    <a:pt x="2034" y="743"/>
                  </a:lnTo>
                  <a:lnTo>
                    <a:pt x="2033" y="738"/>
                  </a:lnTo>
                  <a:lnTo>
                    <a:pt x="2030" y="731"/>
                  </a:lnTo>
                  <a:lnTo>
                    <a:pt x="2028" y="727"/>
                  </a:lnTo>
                  <a:lnTo>
                    <a:pt x="2028" y="725"/>
                  </a:lnTo>
                  <a:lnTo>
                    <a:pt x="2027" y="727"/>
                  </a:lnTo>
                  <a:lnTo>
                    <a:pt x="2025" y="728"/>
                  </a:lnTo>
                  <a:lnTo>
                    <a:pt x="2023" y="729"/>
                  </a:lnTo>
                  <a:lnTo>
                    <a:pt x="2021" y="731"/>
                  </a:lnTo>
                  <a:lnTo>
                    <a:pt x="2019" y="732"/>
                  </a:lnTo>
                  <a:lnTo>
                    <a:pt x="2018" y="733"/>
                  </a:lnTo>
                  <a:lnTo>
                    <a:pt x="2017" y="733"/>
                  </a:lnTo>
                  <a:lnTo>
                    <a:pt x="2017" y="735"/>
                  </a:lnTo>
                  <a:lnTo>
                    <a:pt x="2014" y="736"/>
                  </a:lnTo>
                  <a:lnTo>
                    <a:pt x="2012" y="738"/>
                  </a:lnTo>
                  <a:lnTo>
                    <a:pt x="2010" y="739"/>
                  </a:lnTo>
                  <a:lnTo>
                    <a:pt x="2009" y="741"/>
                  </a:lnTo>
                  <a:lnTo>
                    <a:pt x="2008" y="742"/>
                  </a:lnTo>
                  <a:lnTo>
                    <a:pt x="2007" y="742"/>
                  </a:lnTo>
                  <a:lnTo>
                    <a:pt x="2006" y="742"/>
                  </a:lnTo>
                  <a:lnTo>
                    <a:pt x="2005" y="741"/>
                  </a:lnTo>
                  <a:lnTo>
                    <a:pt x="2002" y="741"/>
                  </a:lnTo>
                  <a:lnTo>
                    <a:pt x="1998" y="740"/>
                  </a:lnTo>
                  <a:lnTo>
                    <a:pt x="1996" y="739"/>
                  </a:lnTo>
                  <a:lnTo>
                    <a:pt x="1994" y="738"/>
                  </a:lnTo>
                  <a:lnTo>
                    <a:pt x="1994" y="738"/>
                  </a:lnTo>
                  <a:lnTo>
                    <a:pt x="1994" y="736"/>
                  </a:lnTo>
                  <a:lnTo>
                    <a:pt x="1994" y="734"/>
                  </a:lnTo>
                  <a:lnTo>
                    <a:pt x="1994" y="732"/>
                  </a:lnTo>
                  <a:lnTo>
                    <a:pt x="1993" y="729"/>
                  </a:lnTo>
                  <a:lnTo>
                    <a:pt x="1993" y="727"/>
                  </a:lnTo>
                  <a:lnTo>
                    <a:pt x="1993" y="726"/>
                  </a:lnTo>
                  <a:lnTo>
                    <a:pt x="1993" y="725"/>
                  </a:lnTo>
                  <a:lnTo>
                    <a:pt x="1994" y="723"/>
                  </a:lnTo>
                  <a:lnTo>
                    <a:pt x="1994" y="719"/>
                  </a:lnTo>
                  <a:lnTo>
                    <a:pt x="1994" y="717"/>
                  </a:lnTo>
                  <a:lnTo>
                    <a:pt x="1994" y="715"/>
                  </a:lnTo>
                  <a:lnTo>
                    <a:pt x="1994" y="715"/>
                  </a:lnTo>
                  <a:lnTo>
                    <a:pt x="1994" y="714"/>
                  </a:lnTo>
                  <a:lnTo>
                    <a:pt x="1993" y="712"/>
                  </a:lnTo>
                  <a:lnTo>
                    <a:pt x="1992" y="710"/>
                  </a:lnTo>
                  <a:lnTo>
                    <a:pt x="1991" y="708"/>
                  </a:lnTo>
                  <a:lnTo>
                    <a:pt x="1990" y="706"/>
                  </a:lnTo>
                  <a:lnTo>
                    <a:pt x="1988" y="705"/>
                  </a:lnTo>
                  <a:lnTo>
                    <a:pt x="1987" y="704"/>
                  </a:lnTo>
                  <a:lnTo>
                    <a:pt x="1986" y="704"/>
                  </a:lnTo>
                  <a:lnTo>
                    <a:pt x="1984" y="703"/>
                  </a:lnTo>
                  <a:lnTo>
                    <a:pt x="1983" y="702"/>
                  </a:lnTo>
                  <a:lnTo>
                    <a:pt x="1981" y="701"/>
                  </a:lnTo>
                  <a:lnTo>
                    <a:pt x="1981" y="701"/>
                  </a:lnTo>
                  <a:lnTo>
                    <a:pt x="1981" y="700"/>
                  </a:lnTo>
                  <a:lnTo>
                    <a:pt x="1981" y="699"/>
                  </a:lnTo>
                  <a:lnTo>
                    <a:pt x="1982" y="697"/>
                  </a:lnTo>
                  <a:lnTo>
                    <a:pt x="1982" y="694"/>
                  </a:lnTo>
                  <a:lnTo>
                    <a:pt x="1983" y="691"/>
                  </a:lnTo>
                  <a:lnTo>
                    <a:pt x="1983" y="689"/>
                  </a:lnTo>
                  <a:lnTo>
                    <a:pt x="1983" y="689"/>
                  </a:lnTo>
                  <a:lnTo>
                    <a:pt x="1982" y="689"/>
                  </a:lnTo>
                  <a:lnTo>
                    <a:pt x="1981" y="689"/>
                  </a:lnTo>
                  <a:lnTo>
                    <a:pt x="1979" y="689"/>
                  </a:lnTo>
                  <a:lnTo>
                    <a:pt x="1978" y="690"/>
                  </a:lnTo>
                  <a:lnTo>
                    <a:pt x="1977" y="690"/>
                  </a:lnTo>
                  <a:lnTo>
                    <a:pt x="1976" y="690"/>
                  </a:lnTo>
                  <a:lnTo>
                    <a:pt x="1975" y="689"/>
                  </a:lnTo>
                  <a:lnTo>
                    <a:pt x="1970" y="684"/>
                  </a:lnTo>
                  <a:lnTo>
                    <a:pt x="1966" y="679"/>
                  </a:lnTo>
                  <a:lnTo>
                    <a:pt x="1962" y="674"/>
                  </a:lnTo>
                  <a:lnTo>
                    <a:pt x="1961" y="671"/>
                  </a:lnTo>
                  <a:lnTo>
                    <a:pt x="1961" y="670"/>
                  </a:lnTo>
                  <a:lnTo>
                    <a:pt x="1961" y="668"/>
                  </a:lnTo>
                  <a:lnTo>
                    <a:pt x="1960" y="666"/>
                  </a:lnTo>
                  <a:lnTo>
                    <a:pt x="1959" y="663"/>
                  </a:lnTo>
                  <a:lnTo>
                    <a:pt x="1959" y="662"/>
                  </a:lnTo>
                  <a:lnTo>
                    <a:pt x="1959" y="661"/>
                  </a:lnTo>
                  <a:lnTo>
                    <a:pt x="1959" y="660"/>
                  </a:lnTo>
                  <a:lnTo>
                    <a:pt x="1958" y="659"/>
                  </a:lnTo>
                  <a:lnTo>
                    <a:pt x="1957" y="657"/>
                  </a:lnTo>
                  <a:lnTo>
                    <a:pt x="1955" y="655"/>
                  </a:lnTo>
                  <a:lnTo>
                    <a:pt x="1954" y="654"/>
                  </a:lnTo>
                  <a:lnTo>
                    <a:pt x="1952" y="653"/>
                  </a:lnTo>
                  <a:lnTo>
                    <a:pt x="1951" y="653"/>
                  </a:lnTo>
                  <a:lnTo>
                    <a:pt x="1951" y="653"/>
                  </a:lnTo>
                  <a:lnTo>
                    <a:pt x="1951" y="654"/>
                  </a:lnTo>
                  <a:lnTo>
                    <a:pt x="1951" y="656"/>
                  </a:lnTo>
                  <a:lnTo>
                    <a:pt x="1952" y="656"/>
                  </a:lnTo>
                  <a:lnTo>
                    <a:pt x="1952" y="657"/>
                  </a:lnTo>
                  <a:lnTo>
                    <a:pt x="1951" y="657"/>
                  </a:lnTo>
                  <a:lnTo>
                    <a:pt x="1951" y="658"/>
                  </a:lnTo>
                  <a:lnTo>
                    <a:pt x="1950" y="660"/>
                  </a:lnTo>
                  <a:lnTo>
                    <a:pt x="1949" y="661"/>
                  </a:lnTo>
                  <a:lnTo>
                    <a:pt x="1947" y="662"/>
                  </a:lnTo>
                  <a:lnTo>
                    <a:pt x="1947" y="663"/>
                  </a:lnTo>
                  <a:lnTo>
                    <a:pt x="1945" y="663"/>
                  </a:lnTo>
                  <a:lnTo>
                    <a:pt x="1943" y="663"/>
                  </a:lnTo>
                  <a:lnTo>
                    <a:pt x="1940" y="663"/>
                  </a:lnTo>
                  <a:lnTo>
                    <a:pt x="1938" y="663"/>
                  </a:lnTo>
                  <a:lnTo>
                    <a:pt x="1937" y="663"/>
                  </a:lnTo>
                  <a:lnTo>
                    <a:pt x="1937" y="663"/>
                  </a:lnTo>
                  <a:lnTo>
                    <a:pt x="1935" y="665"/>
                  </a:lnTo>
                  <a:lnTo>
                    <a:pt x="1933" y="665"/>
                  </a:lnTo>
                  <a:lnTo>
                    <a:pt x="1930" y="666"/>
                  </a:lnTo>
                  <a:lnTo>
                    <a:pt x="1928" y="667"/>
                  </a:lnTo>
                  <a:lnTo>
                    <a:pt x="1925" y="668"/>
                  </a:lnTo>
                  <a:lnTo>
                    <a:pt x="1923" y="668"/>
                  </a:lnTo>
                  <a:lnTo>
                    <a:pt x="1922" y="669"/>
                  </a:lnTo>
                  <a:lnTo>
                    <a:pt x="1921" y="669"/>
                  </a:lnTo>
                  <a:lnTo>
                    <a:pt x="1922" y="668"/>
                  </a:lnTo>
                  <a:lnTo>
                    <a:pt x="1922" y="667"/>
                  </a:lnTo>
                  <a:lnTo>
                    <a:pt x="1921" y="665"/>
                  </a:lnTo>
                  <a:lnTo>
                    <a:pt x="1921" y="663"/>
                  </a:lnTo>
                  <a:lnTo>
                    <a:pt x="1921" y="663"/>
                  </a:lnTo>
                  <a:lnTo>
                    <a:pt x="1920" y="663"/>
                  </a:lnTo>
                  <a:lnTo>
                    <a:pt x="1918" y="663"/>
                  </a:lnTo>
                  <a:lnTo>
                    <a:pt x="1916" y="665"/>
                  </a:lnTo>
                  <a:lnTo>
                    <a:pt x="1913" y="665"/>
                  </a:lnTo>
                  <a:lnTo>
                    <a:pt x="1910" y="666"/>
                  </a:lnTo>
                  <a:lnTo>
                    <a:pt x="1908" y="667"/>
                  </a:lnTo>
                  <a:lnTo>
                    <a:pt x="1907" y="669"/>
                  </a:lnTo>
                  <a:lnTo>
                    <a:pt x="1907" y="670"/>
                  </a:lnTo>
                  <a:lnTo>
                    <a:pt x="1906" y="672"/>
                  </a:lnTo>
                  <a:lnTo>
                    <a:pt x="1906" y="672"/>
                  </a:lnTo>
                  <a:lnTo>
                    <a:pt x="1906" y="682"/>
                  </a:lnTo>
                  <a:lnTo>
                    <a:pt x="1905" y="683"/>
                  </a:lnTo>
                  <a:lnTo>
                    <a:pt x="1904" y="684"/>
                  </a:lnTo>
                  <a:lnTo>
                    <a:pt x="1902" y="685"/>
                  </a:lnTo>
                  <a:lnTo>
                    <a:pt x="1900" y="686"/>
                  </a:lnTo>
                  <a:lnTo>
                    <a:pt x="1897" y="687"/>
                  </a:lnTo>
                  <a:lnTo>
                    <a:pt x="1895" y="688"/>
                  </a:lnTo>
                  <a:lnTo>
                    <a:pt x="1893" y="689"/>
                  </a:lnTo>
                  <a:lnTo>
                    <a:pt x="1892" y="690"/>
                  </a:lnTo>
                  <a:lnTo>
                    <a:pt x="1891" y="693"/>
                  </a:lnTo>
                  <a:lnTo>
                    <a:pt x="1890" y="695"/>
                  </a:lnTo>
                  <a:lnTo>
                    <a:pt x="1890" y="696"/>
                  </a:lnTo>
                  <a:lnTo>
                    <a:pt x="1889" y="698"/>
                  </a:lnTo>
                  <a:lnTo>
                    <a:pt x="1885" y="703"/>
                  </a:lnTo>
                  <a:lnTo>
                    <a:pt x="1880" y="707"/>
                  </a:lnTo>
                  <a:lnTo>
                    <a:pt x="1876" y="711"/>
                  </a:lnTo>
                  <a:lnTo>
                    <a:pt x="1874" y="713"/>
                  </a:lnTo>
                  <a:lnTo>
                    <a:pt x="1874" y="714"/>
                  </a:lnTo>
                  <a:lnTo>
                    <a:pt x="1872" y="715"/>
                  </a:lnTo>
                  <a:lnTo>
                    <a:pt x="1870" y="716"/>
                  </a:lnTo>
                  <a:lnTo>
                    <a:pt x="1868" y="718"/>
                  </a:lnTo>
                  <a:lnTo>
                    <a:pt x="1865" y="721"/>
                  </a:lnTo>
                  <a:lnTo>
                    <a:pt x="1863" y="722"/>
                  </a:lnTo>
                  <a:lnTo>
                    <a:pt x="1862" y="723"/>
                  </a:lnTo>
                  <a:lnTo>
                    <a:pt x="1861" y="723"/>
                  </a:lnTo>
                  <a:lnTo>
                    <a:pt x="1855" y="736"/>
                  </a:lnTo>
                  <a:lnTo>
                    <a:pt x="1854" y="737"/>
                  </a:lnTo>
                  <a:lnTo>
                    <a:pt x="1851" y="737"/>
                  </a:lnTo>
                  <a:lnTo>
                    <a:pt x="1849" y="738"/>
                  </a:lnTo>
                  <a:lnTo>
                    <a:pt x="1846" y="739"/>
                  </a:lnTo>
                  <a:lnTo>
                    <a:pt x="1844" y="740"/>
                  </a:lnTo>
                  <a:lnTo>
                    <a:pt x="1842" y="741"/>
                  </a:lnTo>
                  <a:lnTo>
                    <a:pt x="1841" y="741"/>
                  </a:lnTo>
                  <a:lnTo>
                    <a:pt x="1840" y="742"/>
                  </a:lnTo>
                  <a:lnTo>
                    <a:pt x="1839" y="743"/>
                  </a:lnTo>
                  <a:lnTo>
                    <a:pt x="1839" y="745"/>
                  </a:lnTo>
                  <a:lnTo>
                    <a:pt x="1838" y="747"/>
                  </a:lnTo>
                  <a:lnTo>
                    <a:pt x="1838" y="748"/>
                  </a:lnTo>
                  <a:lnTo>
                    <a:pt x="1839" y="750"/>
                  </a:lnTo>
                  <a:lnTo>
                    <a:pt x="1841" y="753"/>
                  </a:lnTo>
                  <a:lnTo>
                    <a:pt x="1842" y="759"/>
                  </a:lnTo>
                  <a:lnTo>
                    <a:pt x="1842" y="765"/>
                  </a:lnTo>
                  <a:lnTo>
                    <a:pt x="1843" y="771"/>
                  </a:lnTo>
                  <a:lnTo>
                    <a:pt x="1843" y="773"/>
                  </a:lnTo>
                  <a:lnTo>
                    <a:pt x="1842" y="776"/>
                  </a:lnTo>
                  <a:lnTo>
                    <a:pt x="1842" y="783"/>
                  </a:lnTo>
                  <a:lnTo>
                    <a:pt x="1841" y="789"/>
                  </a:lnTo>
                  <a:lnTo>
                    <a:pt x="1840" y="795"/>
                  </a:lnTo>
                  <a:lnTo>
                    <a:pt x="1840" y="797"/>
                  </a:lnTo>
                  <a:lnTo>
                    <a:pt x="1840" y="798"/>
                  </a:lnTo>
                  <a:lnTo>
                    <a:pt x="1840" y="799"/>
                  </a:lnTo>
                  <a:lnTo>
                    <a:pt x="1841" y="802"/>
                  </a:lnTo>
                  <a:lnTo>
                    <a:pt x="1841" y="804"/>
                  </a:lnTo>
                  <a:lnTo>
                    <a:pt x="1841" y="808"/>
                  </a:lnTo>
                  <a:lnTo>
                    <a:pt x="1841" y="810"/>
                  </a:lnTo>
                  <a:lnTo>
                    <a:pt x="1841" y="810"/>
                  </a:lnTo>
                  <a:lnTo>
                    <a:pt x="1840" y="810"/>
                  </a:lnTo>
                  <a:lnTo>
                    <a:pt x="1838" y="811"/>
                  </a:lnTo>
                  <a:lnTo>
                    <a:pt x="1836" y="811"/>
                  </a:lnTo>
                  <a:lnTo>
                    <a:pt x="1835" y="811"/>
                  </a:lnTo>
                  <a:lnTo>
                    <a:pt x="1834" y="811"/>
                  </a:lnTo>
                  <a:lnTo>
                    <a:pt x="1833" y="819"/>
                  </a:lnTo>
                  <a:lnTo>
                    <a:pt x="1840" y="822"/>
                  </a:lnTo>
                  <a:lnTo>
                    <a:pt x="1840" y="822"/>
                  </a:lnTo>
                  <a:lnTo>
                    <a:pt x="1841" y="822"/>
                  </a:lnTo>
                  <a:lnTo>
                    <a:pt x="1841" y="821"/>
                  </a:lnTo>
                  <a:lnTo>
                    <a:pt x="1841" y="820"/>
                  </a:lnTo>
                  <a:lnTo>
                    <a:pt x="1841" y="819"/>
                  </a:lnTo>
                  <a:lnTo>
                    <a:pt x="1841" y="818"/>
                  </a:lnTo>
                  <a:lnTo>
                    <a:pt x="1840" y="817"/>
                  </a:lnTo>
                  <a:lnTo>
                    <a:pt x="1840" y="816"/>
                  </a:lnTo>
                  <a:lnTo>
                    <a:pt x="1841" y="816"/>
                  </a:lnTo>
                  <a:lnTo>
                    <a:pt x="1842" y="816"/>
                  </a:lnTo>
                  <a:lnTo>
                    <a:pt x="1844" y="817"/>
                  </a:lnTo>
                  <a:lnTo>
                    <a:pt x="1846" y="817"/>
                  </a:lnTo>
                  <a:lnTo>
                    <a:pt x="1847" y="818"/>
                  </a:lnTo>
                  <a:lnTo>
                    <a:pt x="1848" y="819"/>
                  </a:lnTo>
                  <a:lnTo>
                    <a:pt x="1849" y="820"/>
                  </a:lnTo>
                  <a:lnTo>
                    <a:pt x="1851" y="822"/>
                  </a:lnTo>
                  <a:lnTo>
                    <a:pt x="1853" y="823"/>
                  </a:lnTo>
                  <a:lnTo>
                    <a:pt x="1855" y="825"/>
                  </a:lnTo>
                  <a:lnTo>
                    <a:pt x="1856" y="826"/>
                  </a:lnTo>
                  <a:lnTo>
                    <a:pt x="1856" y="827"/>
                  </a:lnTo>
                  <a:lnTo>
                    <a:pt x="1865" y="841"/>
                  </a:lnTo>
                  <a:lnTo>
                    <a:pt x="1861" y="856"/>
                  </a:lnTo>
                  <a:lnTo>
                    <a:pt x="1851" y="865"/>
                  </a:lnTo>
                  <a:lnTo>
                    <a:pt x="1850" y="865"/>
                  </a:lnTo>
                  <a:lnTo>
                    <a:pt x="1849" y="864"/>
                  </a:lnTo>
                  <a:lnTo>
                    <a:pt x="1847" y="863"/>
                  </a:lnTo>
                  <a:lnTo>
                    <a:pt x="1845" y="861"/>
                  </a:lnTo>
                  <a:lnTo>
                    <a:pt x="1843" y="859"/>
                  </a:lnTo>
                  <a:lnTo>
                    <a:pt x="1842" y="857"/>
                  </a:lnTo>
                  <a:lnTo>
                    <a:pt x="1842" y="855"/>
                  </a:lnTo>
                  <a:lnTo>
                    <a:pt x="1841" y="852"/>
                  </a:lnTo>
                  <a:lnTo>
                    <a:pt x="1841" y="849"/>
                  </a:lnTo>
                  <a:lnTo>
                    <a:pt x="1840" y="846"/>
                  </a:lnTo>
                  <a:lnTo>
                    <a:pt x="1840" y="844"/>
                  </a:lnTo>
                  <a:lnTo>
                    <a:pt x="1840" y="844"/>
                  </a:lnTo>
                  <a:lnTo>
                    <a:pt x="1841" y="827"/>
                  </a:lnTo>
                  <a:lnTo>
                    <a:pt x="1840" y="827"/>
                  </a:lnTo>
                  <a:lnTo>
                    <a:pt x="1839" y="827"/>
                  </a:lnTo>
                  <a:lnTo>
                    <a:pt x="1838" y="826"/>
                  </a:lnTo>
                  <a:lnTo>
                    <a:pt x="1836" y="825"/>
                  </a:lnTo>
                  <a:lnTo>
                    <a:pt x="1835" y="824"/>
                  </a:lnTo>
                  <a:lnTo>
                    <a:pt x="1834" y="823"/>
                  </a:lnTo>
                  <a:lnTo>
                    <a:pt x="1833" y="823"/>
                  </a:lnTo>
                  <a:lnTo>
                    <a:pt x="1832" y="823"/>
                  </a:lnTo>
                  <a:lnTo>
                    <a:pt x="1830" y="823"/>
                  </a:lnTo>
                  <a:lnTo>
                    <a:pt x="1828" y="823"/>
                  </a:lnTo>
                  <a:lnTo>
                    <a:pt x="1827" y="824"/>
                  </a:lnTo>
                  <a:lnTo>
                    <a:pt x="1826" y="826"/>
                  </a:lnTo>
                  <a:lnTo>
                    <a:pt x="1825" y="828"/>
                  </a:lnTo>
                  <a:lnTo>
                    <a:pt x="1824" y="830"/>
                  </a:lnTo>
                  <a:lnTo>
                    <a:pt x="1823" y="832"/>
                  </a:lnTo>
                  <a:lnTo>
                    <a:pt x="1821" y="834"/>
                  </a:lnTo>
                  <a:lnTo>
                    <a:pt x="1821" y="835"/>
                  </a:lnTo>
                  <a:lnTo>
                    <a:pt x="1820" y="836"/>
                  </a:lnTo>
                  <a:lnTo>
                    <a:pt x="1818" y="837"/>
                  </a:lnTo>
                  <a:lnTo>
                    <a:pt x="1817" y="838"/>
                  </a:lnTo>
                  <a:lnTo>
                    <a:pt x="1816" y="839"/>
                  </a:lnTo>
                  <a:lnTo>
                    <a:pt x="1816" y="839"/>
                  </a:lnTo>
                  <a:lnTo>
                    <a:pt x="1815" y="839"/>
                  </a:lnTo>
                  <a:lnTo>
                    <a:pt x="1814" y="838"/>
                  </a:lnTo>
                  <a:lnTo>
                    <a:pt x="1812" y="838"/>
                  </a:lnTo>
                  <a:lnTo>
                    <a:pt x="1809" y="837"/>
                  </a:lnTo>
                  <a:lnTo>
                    <a:pt x="1807" y="836"/>
                  </a:lnTo>
                  <a:lnTo>
                    <a:pt x="1806" y="835"/>
                  </a:lnTo>
                  <a:lnTo>
                    <a:pt x="1805" y="834"/>
                  </a:lnTo>
                  <a:lnTo>
                    <a:pt x="1804" y="830"/>
                  </a:lnTo>
                  <a:lnTo>
                    <a:pt x="1803" y="827"/>
                  </a:lnTo>
                  <a:lnTo>
                    <a:pt x="1802" y="824"/>
                  </a:lnTo>
                  <a:lnTo>
                    <a:pt x="1802" y="822"/>
                  </a:lnTo>
                  <a:lnTo>
                    <a:pt x="1802" y="820"/>
                  </a:lnTo>
                  <a:lnTo>
                    <a:pt x="1801" y="819"/>
                  </a:lnTo>
                  <a:lnTo>
                    <a:pt x="1801" y="817"/>
                  </a:lnTo>
                  <a:lnTo>
                    <a:pt x="1800" y="814"/>
                  </a:lnTo>
                  <a:lnTo>
                    <a:pt x="1798" y="812"/>
                  </a:lnTo>
                  <a:lnTo>
                    <a:pt x="1797" y="809"/>
                  </a:lnTo>
                  <a:lnTo>
                    <a:pt x="1796" y="807"/>
                  </a:lnTo>
                  <a:lnTo>
                    <a:pt x="1795" y="804"/>
                  </a:lnTo>
                  <a:lnTo>
                    <a:pt x="1795" y="804"/>
                  </a:lnTo>
                  <a:lnTo>
                    <a:pt x="1794" y="801"/>
                  </a:lnTo>
                  <a:lnTo>
                    <a:pt x="1791" y="795"/>
                  </a:lnTo>
                  <a:lnTo>
                    <a:pt x="1788" y="788"/>
                  </a:lnTo>
                  <a:lnTo>
                    <a:pt x="1784" y="780"/>
                  </a:lnTo>
                  <a:lnTo>
                    <a:pt x="1782" y="772"/>
                  </a:lnTo>
                  <a:lnTo>
                    <a:pt x="1781" y="770"/>
                  </a:lnTo>
                  <a:lnTo>
                    <a:pt x="1779" y="767"/>
                  </a:lnTo>
                  <a:lnTo>
                    <a:pt x="1777" y="762"/>
                  </a:lnTo>
                  <a:lnTo>
                    <a:pt x="1773" y="755"/>
                  </a:lnTo>
                  <a:lnTo>
                    <a:pt x="1770" y="748"/>
                  </a:lnTo>
                  <a:lnTo>
                    <a:pt x="1768" y="742"/>
                  </a:lnTo>
                  <a:lnTo>
                    <a:pt x="1767" y="740"/>
                  </a:lnTo>
                  <a:lnTo>
                    <a:pt x="1766" y="737"/>
                  </a:lnTo>
                  <a:lnTo>
                    <a:pt x="1764" y="731"/>
                  </a:lnTo>
                  <a:lnTo>
                    <a:pt x="1760" y="723"/>
                  </a:lnTo>
                  <a:lnTo>
                    <a:pt x="1759" y="716"/>
                  </a:lnTo>
                  <a:lnTo>
                    <a:pt x="1758" y="713"/>
                  </a:lnTo>
                  <a:lnTo>
                    <a:pt x="1757" y="710"/>
                  </a:lnTo>
                  <a:lnTo>
                    <a:pt x="1756" y="705"/>
                  </a:lnTo>
                  <a:lnTo>
                    <a:pt x="1754" y="699"/>
                  </a:lnTo>
                  <a:lnTo>
                    <a:pt x="1753" y="694"/>
                  </a:lnTo>
                  <a:lnTo>
                    <a:pt x="1753" y="691"/>
                  </a:lnTo>
                  <a:lnTo>
                    <a:pt x="1752" y="688"/>
                  </a:lnTo>
                  <a:lnTo>
                    <a:pt x="1752" y="681"/>
                  </a:lnTo>
                  <a:lnTo>
                    <a:pt x="1751" y="673"/>
                  </a:lnTo>
                  <a:lnTo>
                    <a:pt x="1750" y="666"/>
                  </a:lnTo>
                  <a:lnTo>
                    <a:pt x="1749" y="660"/>
                  </a:lnTo>
                  <a:lnTo>
                    <a:pt x="1749" y="659"/>
                  </a:lnTo>
                  <a:lnTo>
                    <a:pt x="1748" y="659"/>
                  </a:lnTo>
                  <a:lnTo>
                    <a:pt x="1747" y="659"/>
                  </a:lnTo>
                  <a:lnTo>
                    <a:pt x="1746" y="660"/>
                  </a:lnTo>
                  <a:lnTo>
                    <a:pt x="1745" y="660"/>
                  </a:lnTo>
                  <a:lnTo>
                    <a:pt x="1744" y="661"/>
                  </a:lnTo>
                  <a:lnTo>
                    <a:pt x="1744" y="663"/>
                  </a:lnTo>
                  <a:lnTo>
                    <a:pt x="1744" y="666"/>
                  </a:lnTo>
                  <a:lnTo>
                    <a:pt x="1745" y="668"/>
                  </a:lnTo>
                  <a:lnTo>
                    <a:pt x="1745" y="670"/>
                  </a:lnTo>
                  <a:lnTo>
                    <a:pt x="1744" y="672"/>
                  </a:lnTo>
                  <a:lnTo>
                    <a:pt x="1742" y="673"/>
                  </a:lnTo>
                  <a:lnTo>
                    <a:pt x="1740" y="673"/>
                  </a:lnTo>
                  <a:lnTo>
                    <a:pt x="1739" y="674"/>
                  </a:lnTo>
                  <a:lnTo>
                    <a:pt x="1738" y="674"/>
                  </a:lnTo>
                  <a:lnTo>
                    <a:pt x="1737" y="675"/>
                  </a:lnTo>
                  <a:lnTo>
                    <a:pt x="1735" y="676"/>
                  </a:lnTo>
                  <a:lnTo>
                    <a:pt x="1734" y="677"/>
                  </a:lnTo>
                  <a:lnTo>
                    <a:pt x="1731" y="677"/>
                  </a:lnTo>
                  <a:lnTo>
                    <a:pt x="1731" y="678"/>
                  </a:lnTo>
                  <a:lnTo>
                    <a:pt x="1729" y="676"/>
                  </a:lnTo>
                  <a:lnTo>
                    <a:pt x="1725" y="673"/>
                  </a:lnTo>
                  <a:lnTo>
                    <a:pt x="1720" y="670"/>
                  </a:lnTo>
                  <a:lnTo>
                    <a:pt x="1715" y="666"/>
                  </a:lnTo>
                  <a:lnTo>
                    <a:pt x="1714" y="665"/>
                  </a:lnTo>
                  <a:lnTo>
                    <a:pt x="1713" y="663"/>
                  </a:lnTo>
                  <a:lnTo>
                    <a:pt x="1713" y="661"/>
                  </a:lnTo>
                  <a:lnTo>
                    <a:pt x="1712" y="659"/>
                  </a:lnTo>
                  <a:lnTo>
                    <a:pt x="1711" y="657"/>
                  </a:lnTo>
                  <a:lnTo>
                    <a:pt x="1711" y="656"/>
                  </a:lnTo>
                  <a:lnTo>
                    <a:pt x="1710" y="655"/>
                  </a:lnTo>
                  <a:lnTo>
                    <a:pt x="1720" y="651"/>
                  </a:lnTo>
                  <a:lnTo>
                    <a:pt x="1716" y="651"/>
                  </a:lnTo>
                  <a:lnTo>
                    <a:pt x="1698" y="642"/>
                  </a:lnTo>
                  <a:lnTo>
                    <a:pt x="1696" y="641"/>
                  </a:lnTo>
                  <a:lnTo>
                    <a:pt x="1693" y="637"/>
                  </a:lnTo>
                  <a:lnTo>
                    <a:pt x="1688" y="631"/>
                  </a:lnTo>
                  <a:lnTo>
                    <a:pt x="1684" y="626"/>
                  </a:lnTo>
                  <a:lnTo>
                    <a:pt x="1680" y="623"/>
                  </a:lnTo>
                  <a:lnTo>
                    <a:pt x="1678" y="621"/>
                  </a:lnTo>
                  <a:lnTo>
                    <a:pt x="1677" y="621"/>
                  </a:lnTo>
                  <a:lnTo>
                    <a:pt x="1675" y="621"/>
                  </a:lnTo>
                  <a:lnTo>
                    <a:pt x="1671" y="621"/>
                  </a:lnTo>
                  <a:lnTo>
                    <a:pt x="1668" y="621"/>
                  </a:lnTo>
                  <a:lnTo>
                    <a:pt x="1665" y="621"/>
                  </a:lnTo>
                  <a:lnTo>
                    <a:pt x="1663" y="620"/>
                  </a:lnTo>
                  <a:lnTo>
                    <a:pt x="1662" y="620"/>
                  </a:lnTo>
                  <a:lnTo>
                    <a:pt x="1659" y="621"/>
                  </a:lnTo>
                  <a:lnTo>
                    <a:pt x="1654" y="621"/>
                  </a:lnTo>
                  <a:lnTo>
                    <a:pt x="1647" y="622"/>
                  </a:lnTo>
                  <a:lnTo>
                    <a:pt x="1641" y="622"/>
                  </a:lnTo>
                  <a:lnTo>
                    <a:pt x="1639" y="622"/>
                  </a:lnTo>
                  <a:lnTo>
                    <a:pt x="1620" y="620"/>
                  </a:lnTo>
                  <a:lnTo>
                    <a:pt x="1617" y="619"/>
                  </a:lnTo>
                  <a:lnTo>
                    <a:pt x="1608" y="618"/>
                  </a:lnTo>
                  <a:lnTo>
                    <a:pt x="1598" y="616"/>
                  </a:lnTo>
                  <a:lnTo>
                    <a:pt x="1588" y="614"/>
                  </a:lnTo>
                  <a:lnTo>
                    <a:pt x="1579" y="613"/>
                  </a:lnTo>
                  <a:lnTo>
                    <a:pt x="1576" y="611"/>
                  </a:lnTo>
                  <a:lnTo>
                    <a:pt x="1575" y="610"/>
                  </a:lnTo>
                  <a:lnTo>
                    <a:pt x="1574" y="608"/>
                  </a:lnTo>
                  <a:lnTo>
                    <a:pt x="1574" y="604"/>
                  </a:lnTo>
                  <a:lnTo>
                    <a:pt x="1574" y="602"/>
                  </a:lnTo>
                  <a:lnTo>
                    <a:pt x="1574" y="600"/>
                  </a:lnTo>
                  <a:lnTo>
                    <a:pt x="1574" y="599"/>
                  </a:lnTo>
                  <a:lnTo>
                    <a:pt x="1573" y="599"/>
                  </a:lnTo>
                  <a:lnTo>
                    <a:pt x="1572" y="598"/>
                  </a:lnTo>
                  <a:lnTo>
                    <a:pt x="1570" y="598"/>
                  </a:lnTo>
                  <a:lnTo>
                    <a:pt x="1568" y="597"/>
                  </a:lnTo>
                  <a:lnTo>
                    <a:pt x="1566" y="597"/>
                  </a:lnTo>
                  <a:lnTo>
                    <a:pt x="1566" y="596"/>
                  </a:lnTo>
                  <a:lnTo>
                    <a:pt x="1565" y="596"/>
                  </a:lnTo>
                  <a:lnTo>
                    <a:pt x="1564" y="596"/>
                  </a:lnTo>
                  <a:lnTo>
                    <a:pt x="1563" y="597"/>
                  </a:lnTo>
                  <a:lnTo>
                    <a:pt x="1561" y="599"/>
                  </a:lnTo>
                  <a:lnTo>
                    <a:pt x="1560" y="600"/>
                  </a:lnTo>
                  <a:lnTo>
                    <a:pt x="1559" y="601"/>
                  </a:lnTo>
                  <a:lnTo>
                    <a:pt x="1558" y="602"/>
                  </a:lnTo>
                  <a:lnTo>
                    <a:pt x="1557" y="602"/>
                  </a:lnTo>
                  <a:lnTo>
                    <a:pt x="1546" y="604"/>
                  </a:lnTo>
                  <a:lnTo>
                    <a:pt x="1545" y="604"/>
                  </a:lnTo>
                  <a:lnTo>
                    <a:pt x="1544" y="604"/>
                  </a:lnTo>
                  <a:lnTo>
                    <a:pt x="1542" y="604"/>
                  </a:lnTo>
                  <a:lnTo>
                    <a:pt x="1540" y="603"/>
                  </a:lnTo>
                  <a:lnTo>
                    <a:pt x="1538" y="602"/>
                  </a:lnTo>
                  <a:lnTo>
                    <a:pt x="1536" y="600"/>
                  </a:lnTo>
                  <a:lnTo>
                    <a:pt x="1533" y="598"/>
                  </a:lnTo>
                  <a:lnTo>
                    <a:pt x="1532" y="597"/>
                  </a:lnTo>
                  <a:lnTo>
                    <a:pt x="1530" y="596"/>
                  </a:lnTo>
                  <a:lnTo>
                    <a:pt x="1528" y="595"/>
                  </a:lnTo>
                  <a:lnTo>
                    <a:pt x="1526" y="595"/>
                  </a:lnTo>
                  <a:lnTo>
                    <a:pt x="1525" y="594"/>
                  </a:lnTo>
                  <a:lnTo>
                    <a:pt x="1524" y="594"/>
                  </a:lnTo>
                  <a:lnTo>
                    <a:pt x="1521" y="593"/>
                  </a:lnTo>
                  <a:lnTo>
                    <a:pt x="1519" y="591"/>
                  </a:lnTo>
                  <a:lnTo>
                    <a:pt x="1516" y="589"/>
                  </a:lnTo>
                  <a:lnTo>
                    <a:pt x="1514" y="587"/>
                  </a:lnTo>
                  <a:lnTo>
                    <a:pt x="1512" y="585"/>
                  </a:lnTo>
                  <a:lnTo>
                    <a:pt x="1510" y="583"/>
                  </a:lnTo>
                  <a:lnTo>
                    <a:pt x="1508" y="582"/>
                  </a:lnTo>
                  <a:lnTo>
                    <a:pt x="1508" y="581"/>
                  </a:lnTo>
                  <a:lnTo>
                    <a:pt x="1506" y="576"/>
                  </a:lnTo>
                  <a:lnTo>
                    <a:pt x="1503" y="571"/>
                  </a:lnTo>
                  <a:lnTo>
                    <a:pt x="1500" y="565"/>
                  </a:lnTo>
                  <a:lnTo>
                    <a:pt x="1497" y="560"/>
                  </a:lnTo>
                  <a:lnTo>
                    <a:pt x="1496" y="559"/>
                  </a:lnTo>
                  <a:lnTo>
                    <a:pt x="1494" y="558"/>
                  </a:lnTo>
                  <a:lnTo>
                    <a:pt x="1491" y="558"/>
                  </a:lnTo>
                  <a:lnTo>
                    <a:pt x="1488" y="557"/>
                  </a:lnTo>
                  <a:lnTo>
                    <a:pt x="1486" y="558"/>
                  </a:lnTo>
                  <a:lnTo>
                    <a:pt x="1484" y="558"/>
                  </a:lnTo>
                  <a:lnTo>
                    <a:pt x="1483" y="558"/>
                  </a:lnTo>
                  <a:lnTo>
                    <a:pt x="1482" y="559"/>
                  </a:lnTo>
                  <a:lnTo>
                    <a:pt x="1481" y="560"/>
                  </a:lnTo>
                  <a:lnTo>
                    <a:pt x="1479" y="562"/>
                  </a:lnTo>
                  <a:lnTo>
                    <a:pt x="1477" y="563"/>
                  </a:lnTo>
                  <a:lnTo>
                    <a:pt x="1475" y="565"/>
                  </a:lnTo>
                  <a:lnTo>
                    <a:pt x="1474" y="566"/>
                  </a:lnTo>
                  <a:lnTo>
                    <a:pt x="1474" y="567"/>
                  </a:lnTo>
                  <a:lnTo>
                    <a:pt x="1475" y="576"/>
                  </a:lnTo>
                  <a:lnTo>
                    <a:pt x="1491" y="596"/>
                  </a:lnTo>
                  <a:lnTo>
                    <a:pt x="1491" y="596"/>
                  </a:lnTo>
                  <a:lnTo>
                    <a:pt x="1493" y="598"/>
                  </a:lnTo>
                  <a:lnTo>
                    <a:pt x="1494" y="600"/>
                  </a:lnTo>
                  <a:lnTo>
                    <a:pt x="1494" y="602"/>
                  </a:lnTo>
                  <a:lnTo>
                    <a:pt x="1495" y="604"/>
                  </a:lnTo>
                  <a:lnTo>
                    <a:pt x="1496" y="606"/>
                  </a:lnTo>
                  <a:lnTo>
                    <a:pt x="1495" y="606"/>
                  </a:lnTo>
                  <a:lnTo>
                    <a:pt x="1496" y="608"/>
                  </a:lnTo>
                  <a:lnTo>
                    <a:pt x="1496" y="609"/>
                  </a:lnTo>
                  <a:lnTo>
                    <a:pt x="1497" y="611"/>
                  </a:lnTo>
                  <a:lnTo>
                    <a:pt x="1499" y="613"/>
                  </a:lnTo>
                  <a:lnTo>
                    <a:pt x="1500" y="615"/>
                  </a:lnTo>
                  <a:lnTo>
                    <a:pt x="1501" y="617"/>
                  </a:lnTo>
                  <a:lnTo>
                    <a:pt x="1502" y="618"/>
                  </a:lnTo>
                  <a:lnTo>
                    <a:pt x="1503" y="619"/>
                  </a:lnTo>
                  <a:lnTo>
                    <a:pt x="1503" y="618"/>
                  </a:lnTo>
                  <a:lnTo>
                    <a:pt x="1503" y="617"/>
                  </a:lnTo>
                  <a:lnTo>
                    <a:pt x="1504" y="615"/>
                  </a:lnTo>
                  <a:lnTo>
                    <a:pt x="1505" y="613"/>
                  </a:lnTo>
                  <a:lnTo>
                    <a:pt x="1506" y="611"/>
                  </a:lnTo>
                  <a:lnTo>
                    <a:pt x="1507" y="609"/>
                  </a:lnTo>
                  <a:lnTo>
                    <a:pt x="1508" y="608"/>
                  </a:lnTo>
                  <a:lnTo>
                    <a:pt x="1508" y="608"/>
                  </a:lnTo>
                  <a:lnTo>
                    <a:pt x="1509" y="609"/>
                  </a:lnTo>
                  <a:lnTo>
                    <a:pt x="1510" y="610"/>
                  </a:lnTo>
                  <a:lnTo>
                    <a:pt x="1511" y="612"/>
                  </a:lnTo>
                  <a:lnTo>
                    <a:pt x="1513" y="614"/>
                  </a:lnTo>
                  <a:lnTo>
                    <a:pt x="1514" y="616"/>
                  </a:lnTo>
                  <a:lnTo>
                    <a:pt x="1515" y="617"/>
                  </a:lnTo>
                  <a:lnTo>
                    <a:pt x="1516" y="617"/>
                  </a:lnTo>
                  <a:lnTo>
                    <a:pt x="1516" y="618"/>
                  </a:lnTo>
                  <a:lnTo>
                    <a:pt x="1516" y="620"/>
                  </a:lnTo>
                  <a:lnTo>
                    <a:pt x="1516" y="623"/>
                  </a:lnTo>
                  <a:lnTo>
                    <a:pt x="1516" y="626"/>
                  </a:lnTo>
                  <a:lnTo>
                    <a:pt x="1516" y="629"/>
                  </a:lnTo>
                  <a:lnTo>
                    <a:pt x="1516" y="631"/>
                  </a:lnTo>
                  <a:lnTo>
                    <a:pt x="1516" y="632"/>
                  </a:lnTo>
                  <a:lnTo>
                    <a:pt x="1517" y="633"/>
                  </a:lnTo>
                  <a:lnTo>
                    <a:pt x="1519" y="634"/>
                  </a:lnTo>
                  <a:lnTo>
                    <a:pt x="1520" y="634"/>
                  </a:lnTo>
                  <a:lnTo>
                    <a:pt x="1523" y="636"/>
                  </a:lnTo>
                  <a:lnTo>
                    <a:pt x="1523" y="636"/>
                  </a:lnTo>
                  <a:lnTo>
                    <a:pt x="1540" y="631"/>
                  </a:lnTo>
                  <a:lnTo>
                    <a:pt x="1560" y="613"/>
                  </a:lnTo>
                  <a:lnTo>
                    <a:pt x="1560" y="613"/>
                  </a:lnTo>
                  <a:lnTo>
                    <a:pt x="1561" y="611"/>
                  </a:lnTo>
                  <a:lnTo>
                    <a:pt x="1563" y="610"/>
                  </a:lnTo>
                  <a:lnTo>
                    <a:pt x="1564" y="608"/>
                  </a:lnTo>
                  <a:lnTo>
                    <a:pt x="1565" y="606"/>
                  </a:lnTo>
                  <a:lnTo>
                    <a:pt x="1566" y="605"/>
                  </a:lnTo>
                  <a:lnTo>
                    <a:pt x="1566" y="606"/>
                  </a:lnTo>
                  <a:lnTo>
                    <a:pt x="1567" y="608"/>
                  </a:lnTo>
                  <a:lnTo>
                    <a:pt x="1567" y="611"/>
                  </a:lnTo>
                  <a:lnTo>
                    <a:pt x="1567" y="613"/>
                  </a:lnTo>
                  <a:lnTo>
                    <a:pt x="1567" y="616"/>
                  </a:lnTo>
                  <a:lnTo>
                    <a:pt x="1567" y="619"/>
                  </a:lnTo>
                  <a:lnTo>
                    <a:pt x="1568" y="621"/>
                  </a:lnTo>
                  <a:lnTo>
                    <a:pt x="1570" y="626"/>
                  </a:lnTo>
                  <a:lnTo>
                    <a:pt x="1572" y="632"/>
                  </a:lnTo>
                  <a:lnTo>
                    <a:pt x="1574" y="636"/>
                  </a:lnTo>
                  <a:lnTo>
                    <a:pt x="1577" y="637"/>
                  </a:lnTo>
                  <a:lnTo>
                    <a:pt x="1584" y="638"/>
                  </a:lnTo>
                  <a:lnTo>
                    <a:pt x="1589" y="639"/>
                  </a:lnTo>
                  <a:lnTo>
                    <a:pt x="1592" y="639"/>
                  </a:lnTo>
                  <a:lnTo>
                    <a:pt x="1597" y="644"/>
                  </a:lnTo>
                  <a:lnTo>
                    <a:pt x="1607" y="654"/>
                  </a:lnTo>
                  <a:lnTo>
                    <a:pt x="1607" y="659"/>
                  </a:lnTo>
                  <a:lnTo>
                    <a:pt x="1596" y="676"/>
                  </a:lnTo>
                  <a:lnTo>
                    <a:pt x="1599" y="679"/>
                  </a:lnTo>
                  <a:lnTo>
                    <a:pt x="1597" y="685"/>
                  </a:lnTo>
                  <a:lnTo>
                    <a:pt x="1590" y="682"/>
                  </a:lnTo>
                  <a:lnTo>
                    <a:pt x="1588" y="699"/>
                  </a:lnTo>
                  <a:lnTo>
                    <a:pt x="1578" y="705"/>
                  </a:lnTo>
                  <a:lnTo>
                    <a:pt x="1575" y="712"/>
                  </a:lnTo>
                  <a:lnTo>
                    <a:pt x="1565" y="712"/>
                  </a:lnTo>
                  <a:lnTo>
                    <a:pt x="1562" y="724"/>
                  </a:lnTo>
                  <a:lnTo>
                    <a:pt x="1560" y="724"/>
                  </a:lnTo>
                  <a:lnTo>
                    <a:pt x="1555" y="726"/>
                  </a:lnTo>
                  <a:lnTo>
                    <a:pt x="1548" y="728"/>
                  </a:lnTo>
                  <a:lnTo>
                    <a:pt x="1541" y="730"/>
                  </a:lnTo>
                  <a:lnTo>
                    <a:pt x="1535" y="732"/>
                  </a:lnTo>
                  <a:lnTo>
                    <a:pt x="1533" y="732"/>
                  </a:lnTo>
                  <a:lnTo>
                    <a:pt x="1532" y="733"/>
                  </a:lnTo>
                  <a:lnTo>
                    <a:pt x="1532" y="735"/>
                  </a:lnTo>
                  <a:lnTo>
                    <a:pt x="1531" y="737"/>
                  </a:lnTo>
                  <a:lnTo>
                    <a:pt x="1531" y="739"/>
                  </a:lnTo>
                  <a:lnTo>
                    <a:pt x="1531" y="741"/>
                  </a:lnTo>
                  <a:lnTo>
                    <a:pt x="1531" y="741"/>
                  </a:lnTo>
                  <a:lnTo>
                    <a:pt x="1529" y="742"/>
                  </a:lnTo>
                  <a:lnTo>
                    <a:pt x="1524" y="744"/>
                  </a:lnTo>
                  <a:lnTo>
                    <a:pt x="1516" y="747"/>
                  </a:lnTo>
                  <a:lnTo>
                    <a:pt x="1509" y="751"/>
                  </a:lnTo>
                  <a:lnTo>
                    <a:pt x="1504" y="754"/>
                  </a:lnTo>
                  <a:lnTo>
                    <a:pt x="1502" y="755"/>
                  </a:lnTo>
                  <a:lnTo>
                    <a:pt x="1501" y="755"/>
                  </a:lnTo>
                  <a:lnTo>
                    <a:pt x="1500" y="756"/>
                  </a:lnTo>
                  <a:lnTo>
                    <a:pt x="1499" y="758"/>
                  </a:lnTo>
                  <a:lnTo>
                    <a:pt x="1497" y="759"/>
                  </a:lnTo>
                  <a:lnTo>
                    <a:pt x="1496" y="761"/>
                  </a:lnTo>
                  <a:lnTo>
                    <a:pt x="1495" y="762"/>
                  </a:lnTo>
                  <a:lnTo>
                    <a:pt x="1494" y="762"/>
                  </a:lnTo>
                  <a:lnTo>
                    <a:pt x="1484" y="763"/>
                  </a:lnTo>
                  <a:lnTo>
                    <a:pt x="1477" y="769"/>
                  </a:lnTo>
                  <a:lnTo>
                    <a:pt x="1459" y="769"/>
                  </a:lnTo>
                  <a:lnTo>
                    <a:pt x="1456" y="776"/>
                  </a:lnTo>
                  <a:lnTo>
                    <a:pt x="1438" y="780"/>
                  </a:lnTo>
                  <a:lnTo>
                    <a:pt x="1433" y="774"/>
                  </a:lnTo>
                  <a:lnTo>
                    <a:pt x="1428" y="759"/>
                  </a:lnTo>
                  <a:lnTo>
                    <a:pt x="1422" y="743"/>
                  </a:lnTo>
                  <a:lnTo>
                    <a:pt x="1422" y="742"/>
                  </a:lnTo>
                  <a:lnTo>
                    <a:pt x="1421" y="741"/>
                  </a:lnTo>
                  <a:lnTo>
                    <a:pt x="1419" y="740"/>
                  </a:lnTo>
                  <a:lnTo>
                    <a:pt x="1418" y="738"/>
                  </a:lnTo>
                  <a:lnTo>
                    <a:pt x="1416" y="736"/>
                  </a:lnTo>
                  <a:lnTo>
                    <a:pt x="1414" y="734"/>
                  </a:lnTo>
                  <a:lnTo>
                    <a:pt x="1412" y="732"/>
                  </a:lnTo>
                  <a:lnTo>
                    <a:pt x="1411" y="731"/>
                  </a:lnTo>
                  <a:lnTo>
                    <a:pt x="1410" y="730"/>
                  </a:lnTo>
                  <a:lnTo>
                    <a:pt x="1410" y="729"/>
                  </a:lnTo>
                  <a:lnTo>
                    <a:pt x="1410" y="728"/>
                  </a:lnTo>
                  <a:lnTo>
                    <a:pt x="1411" y="727"/>
                  </a:lnTo>
                  <a:lnTo>
                    <a:pt x="1412" y="725"/>
                  </a:lnTo>
                  <a:lnTo>
                    <a:pt x="1412" y="724"/>
                  </a:lnTo>
                  <a:lnTo>
                    <a:pt x="1412" y="724"/>
                  </a:lnTo>
                  <a:lnTo>
                    <a:pt x="1423" y="734"/>
                  </a:lnTo>
                  <a:lnTo>
                    <a:pt x="1420" y="723"/>
                  </a:lnTo>
                  <a:lnTo>
                    <a:pt x="1404" y="704"/>
                  </a:lnTo>
                  <a:lnTo>
                    <a:pt x="1399" y="693"/>
                  </a:lnTo>
                  <a:lnTo>
                    <a:pt x="1382" y="676"/>
                  </a:lnTo>
                  <a:lnTo>
                    <a:pt x="1382" y="675"/>
                  </a:lnTo>
                  <a:lnTo>
                    <a:pt x="1381" y="674"/>
                  </a:lnTo>
                  <a:lnTo>
                    <a:pt x="1380" y="671"/>
                  </a:lnTo>
                  <a:lnTo>
                    <a:pt x="1379" y="669"/>
                  </a:lnTo>
                  <a:lnTo>
                    <a:pt x="1378" y="666"/>
                  </a:lnTo>
                  <a:lnTo>
                    <a:pt x="1377" y="663"/>
                  </a:lnTo>
                  <a:lnTo>
                    <a:pt x="1377" y="661"/>
                  </a:lnTo>
                  <a:lnTo>
                    <a:pt x="1376" y="660"/>
                  </a:lnTo>
                  <a:lnTo>
                    <a:pt x="1376" y="659"/>
                  </a:lnTo>
                  <a:lnTo>
                    <a:pt x="1376" y="657"/>
                  </a:lnTo>
                  <a:lnTo>
                    <a:pt x="1376" y="654"/>
                  </a:lnTo>
                  <a:lnTo>
                    <a:pt x="1375" y="651"/>
                  </a:lnTo>
                  <a:lnTo>
                    <a:pt x="1375" y="649"/>
                  </a:lnTo>
                  <a:lnTo>
                    <a:pt x="1375" y="647"/>
                  </a:lnTo>
                  <a:lnTo>
                    <a:pt x="1375" y="647"/>
                  </a:lnTo>
                  <a:lnTo>
                    <a:pt x="1374" y="647"/>
                  </a:lnTo>
                  <a:lnTo>
                    <a:pt x="1372" y="646"/>
                  </a:lnTo>
                  <a:lnTo>
                    <a:pt x="1371" y="644"/>
                  </a:lnTo>
                  <a:lnTo>
                    <a:pt x="1370" y="642"/>
                  </a:lnTo>
                  <a:lnTo>
                    <a:pt x="1368" y="640"/>
                  </a:lnTo>
                  <a:lnTo>
                    <a:pt x="1367" y="638"/>
                  </a:lnTo>
                  <a:lnTo>
                    <a:pt x="1365" y="637"/>
                  </a:lnTo>
                  <a:lnTo>
                    <a:pt x="1365" y="634"/>
                  </a:lnTo>
                  <a:lnTo>
                    <a:pt x="1364" y="634"/>
                  </a:lnTo>
                  <a:lnTo>
                    <a:pt x="1363" y="632"/>
                  </a:lnTo>
                  <a:lnTo>
                    <a:pt x="1360" y="627"/>
                  </a:lnTo>
                  <a:lnTo>
                    <a:pt x="1356" y="620"/>
                  </a:lnTo>
                  <a:lnTo>
                    <a:pt x="1353" y="615"/>
                  </a:lnTo>
                  <a:lnTo>
                    <a:pt x="1352" y="612"/>
                  </a:lnTo>
                  <a:lnTo>
                    <a:pt x="1350" y="610"/>
                  </a:lnTo>
                  <a:lnTo>
                    <a:pt x="1347" y="604"/>
                  </a:lnTo>
                  <a:lnTo>
                    <a:pt x="1341" y="598"/>
                  </a:lnTo>
                  <a:lnTo>
                    <a:pt x="1336" y="592"/>
                  </a:lnTo>
                  <a:lnTo>
                    <a:pt x="1332" y="587"/>
                  </a:lnTo>
                  <a:lnTo>
                    <a:pt x="1330" y="585"/>
                  </a:lnTo>
                  <a:lnTo>
                    <a:pt x="1330" y="586"/>
                  </a:lnTo>
                  <a:lnTo>
                    <a:pt x="1328" y="586"/>
                  </a:lnTo>
                  <a:lnTo>
                    <a:pt x="1326" y="586"/>
                  </a:lnTo>
                  <a:lnTo>
                    <a:pt x="1323" y="586"/>
                  </a:lnTo>
                  <a:lnTo>
                    <a:pt x="1321" y="587"/>
                  </a:lnTo>
                  <a:lnTo>
                    <a:pt x="1319" y="587"/>
                  </a:lnTo>
                  <a:lnTo>
                    <a:pt x="1318" y="587"/>
                  </a:lnTo>
                  <a:lnTo>
                    <a:pt x="1317" y="587"/>
                  </a:lnTo>
                  <a:lnTo>
                    <a:pt x="1318" y="588"/>
                  </a:lnTo>
                  <a:lnTo>
                    <a:pt x="1318" y="590"/>
                  </a:lnTo>
                  <a:lnTo>
                    <a:pt x="1319" y="591"/>
                  </a:lnTo>
                  <a:lnTo>
                    <a:pt x="1320" y="593"/>
                  </a:lnTo>
                  <a:lnTo>
                    <a:pt x="1321" y="595"/>
                  </a:lnTo>
                  <a:lnTo>
                    <a:pt x="1322" y="596"/>
                  </a:lnTo>
                  <a:lnTo>
                    <a:pt x="1323" y="598"/>
                  </a:lnTo>
                  <a:lnTo>
                    <a:pt x="1326" y="604"/>
                  </a:lnTo>
                  <a:lnTo>
                    <a:pt x="1329" y="612"/>
                  </a:lnTo>
                  <a:lnTo>
                    <a:pt x="1332" y="620"/>
                  </a:lnTo>
                  <a:lnTo>
                    <a:pt x="1334" y="625"/>
                  </a:lnTo>
                  <a:lnTo>
                    <a:pt x="1335" y="627"/>
                  </a:lnTo>
                  <a:lnTo>
                    <a:pt x="1350" y="653"/>
                  </a:lnTo>
                  <a:lnTo>
                    <a:pt x="1362" y="675"/>
                  </a:lnTo>
                  <a:lnTo>
                    <a:pt x="1363" y="697"/>
                  </a:lnTo>
                  <a:lnTo>
                    <a:pt x="1363" y="697"/>
                  </a:lnTo>
                  <a:lnTo>
                    <a:pt x="1364" y="698"/>
                  </a:lnTo>
                  <a:lnTo>
                    <a:pt x="1366" y="700"/>
                  </a:lnTo>
                  <a:lnTo>
                    <a:pt x="1368" y="701"/>
                  </a:lnTo>
                  <a:lnTo>
                    <a:pt x="1370" y="703"/>
                  </a:lnTo>
                  <a:lnTo>
                    <a:pt x="1371" y="705"/>
                  </a:lnTo>
                  <a:lnTo>
                    <a:pt x="1374" y="706"/>
                  </a:lnTo>
                  <a:lnTo>
                    <a:pt x="1375" y="707"/>
                  </a:lnTo>
                  <a:lnTo>
                    <a:pt x="1375" y="707"/>
                  </a:lnTo>
                  <a:lnTo>
                    <a:pt x="1376" y="709"/>
                  </a:lnTo>
                  <a:lnTo>
                    <a:pt x="1378" y="715"/>
                  </a:lnTo>
                  <a:lnTo>
                    <a:pt x="1380" y="722"/>
                  </a:lnTo>
                  <a:lnTo>
                    <a:pt x="1381" y="728"/>
                  </a:lnTo>
                  <a:lnTo>
                    <a:pt x="1382" y="730"/>
                  </a:lnTo>
                  <a:lnTo>
                    <a:pt x="1382" y="731"/>
                  </a:lnTo>
                  <a:lnTo>
                    <a:pt x="1383" y="732"/>
                  </a:lnTo>
                  <a:lnTo>
                    <a:pt x="1385" y="734"/>
                  </a:lnTo>
                  <a:lnTo>
                    <a:pt x="1387" y="736"/>
                  </a:lnTo>
                  <a:lnTo>
                    <a:pt x="1389" y="737"/>
                  </a:lnTo>
                  <a:lnTo>
                    <a:pt x="1391" y="739"/>
                  </a:lnTo>
                  <a:lnTo>
                    <a:pt x="1393" y="740"/>
                  </a:lnTo>
                  <a:lnTo>
                    <a:pt x="1393" y="740"/>
                  </a:lnTo>
                  <a:lnTo>
                    <a:pt x="1417" y="764"/>
                  </a:lnTo>
                  <a:lnTo>
                    <a:pt x="1435" y="785"/>
                  </a:lnTo>
                  <a:lnTo>
                    <a:pt x="1433" y="794"/>
                  </a:lnTo>
                  <a:lnTo>
                    <a:pt x="1445" y="808"/>
                  </a:lnTo>
                  <a:lnTo>
                    <a:pt x="1458" y="803"/>
                  </a:lnTo>
                  <a:lnTo>
                    <a:pt x="1485" y="795"/>
                  </a:lnTo>
                  <a:lnTo>
                    <a:pt x="1487" y="795"/>
                  </a:lnTo>
                  <a:lnTo>
                    <a:pt x="1494" y="795"/>
                  </a:lnTo>
                  <a:lnTo>
                    <a:pt x="1500" y="794"/>
                  </a:lnTo>
                  <a:lnTo>
                    <a:pt x="1505" y="794"/>
                  </a:lnTo>
                  <a:lnTo>
                    <a:pt x="1508" y="793"/>
                  </a:lnTo>
                  <a:lnTo>
                    <a:pt x="1509" y="792"/>
                  </a:lnTo>
                  <a:lnTo>
                    <a:pt x="1510" y="791"/>
                  </a:lnTo>
                  <a:lnTo>
                    <a:pt x="1511" y="790"/>
                  </a:lnTo>
                  <a:lnTo>
                    <a:pt x="1512" y="789"/>
                  </a:lnTo>
                  <a:lnTo>
                    <a:pt x="1513" y="788"/>
                  </a:lnTo>
                  <a:lnTo>
                    <a:pt x="1520" y="790"/>
                  </a:lnTo>
                  <a:lnTo>
                    <a:pt x="1518" y="818"/>
                  </a:lnTo>
                  <a:lnTo>
                    <a:pt x="1506" y="845"/>
                  </a:lnTo>
                  <a:lnTo>
                    <a:pt x="1470" y="905"/>
                  </a:lnTo>
                  <a:lnTo>
                    <a:pt x="1446" y="925"/>
                  </a:lnTo>
                  <a:lnTo>
                    <a:pt x="1403" y="974"/>
                  </a:lnTo>
                  <a:lnTo>
                    <a:pt x="1392" y="995"/>
                  </a:lnTo>
                  <a:lnTo>
                    <a:pt x="1391" y="997"/>
                  </a:lnTo>
                  <a:lnTo>
                    <a:pt x="1389" y="1002"/>
                  </a:lnTo>
                  <a:lnTo>
                    <a:pt x="1387" y="1009"/>
                  </a:lnTo>
                  <a:lnTo>
                    <a:pt x="1385" y="1015"/>
                  </a:lnTo>
                  <a:lnTo>
                    <a:pt x="1385" y="1018"/>
                  </a:lnTo>
                  <a:lnTo>
                    <a:pt x="1385" y="1022"/>
                  </a:lnTo>
                  <a:lnTo>
                    <a:pt x="1387" y="1028"/>
                  </a:lnTo>
                  <a:lnTo>
                    <a:pt x="1388" y="1036"/>
                  </a:lnTo>
                  <a:lnTo>
                    <a:pt x="1388" y="1040"/>
                  </a:lnTo>
                  <a:lnTo>
                    <a:pt x="1389" y="1042"/>
                  </a:lnTo>
                  <a:lnTo>
                    <a:pt x="1390" y="1048"/>
                  </a:lnTo>
                  <a:lnTo>
                    <a:pt x="1393" y="1055"/>
                  </a:lnTo>
                  <a:lnTo>
                    <a:pt x="1395" y="1064"/>
                  </a:lnTo>
                  <a:lnTo>
                    <a:pt x="1397" y="1070"/>
                  </a:lnTo>
                  <a:lnTo>
                    <a:pt x="1397" y="1073"/>
                  </a:lnTo>
                  <a:lnTo>
                    <a:pt x="1398" y="1075"/>
                  </a:lnTo>
                  <a:lnTo>
                    <a:pt x="1399" y="1080"/>
                  </a:lnTo>
                  <a:lnTo>
                    <a:pt x="1401" y="1085"/>
                  </a:lnTo>
                  <a:lnTo>
                    <a:pt x="1403" y="1091"/>
                  </a:lnTo>
                  <a:lnTo>
                    <a:pt x="1403" y="1092"/>
                  </a:lnTo>
                  <a:lnTo>
                    <a:pt x="1400" y="1140"/>
                  </a:lnTo>
                  <a:lnTo>
                    <a:pt x="1387" y="1153"/>
                  </a:lnTo>
                  <a:lnTo>
                    <a:pt x="1385" y="1154"/>
                  </a:lnTo>
                  <a:lnTo>
                    <a:pt x="1380" y="1157"/>
                  </a:lnTo>
                  <a:lnTo>
                    <a:pt x="1374" y="1159"/>
                  </a:lnTo>
                  <a:lnTo>
                    <a:pt x="1368" y="1162"/>
                  </a:lnTo>
                  <a:lnTo>
                    <a:pt x="1365" y="1164"/>
                  </a:lnTo>
                  <a:lnTo>
                    <a:pt x="1364" y="1165"/>
                  </a:lnTo>
                  <a:lnTo>
                    <a:pt x="1362" y="1167"/>
                  </a:lnTo>
                  <a:lnTo>
                    <a:pt x="1361" y="1169"/>
                  </a:lnTo>
                  <a:lnTo>
                    <a:pt x="1359" y="1170"/>
                  </a:lnTo>
                  <a:lnTo>
                    <a:pt x="1358" y="1171"/>
                  </a:lnTo>
                  <a:lnTo>
                    <a:pt x="1358" y="1172"/>
                  </a:lnTo>
                  <a:lnTo>
                    <a:pt x="1337" y="1191"/>
                  </a:lnTo>
                  <a:lnTo>
                    <a:pt x="1337" y="1192"/>
                  </a:lnTo>
                  <a:lnTo>
                    <a:pt x="1336" y="1193"/>
                  </a:lnTo>
                  <a:lnTo>
                    <a:pt x="1335" y="1195"/>
                  </a:lnTo>
                  <a:lnTo>
                    <a:pt x="1335" y="1197"/>
                  </a:lnTo>
                  <a:lnTo>
                    <a:pt x="1335" y="1198"/>
                  </a:lnTo>
                  <a:lnTo>
                    <a:pt x="1335" y="1199"/>
                  </a:lnTo>
                  <a:lnTo>
                    <a:pt x="1335" y="1202"/>
                  </a:lnTo>
                  <a:lnTo>
                    <a:pt x="1336" y="1204"/>
                  </a:lnTo>
                  <a:lnTo>
                    <a:pt x="1337" y="1206"/>
                  </a:lnTo>
                  <a:lnTo>
                    <a:pt x="1338" y="1207"/>
                  </a:lnTo>
                  <a:lnTo>
                    <a:pt x="1338" y="1208"/>
                  </a:lnTo>
                  <a:lnTo>
                    <a:pt x="1342" y="1228"/>
                  </a:lnTo>
                  <a:lnTo>
                    <a:pt x="1337" y="1249"/>
                  </a:lnTo>
                  <a:lnTo>
                    <a:pt x="1335" y="1250"/>
                  </a:lnTo>
                  <a:lnTo>
                    <a:pt x="1330" y="1254"/>
                  </a:lnTo>
                  <a:lnTo>
                    <a:pt x="1323" y="1257"/>
                  </a:lnTo>
                  <a:lnTo>
                    <a:pt x="1318" y="1262"/>
                  </a:lnTo>
                  <a:lnTo>
                    <a:pt x="1314" y="1264"/>
                  </a:lnTo>
                  <a:lnTo>
                    <a:pt x="1312" y="1265"/>
                  </a:lnTo>
                  <a:lnTo>
                    <a:pt x="1311" y="1266"/>
                  </a:lnTo>
                  <a:lnTo>
                    <a:pt x="1310" y="1268"/>
                  </a:lnTo>
                  <a:lnTo>
                    <a:pt x="1310" y="1270"/>
                  </a:lnTo>
                  <a:lnTo>
                    <a:pt x="1309" y="1271"/>
                  </a:lnTo>
                  <a:lnTo>
                    <a:pt x="1309" y="1271"/>
                  </a:lnTo>
                  <a:lnTo>
                    <a:pt x="1310" y="1284"/>
                  </a:lnTo>
                  <a:lnTo>
                    <a:pt x="1304" y="1304"/>
                  </a:lnTo>
                  <a:lnTo>
                    <a:pt x="1292" y="1314"/>
                  </a:lnTo>
                  <a:lnTo>
                    <a:pt x="1291" y="1317"/>
                  </a:lnTo>
                  <a:lnTo>
                    <a:pt x="1288" y="1321"/>
                  </a:lnTo>
                  <a:lnTo>
                    <a:pt x="1282" y="1327"/>
                  </a:lnTo>
                  <a:lnTo>
                    <a:pt x="1277" y="1333"/>
                  </a:lnTo>
                  <a:lnTo>
                    <a:pt x="1273" y="1339"/>
                  </a:lnTo>
                  <a:lnTo>
                    <a:pt x="1270" y="1344"/>
                  </a:lnTo>
                  <a:lnTo>
                    <a:pt x="1269" y="1345"/>
                  </a:lnTo>
                  <a:lnTo>
                    <a:pt x="1267" y="1346"/>
                  </a:lnTo>
                  <a:lnTo>
                    <a:pt x="1264" y="1349"/>
                  </a:lnTo>
                  <a:lnTo>
                    <a:pt x="1259" y="1354"/>
                  </a:lnTo>
                  <a:lnTo>
                    <a:pt x="1254" y="1359"/>
                  </a:lnTo>
                  <a:lnTo>
                    <a:pt x="1248" y="1364"/>
                  </a:lnTo>
                  <a:lnTo>
                    <a:pt x="1245" y="1367"/>
                  </a:lnTo>
                  <a:lnTo>
                    <a:pt x="1243" y="1368"/>
                  </a:lnTo>
                  <a:lnTo>
                    <a:pt x="1229" y="1369"/>
                  </a:lnTo>
                  <a:lnTo>
                    <a:pt x="1215" y="1377"/>
                  </a:lnTo>
                  <a:lnTo>
                    <a:pt x="1197" y="1374"/>
                  </a:lnTo>
                  <a:lnTo>
                    <a:pt x="1196" y="1374"/>
                  </a:lnTo>
                  <a:lnTo>
                    <a:pt x="1194" y="1375"/>
                  </a:lnTo>
                  <a:lnTo>
                    <a:pt x="1191" y="1376"/>
                  </a:lnTo>
                  <a:lnTo>
                    <a:pt x="1188" y="1377"/>
                  </a:lnTo>
                  <a:lnTo>
                    <a:pt x="1186" y="1378"/>
                  </a:lnTo>
                  <a:lnTo>
                    <a:pt x="1184" y="1378"/>
                  </a:lnTo>
                  <a:lnTo>
                    <a:pt x="1183" y="1378"/>
                  </a:lnTo>
                  <a:lnTo>
                    <a:pt x="1182" y="1378"/>
                  </a:lnTo>
                  <a:lnTo>
                    <a:pt x="1180" y="1378"/>
                  </a:lnTo>
                  <a:lnTo>
                    <a:pt x="1178" y="1379"/>
                  </a:lnTo>
                  <a:lnTo>
                    <a:pt x="1176" y="1379"/>
                  </a:lnTo>
                  <a:lnTo>
                    <a:pt x="1174" y="1379"/>
                  </a:lnTo>
                  <a:lnTo>
                    <a:pt x="1173" y="1379"/>
                  </a:lnTo>
                  <a:lnTo>
                    <a:pt x="1165" y="1383"/>
                  </a:lnTo>
                  <a:lnTo>
                    <a:pt x="1154" y="1378"/>
                  </a:lnTo>
                  <a:lnTo>
                    <a:pt x="1153" y="1372"/>
                  </a:lnTo>
                  <a:lnTo>
                    <a:pt x="1153" y="1372"/>
                  </a:lnTo>
                  <a:lnTo>
                    <a:pt x="1152" y="1369"/>
                  </a:lnTo>
                  <a:lnTo>
                    <a:pt x="1151" y="1367"/>
                  </a:lnTo>
                  <a:lnTo>
                    <a:pt x="1150" y="1365"/>
                  </a:lnTo>
                  <a:lnTo>
                    <a:pt x="1148" y="1362"/>
                  </a:lnTo>
                  <a:lnTo>
                    <a:pt x="1147" y="1360"/>
                  </a:lnTo>
                  <a:lnTo>
                    <a:pt x="1146" y="1358"/>
                  </a:lnTo>
                  <a:lnTo>
                    <a:pt x="1145" y="1357"/>
                  </a:lnTo>
                  <a:lnTo>
                    <a:pt x="1145" y="1356"/>
                  </a:lnTo>
                  <a:lnTo>
                    <a:pt x="1146" y="1356"/>
                  </a:lnTo>
                  <a:lnTo>
                    <a:pt x="1147" y="1355"/>
                  </a:lnTo>
                  <a:lnTo>
                    <a:pt x="1149" y="1355"/>
                  </a:lnTo>
                  <a:lnTo>
                    <a:pt x="1149" y="1355"/>
                  </a:lnTo>
                  <a:lnTo>
                    <a:pt x="1150" y="1354"/>
                  </a:lnTo>
                  <a:lnTo>
                    <a:pt x="1150" y="1352"/>
                  </a:lnTo>
                  <a:lnTo>
                    <a:pt x="1150" y="1350"/>
                  </a:lnTo>
                  <a:lnTo>
                    <a:pt x="1150" y="1348"/>
                  </a:lnTo>
                  <a:lnTo>
                    <a:pt x="1150" y="1346"/>
                  </a:lnTo>
                  <a:lnTo>
                    <a:pt x="1150" y="1345"/>
                  </a:lnTo>
                  <a:lnTo>
                    <a:pt x="1146" y="1338"/>
                  </a:lnTo>
                  <a:lnTo>
                    <a:pt x="1137" y="1319"/>
                  </a:lnTo>
                  <a:lnTo>
                    <a:pt x="1128" y="1299"/>
                  </a:lnTo>
                  <a:lnTo>
                    <a:pt x="1116" y="1276"/>
                  </a:lnTo>
                  <a:lnTo>
                    <a:pt x="1114" y="1237"/>
                  </a:lnTo>
                  <a:lnTo>
                    <a:pt x="1098" y="1202"/>
                  </a:lnTo>
                  <a:lnTo>
                    <a:pt x="1083" y="1170"/>
                  </a:lnTo>
                  <a:lnTo>
                    <a:pt x="1082" y="1144"/>
                  </a:lnTo>
                  <a:lnTo>
                    <a:pt x="1087" y="1124"/>
                  </a:lnTo>
                  <a:lnTo>
                    <a:pt x="1099" y="1097"/>
                  </a:lnTo>
                  <a:lnTo>
                    <a:pt x="1102" y="1076"/>
                  </a:lnTo>
                  <a:lnTo>
                    <a:pt x="1094" y="1054"/>
                  </a:lnTo>
                  <a:lnTo>
                    <a:pt x="1099" y="1047"/>
                  </a:lnTo>
                  <a:lnTo>
                    <a:pt x="1094" y="1035"/>
                  </a:lnTo>
                  <a:lnTo>
                    <a:pt x="1086" y="1013"/>
                  </a:lnTo>
                  <a:lnTo>
                    <a:pt x="1085" y="1011"/>
                  </a:lnTo>
                  <a:lnTo>
                    <a:pt x="1083" y="1007"/>
                  </a:lnTo>
                  <a:lnTo>
                    <a:pt x="1081" y="1001"/>
                  </a:lnTo>
                  <a:lnTo>
                    <a:pt x="1079" y="997"/>
                  </a:lnTo>
                  <a:lnTo>
                    <a:pt x="1079" y="995"/>
                  </a:lnTo>
                  <a:lnTo>
                    <a:pt x="1077" y="993"/>
                  </a:lnTo>
                  <a:lnTo>
                    <a:pt x="1074" y="989"/>
                  </a:lnTo>
                  <a:lnTo>
                    <a:pt x="1069" y="982"/>
                  </a:lnTo>
                  <a:lnTo>
                    <a:pt x="1064" y="973"/>
                  </a:lnTo>
                  <a:lnTo>
                    <a:pt x="1059" y="966"/>
                  </a:lnTo>
                  <a:lnTo>
                    <a:pt x="1054" y="959"/>
                  </a:lnTo>
                  <a:lnTo>
                    <a:pt x="1051" y="955"/>
                  </a:lnTo>
                  <a:lnTo>
                    <a:pt x="1050" y="953"/>
                  </a:lnTo>
                  <a:lnTo>
                    <a:pt x="1051" y="946"/>
                  </a:lnTo>
                  <a:lnTo>
                    <a:pt x="1054" y="938"/>
                  </a:lnTo>
                  <a:lnTo>
                    <a:pt x="1058" y="929"/>
                  </a:lnTo>
                  <a:lnTo>
                    <a:pt x="1060" y="909"/>
                  </a:lnTo>
                  <a:lnTo>
                    <a:pt x="1061" y="898"/>
                  </a:lnTo>
                  <a:lnTo>
                    <a:pt x="1060" y="897"/>
                  </a:lnTo>
                  <a:lnTo>
                    <a:pt x="1059" y="896"/>
                  </a:lnTo>
                  <a:lnTo>
                    <a:pt x="1058" y="895"/>
                  </a:lnTo>
                  <a:lnTo>
                    <a:pt x="1056" y="893"/>
                  </a:lnTo>
                  <a:lnTo>
                    <a:pt x="1054" y="891"/>
                  </a:lnTo>
                  <a:lnTo>
                    <a:pt x="1052" y="888"/>
                  </a:lnTo>
                  <a:lnTo>
                    <a:pt x="1050" y="887"/>
                  </a:lnTo>
                  <a:lnTo>
                    <a:pt x="1049" y="886"/>
                  </a:lnTo>
                  <a:lnTo>
                    <a:pt x="1048" y="885"/>
                  </a:lnTo>
                  <a:lnTo>
                    <a:pt x="1045" y="885"/>
                  </a:lnTo>
                  <a:lnTo>
                    <a:pt x="1037" y="885"/>
                  </a:lnTo>
                  <a:lnTo>
                    <a:pt x="1029" y="886"/>
                  </a:lnTo>
                  <a:lnTo>
                    <a:pt x="1022" y="887"/>
                  </a:lnTo>
                  <a:lnTo>
                    <a:pt x="1019" y="887"/>
                  </a:lnTo>
                  <a:lnTo>
                    <a:pt x="1018" y="887"/>
                  </a:lnTo>
                  <a:lnTo>
                    <a:pt x="1017" y="886"/>
                  </a:lnTo>
                  <a:lnTo>
                    <a:pt x="1016" y="885"/>
                  </a:lnTo>
                  <a:lnTo>
                    <a:pt x="1015" y="883"/>
                  </a:lnTo>
                  <a:lnTo>
                    <a:pt x="1014" y="881"/>
                  </a:lnTo>
                  <a:lnTo>
                    <a:pt x="1014" y="880"/>
                  </a:lnTo>
                  <a:lnTo>
                    <a:pt x="1012" y="878"/>
                  </a:lnTo>
                  <a:lnTo>
                    <a:pt x="1012" y="877"/>
                  </a:lnTo>
                  <a:lnTo>
                    <a:pt x="1011" y="876"/>
                  </a:lnTo>
                  <a:lnTo>
                    <a:pt x="1010" y="873"/>
                  </a:lnTo>
                  <a:lnTo>
                    <a:pt x="1009" y="871"/>
                  </a:lnTo>
                  <a:lnTo>
                    <a:pt x="1007" y="869"/>
                  </a:lnTo>
                  <a:lnTo>
                    <a:pt x="1006" y="867"/>
                  </a:lnTo>
                  <a:lnTo>
                    <a:pt x="1005" y="866"/>
                  </a:lnTo>
                  <a:lnTo>
                    <a:pt x="1005" y="865"/>
                  </a:lnTo>
                  <a:lnTo>
                    <a:pt x="993" y="860"/>
                  </a:lnTo>
                  <a:lnTo>
                    <a:pt x="968" y="860"/>
                  </a:lnTo>
                  <a:lnTo>
                    <a:pt x="962" y="866"/>
                  </a:lnTo>
                  <a:lnTo>
                    <a:pt x="929" y="881"/>
                  </a:lnTo>
                  <a:lnTo>
                    <a:pt x="920" y="877"/>
                  </a:lnTo>
                  <a:lnTo>
                    <a:pt x="908" y="875"/>
                  </a:lnTo>
                  <a:lnTo>
                    <a:pt x="906" y="875"/>
                  </a:lnTo>
                  <a:lnTo>
                    <a:pt x="901" y="875"/>
                  </a:lnTo>
                  <a:lnTo>
                    <a:pt x="895" y="876"/>
                  </a:lnTo>
                  <a:lnTo>
                    <a:pt x="890" y="876"/>
                  </a:lnTo>
                  <a:lnTo>
                    <a:pt x="888" y="876"/>
                  </a:lnTo>
                  <a:lnTo>
                    <a:pt x="886" y="876"/>
                  </a:lnTo>
                  <a:lnTo>
                    <a:pt x="882" y="878"/>
                  </a:lnTo>
                  <a:lnTo>
                    <a:pt x="877" y="880"/>
                  </a:lnTo>
                  <a:lnTo>
                    <a:pt x="871" y="883"/>
                  </a:lnTo>
                  <a:lnTo>
                    <a:pt x="867" y="885"/>
                  </a:lnTo>
                  <a:lnTo>
                    <a:pt x="866" y="886"/>
                  </a:lnTo>
                  <a:lnTo>
                    <a:pt x="864" y="885"/>
                  </a:lnTo>
                  <a:lnTo>
                    <a:pt x="859" y="882"/>
                  </a:lnTo>
                  <a:lnTo>
                    <a:pt x="854" y="878"/>
                  </a:lnTo>
                  <a:lnTo>
                    <a:pt x="847" y="873"/>
                  </a:lnTo>
                  <a:lnTo>
                    <a:pt x="842" y="869"/>
                  </a:lnTo>
                  <a:lnTo>
                    <a:pt x="838" y="867"/>
                  </a:lnTo>
                  <a:lnTo>
                    <a:pt x="836" y="866"/>
                  </a:lnTo>
                  <a:lnTo>
                    <a:pt x="834" y="865"/>
                  </a:lnTo>
                  <a:lnTo>
                    <a:pt x="829" y="861"/>
                  </a:lnTo>
                  <a:lnTo>
                    <a:pt x="824" y="857"/>
                  </a:lnTo>
                  <a:lnTo>
                    <a:pt x="818" y="852"/>
                  </a:lnTo>
                  <a:lnTo>
                    <a:pt x="813" y="848"/>
                  </a:lnTo>
                  <a:lnTo>
                    <a:pt x="809" y="845"/>
                  </a:lnTo>
                  <a:lnTo>
                    <a:pt x="808" y="844"/>
                  </a:lnTo>
                  <a:lnTo>
                    <a:pt x="801" y="824"/>
                  </a:lnTo>
                  <a:lnTo>
                    <a:pt x="801" y="823"/>
                  </a:lnTo>
                  <a:lnTo>
                    <a:pt x="800" y="822"/>
                  </a:lnTo>
                  <a:lnTo>
                    <a:pt x="799" y="821"/>
                  </a:lnTo>
                  <a:lnTo>
                    <a:pt x="799" y="820"/>
                  </a:lnTo>
                  <a:lnTo>
                    <a:pt x="798" y="818"/>
                  </a:lnTo>
                  <a:lnTo>
                    <a:pt x="795" y="815"/>
                  </a:lnTo>
                  <a:lnTo>
                    <a:pt x="792" y="810"/>
                  </a:lnTo>
                  <a:lnTo>
                    <a:pt x="788" y="806"/>
                  </a:lnTo>
                  <a:lnTo>
                    <a:pt x="787" y="803"/>
                  </a:lnTo>
                  <a:lnTo>
                    <a:pt x="786" y="802"/>
                  </a:lnTo>
                  <a:lnTo>
                    <a:pt x="784" y="800"/>
                  </a:lnTo>
                  <a:lnTo>
                    <a:pt x="782" y="798"/>
                  </a:lnTo>
                  <a:lnTo>
                    <a:pt x="780" y="797"/>
                  </a:lnTo>
                  <a:lnTo>
                    <a:pt x="778" y="796"/>
                  </a:lnTo>
                  <a:lnTo>
                    <a:pt x="776" y="795"/>
                  </a:lnTo>
                  <a:lnTo>
                    <a:pt x="775" y="795"/>
                  </a:lnTo>
                  <a:lnTo>
                    <a:pt x="773" y="795"/>
                  </a:lnTo>
                  <a:lnTo>
                    <a:pt x="772" y="794"/>
                  </a:lnTo>
                  <a:lnTo>
                    <a:pt x="770" y="793"/>
                  </a:lnTo>
                  <a:lnTo>
                    <a:pt x="769" y="792"/>
                  </a:lnTo>
                  <a:lnTo>
                    <a:pt x="769" y="792"/>
                  </a:lnTo>
                  <a:lnTo>
                    <a:pt x="764" y="781"/>
                  </a:lnTo>
                  <a:lnTo>
                    <a:pt x="764" y="774"/>
                  </a:lnTo>
                  <a:lnTo>
                    <a:pt x="766" y="767"/>
                  </a:lnTo>
                  <a:lnTo>
                    <a:pt x="765" y="761"/>
                  </a:lnTo>
                  <a:lnTo>
                    <a:pt x="758" y="756"/>
                  </a:lnTo>
                  <a:lnTo>
                    <a:pt x="758" y="752"/>
                  </a:lnTo>
                  <a:lnTo>
                    <a:pt x="766" y="746"/>
                  </a:lnTo>
                  <a:lnTo>
                    <a:pt x="768" y="732"/>
                  </a:lnTo>
                  <a:lnTo>
                    <a:pt x="773" y="722"/>
                  </a:lnTo>
                  <a:lnTo>
                    <a:pt x="773" y="702"/>
                  </a:lnTo>
                  <a:lnTo>
                    <a:pt x="773" y="701"/>
                  </a:lnTo>
                  <a:lnTo>
                    <a:pt x="772" y="699"/>
                  </a:lnTo>
                  <a:lnTo>
                    <a:pt x="771" y="697"/>
                  </a:lnTo>
                  <a:lnTo>
                    <a:pt x="770" y="695"/>
                  </a:lnTo>
                  <a:lnTo>
                    <a:pt x="769" y="694"/>
                  </a:lnTo>
                  <a:lnTo>
                    <a:pt x="768" y="694"/>
                  </a:lnTo>
                  <a:lnTo>
                    <a:pt x="773" y="688"/>
                  </a:lnTo>
                  <a:lnTo>
                    <a:pt x="773" y="688"/>
                  </a:lnTo>
                  <a:lnTo>
                    <a:pt x="773" y="686"/>
                  </a:lnTo>
                  <a:lnTo>
                    <a:pt x="772" y="685"/>
                  </a:lnTo>
                  <a:lnTo>
                    <a:pt x="772" y="685"/>
                  </a:lnTo>
                  <a:lnTo>
                    <a:pt x="772" y="685"/>
                  </a:lnTo>
                  <a:lnTo>
                    <a:pt x="771" y="684"/>
                  </a:lnTo>
                  <a:lnTo>
                    <a:pt x="770" y="683"/>
                  </a:lnTo>
                  <a:lnTo>
                    <a:pt x="769" y="681"/>
                  </a:lnTo>
                  <a:lnTo>
                    <a:pt x="769" y="680"/>
                  </a:lnTo>
                  <a:lnTo>
                    <a:pt x="768" y="678"/>
                  </a:lnTo>
                  <a:lnTo>
                    <a:pt x="768" y="678"/>
                  </a:lnTo>
                  <a:lnTo>
                    <a:pt x="767" y="678"/>
                  </a:lnTo>
                  <a:lnTo>
                    <a:pt x="767" y="677"/>
                  </a:lnTo>
                  <a:lnTo>
                    <a:pt x="766" y="675"/>
                  </a:lnTo>
                  <a:lnTo>
                    <a:pt x="765" y="674"/>
                  </a:lnTo>
                  <a:lnTo>
                    <a:pt x="765" y="673"/>
                  </a:lnTo>
                  <a:lnTo>
                    <a:pt x="765" y="672"/>
                  </a:lnTo>
                  <a:lnTo>
                    <a:pt x="765" y="669"/>
                  </a:lnTo>
                  <a:lnTo>
                    <a:pt x="765" y="667"/>
                  </a:lnTo>
                  <a:lnTo>
                    <a:pt x="766" y="665"/>
                  </a:lnTo>
                  <a:lnTo>
                    <a:pt x="766" y="665"/>
                  </a:lnTo>
                  <a:lnTo>
                    <a:pt x="767" y="663"/>
                  </a:lnTo>
                  <a:lnTo>
                    <a:pt x="768" y="662"/>
                  </a:lnTo>
                  <a:lnTo>
                    <a:pt x="770" y="659"/>
                  </a:lnTo>
                  <a:lnTo>
                    <a:pt x="771" y="657"/>
                  </a:lnTo>
                  <a:lnTo>
                    <a:pt x="773" y="655"/>
                  </a:lnTo>
                  <a:lnTo>
                    <a:pt x="775" y="653"/>
                  </a:lnTo>
                  <a:lnTo>
                    <a:pt x="775" y="652"/>
                  </a:lnTo>
                  <a:lnTo>
                    <a:pt x="775" y="652"/>
                  </a:lnTo>
                  <a:lnTo>
                    <a:pt x="776" y="650"/>
                  </a:lnTo>
                  <a:lnTo>
                    <a:pt x="776" y="647"/>
                  </a:lnTo>
                  <a:lnTo>
                    <a:pt x="777" y="645"/>
                  </a:lnTo>
                  <a:lnTo>
                    <a:pt x="777" y="642"/>
                  </a:lnTo>
                  <a:lnTo>
                    <a:pt x="778" y="640"/>
                  </a:lnTo>
                  <a:lnTo>
                    <a:pt x="778" y="638"/>
                  </a:lnTo>
                  <a:lnTo>
                    <a:pt x="778" y="638"/>
                  </a:lnTo>
                  <a:lnTo>
                    <a:pt x="779" y="637"/>
                  </a:lnTo>
                  <a:lnTo>
                    <a:pt x="780" y="636"/>
                  </a:lnTo>
                  <a:lnTo>
                    <a:pt x="782" y="634"/>
                  </a:lnTo>
                  <a:lnTo>
                    <a:pt x="784" y="632"/>
                  </a:lnTo>
                  <a:lnTo>
                    <a:pt x="786" y="630"/>
                  </a:lnTo>
                  <a:lnTo>
                    <a:pt x="788" y="628"/>
                  </a:lnTo>
                  <a:lnTo>
                    <a:pt x="790" y="627"/>
                  </a:lnTo>
                  <a:lnTo>
                    <a:pt x="791" y="626"/>
                  </a:lnTo>
                  <a:lnTo>
                    <a:pt x="791" y="626"/>
                  </a:lnTo>
                  <a:lnTo>
                    <a:pt x="792" y="626"/>
                  </a:lnTo>
                  <a:lnTo>
                    <a:pt x="792" y="625"/>
                  </a:lnTo>
                  <a:lnTo>
                    <a:pt x="792" y="623"/>
                  </a:lnTo>
                  <a:lnTo>
                    <a:pt x="792" y="621"/>
                  </a:lnTo>
                  <a:lnTo>
                    <a:pt x="792" y="618"/>
                  </a:lnTo>
                  <a:lnTo>
                    <a:pt x="791" y="617"/>
                  </a:lnTo>
                  <a:lnTo>
                    <a:pt x="791" y="616"/>
                  </a:lnTo>
                  <a:lnTo>
                    <a:pt x="792" y="616"/>
                  </a:lnTo>
                  <a:lnTo>
                    <a:pt x="793" y="614"/>
                  </a:lnTo>
                  <a:lnTo>
                    <a:pt x="794" y="613"/>
                  </a:lnTo>
                  <a:lnTo>
                    <a:pt x="795" y="611"/>
                  </a:lnTo>
                  <a:lnTo>
                    <a:pt x="796" y="610"/>
                  </a:lnTo>
                  <a:lnTo>
                    <a:pt x="797" y="609"/>
                  </a:lnTo>
                  <a:lnTo>
                    <a:pt x="797" y="608"/>
                  </a:lnTo>
                  <a:lnTo>
                    <a:pt x="799" y="605"/>
                  </a:lnTo>
                  <a:lnTo>
                    <a:pt x="800" y="604"/>
                  </a:lnTo>
                  <a:lnTo>
                    <a:pt x="802" y="602"/>
                  </a:lnTo>
                  <a:lnTo>
                    <a:pt x="805" y="600"/>
                  </a:lnTo>
                  <a:lnTo>
                    <a:pt x="806" y="599"/>
                  </a:lnTo>
                  <a:lnTo>
                    <a:pt x="807" y="598"/>
                  </a:lnTo>
                  <a:lnTo>
                    <a:pt x="808" y="597"/>
                  </a:lnTo>
                  <a:lnTo>
                    <a:pt x="814" y="586"/>
                  </a:lnTo>
                  <a:lnTo>
                    <a:pt x="827" y="583"/>
                  </a:lnTo>
                  <a:lnTo>
                    <a:pt x="828" y="581"/>
                  </a:lnTo>
                  <a:lnTo>
                    <a:pt x="834" y="576"/>
                  </a:lnTo>
                  <a:lnTo>
                    <a:pt x="839" y="571"/>
                  </a:lnTo>
                  <a:lnTo>
                    <a:pt x="844" y="566"/>
                  </a:lnTo>
                  <a:lnTo>
                    <a:pt x="849" y="562"/>
                  </a:lnTo>
                  <a:lnTo>
                    <a:pt x="851" y="560"/>
                  </a:lnTo>
                  <a:lnTo>
                    <a:pt x="851" y="559"/>
                  </a:lnTo>
                  <a:lnTo>
                    <a:pt x="851" y="557"/>
                  </a:lnTo>
                  <a:lnTo>
                    <a:pt x="851" y="555"/>
                  </a:lnTo>
                  <a:lnTo>
                    <a:pt x="851" y="552"/>
                  </a:lnTo>
                  <a:lnTo>
                    <a:pt x="850" y="549"/>
                  </a:lnTo>
                  <a:lnTo>
                    <a:pt x="850" y="547"/>
                  </a:lnTo>
                  <a:lnTo>
                    <a:pt x="850" y="547"/>
                  </a:lnTo>
                  <a:lnTo>
                    <a:pt x="851" y="537"/>
                  </a:lnTo>
                  <a:lnTo>
                    <a:pt x="856" y="532"/>
                  </a:lnTo>
                  <a:lnTo>
                    <a:pt x="858" y="524"/>
                  </a:lnTo>
                  <a:lnTo>
                    <a:pt x="870" y="517"/>
                  </a:lnTo>
                  <a:lnTo>
                    <a:pt x="887" y="505"/>
                  </a:lnTo>
                  <a:lnTo>
                    <a:pt x="895" y="487"/>
                  </a:lnTo>
                  <a:lnTo>
                    <a:pt x="897" y="485"/>
                  </a:lnTo>
                  <a:lnTo>
                    <a:pt x="896" y="483"/>
                  </a:lnTo>
                  <a:lnTo>
                    <a:pt x="896" y="482"/>
                  </a:lnTo>
                  <a:lnTo>
                    <a:pt x="895" y="482"/>
                  </a:lnTo>
                  <a:lnTo>
                    <a:pt x="894" y="481"/>
                  </a:lnTo>
                  <a:lnTo>
                    <a:pt x="892" y="481"/>
                  </a:lnTo>
                  <a:lnTo>
                    <a:pt x="892" y="480"/>
                  </a:lnTo>
                  <a:lnTo>
                    <a:pt x="891" y="478"/>
                  </a:lnTo>
                  <a:lnTo>
                    <a:pt x="890" y="476"/>
                  </a:lnTo>
                  <a:lnTo>
                    <a:pt x="889" y="473"/>
                  </a:lnTo>
                  <a:lnTo>
                    <a:pt x="888" y="471"/>
                  </a:lnTo>
                  <a:lnTo>
                    <a:pt x="887" y="469"/>
                  </a:lnTo>
                  <a:lnTo>
                    <a:pt x="886" y="469"/>
                  </a:lnTo>
                  <a:lnTo>
                    <a:pt x="884" y="468"/>
                  </a:lnTo>
                  <a:lnTo>
                    <a:pt x="883" y="468"/>
                  </a:lnTo>
                  <a:lnTo>
                    <a:pt x="883" y="467"/>
                  </a:lnTo>
                  <a:lnTo>
                    <a:pt x="882" y="467"/>
                  </a:lnTo>
                  <a:lnTo>
                    <a:pt x="880" y="467"/>
                  </a:lnTo>
                  <a:lnTo>
                    <a:pt x="879" y="467"/>
                  </a:lnTo>
                  <a:lnTo>
                    <a:pt x="877" y="468"/>
                  </a:lnTo>
                  <a:lnTo>
                    <a:pt x="876" y="468"/>
                  </a:lnTo>
                  <a:lnTo>
                    <a:pt x="875" y="469"/>
                  </a:lnTo>
                  <a:lnTo>
                    <a:pt x="875" y="470"/>
                  </a:lnTo>
                  <a:lnTo>
                    <a:pt x="873" y="470"/>
                  </a:lnTo>
                  <a:lnTo>
                    <a:pt x="870" y="470"/>
                  </a:lnTo>
                  <a:lnTo>
                    <a:pt x="867" y="470"/>
                  </a:lnTo>
                  <a:lnTo>
                    <a:pt x="865" y="470"/>
                  </a:lnTo>
                  <a:lnTo>
                    <a:pt x="864" y="470"/>
                  </a:lnTo>
                  <a:lnTo>
                    <a:pt x="864" y="470"/>
                  </a:lnTo>
                  <a:lnTo>
                    <a:pt x="864" y="469"/>
                  </a:lnTo>
                  <a:lnTo>
                    <a:pt x="864" y="468"/>
                  </a:lnTo>
                  <a:lnTo>
                    <a:pt x="865" y="465"/>
                  </a:lnTo>
                  <a:lnTo>
                    <a:pt x="865" y="464"/>
                  </a:lnTo>
                  <a:lnTo>
                    <a:pt x="866" y="463"/>
                  </a:lnTo>
                  <a:lnTo>
                    <a:pt x="866" y="463"/>
                  </a:lnTo>
                  <a:lnTo>
                    <a:pt x="865" y="455"/>
                  </a:lnTo>
                  <a:lnTo>
                    <a:pt x="860" y="448"/>
                  </a:lnTo>
                  <a:lnTo>
                    <a:pt x="860" y="448"/>
                  </a:lnTo>
                  <a:lnTo>
                    <a:pt x="860" y="446"/>
                  </a:lnTo>
                  <a:lnTo>
                    <a:pt x="861" y="444"/>
                  </a:lnTo>
                  <a:lnTo>
                    <a:pt x="861" y="442"/>
                  </a:lnTo>
                  <a:lnTo>
                    <a:pt x="861" y="440"/>
                  </a:lnTo>
                  <a:lnTo>
                    <a:pt x="861" y="439"/>
                  </a:lnTo>
                  <a:lnTo>
                    <a:pt x="861" y="438"/>
                  </a:lnTo>
                  <a:lnTo>
                    <a:pt x="862" y="436"/>
                  </a:lnTo>
                  <a:lnTo>
                    <a:pt x="864" y="433"/>
                  </a:lnTo>
                  <a:lnTo>
                    <a:pt x="866" y="431"/>
                  </a:lnTo>
                  <a:lnTo>
                    <a:pt x="867" y="428"/>
                  </a:lnTo>
                  <a:lnTo>
                    <a:pt x="868" y="426"/>
                  </a:lnTo>
                  <a:lnTo>
                    <a:pt x="869" y="425"/>
                  </a:lnTo>
                  <a:lnTo>
                    <a:pt x="869" y="424"/>
                  </a:lnTo>
                  <a:lnTo>
                    <a:pt x="869" y="423"/>
                  </a:lnTo>
                  <a:lnTo>
                    <a:pt x="869" y="422"/>
                  </a:lnTo>
                  <a:lnTo>
                    <a:pt x="869" y="419"/>
                  </a:lnTo>
                  <a:lnTo>
                    <a:pt x="869" y="416"/>
                  </a:lnTo>
                  <a:lnTo>
                    <a:pt x="870" y="414"/>
                  </a:lnTo>
                  <a:lnTo>
                    <a:pt x="870" y="411"/>
                  </a:lnTo>
                  <a:lnTo>
                    <a:pt x="870" y="410"/>
                  </a:lnTo>
                  <a:lnTo>
                    <a:pt x="870" y="408"/>
                  </a:lnTo>
                  <a:lnTo>
                    <a:pt x="870" y="408"/>
                  </a:lnTo>
                  <a:lnTo>
                    <a:pt x="870" y="407"/>
                  </a:lnTo>
                  <a:lnTo>
                    <a:pt x="870" y="405"/>
                  </a:lnTo>
                  <a:lnTo>
                    <a:pt x="869" y="403"/>
                  </a:lnTo>
                  <a:lnTo>
                    <a:pt x="869" y="400"/>
                  </a:lnTo>
                  <a:lnTo>
                    <a:pt x="868" y="398"/>
                  </a:lnTo>
                  <a:lnTo>
                    <a:pt x="868" y="397"/>
                  </a:lnTo>
                  <a:lnTo>
                    <a:pt x="868" y="397"/>
                  </a:lnTo>
                  <a:lnTo>
                    <a:pt x="868" y="391"/>
                  </a:lnTo>
                  <a:lnTo>
                    <a:pt x="875" y="391"/>
                  </a:lnTo>
                  <a:lnTo>
                    <a:pt x="879" y="385"/>
                  </a:lnTo>
                  <a:lnTo>
                    <a:pt x="885" y="385"/>
                  </a:lnTo>
                  <a:lnTo>
                    <a:pt x="887" y="388"/>
                  </a:lnTo>
                  <a:lnTo>
                    <a:pt x="887" y="388"/>
                  </a:lnTo>
                  <a:lnTo>
                    <a:pt x="888" y="388"/>
                  </a:lnTo>
                  <a:lnTo>
                    <a:pt x="890" y="388"/>
                  </a:lnTo>
                  <a:lnTo>
                    <a:pt x="891" y="388"/>
                  </a:lnTo>
                  <a:lnTo>
                    <a:pt x="891" y="389"/>
                  </a:lnTo>
                  <a:lnTo>
                    <a:pt x="892" y="389"/>
                  </a:lnTo>
                  <a:lnTo>
                    <a:pt x="895" y="389"/>
                  </a:lnTo>
                  <a:lnTo>
                    <a:pt x="897" y="389"/>
                  </a:lnTo>
                  <a:lnTo>
                    <a:pt x="900" y="389"/>
                  </a:lnTo>
                  <a:lnTo>
                    <a:pt x="902" y="389"/>
                  </a:lnTo>
                  <a:lnTo>
                    <a:pt x="905" y="388"/>
                  </a:lnTo>
                  <a:lnTo>
                    <a:pt x="907" y="388"/>
                  </a:lnTo>
                  <a:lnTo>
                    <a:pt x="908" y="388"/>
                  </a:lnTo>
                  <a:lnTo>
                    <a:pt x="909" y="389"/>
                  </a:lnTo>
                  <a:lnTo>
                    <a:pt x="911" y="389"/>
                  </a:lnTo>
                  <a:lnTo>
                    <a:pt x="913" y="390"/>
                  </a:lnTo>
                  <a:lnTo>
                    <a:pt x="916" y="390"/>
                  </a:lnTo>
                  <a:lnTo>
                    <a:pt x="918" y="391"/>
                  </a:lnTo>
                  <a:lnTo>
                    <a:pt x="918" y="391"/>
                  </a:lnTo>
                  <a:lnTo>
                    <a:pt x="939" y="391"/>
                  </a:lnTo>
                  <a:lnTo>
                    <a:pt x="940" y="391"/>
                  </a:lnTo>
                  <a:lnTo>
                    <a:pt x="941" y="390"/>
                  </a:lnTo>
                  <a:lnTo>
                    <a:pt x="943" y="389"/>
                  </a:lnTo>
                  <a:lnTo>
                    <a:pt x="944" y="388"/>
                  </a:lnTo>
                  <a:lnTo>
                    <a:pt x="946" y="386"/>
                  </a:lnTo>
                  <a:lnTo>
                    <a:pt x="946" y="386"/>
                  </a:lnTo>
                  <a:lnTo>
                    <a:pt x="947" y="383"/>
                  </a:lnTo>
                  <a:lnTo>
                    <a:pt x="948" y="377"/>
                  </a:lnTo>
                  <a:lnTo>
                    <a:pt x="949" y="372"/>
                  </a:lnTo>
                  <a:lnTo>
                    <a:pt x="950" y="367"/>
                  </a:lnTo>
                  <a:lnTo>
                    <a:pt x="950" y="365"/>
                  </a:lnTo>
                  <a:lnTo>
                    <a:pt x="945" y="356"/>
                  </a:lnTo>
                  <a:lnTo>
                    <a:pt x="941" y="345"/>
                  </a:lnTo>
                  <a:lnTo>
                    <a:pt x="931" y="338"/>
                  </a:lnTo>
                  <a:lnTo>
                    <a:pt x="919" y="334"/>
                  </a:lnTo>
                  <a:lnTo>
                    <a:pt x="916" y="331"/>
                  </a:lnTo>
                  <a:lnTo>
                    <a:pt x="916" y="330"/>
                  </a:lnTo>
                  <a:lnTo>
                    <a:pt x="916" y="329"/>
                  </a:lnTo>
                  <a:lnTo>
                    <a:pt x="916" y="328"/>
                  </a:lnTo>
                  <a:lnTo>
                    <a:pt x="916" y="327"/>
                  </a:lnTo>
                  <a:lnTo>
                    <a:pt x="916" y="327"/>
                  </a:lnTo>
                  <a:lnTo>
                    <a:pt x="917" y="327"/>
                  </a:lnTo>
                  <a:lnTo>
                    <a:pt x="918" y="326"/>
                  </a:lnTo>
                  <a:lnTo>
                    <a:pt x="919" y="325"/>
                  </a:lnTo>
                  <a:lnTo>
                    <a:pt x="921" y="323"/>
                  </a:lnTo>
                  <a:lnTo>
                    <a:pt x="922" y="322"/>
                  </a:lnTo>
                  <a:lnTo>
                    <a:pt x="922" y="322"/>
                  </a:lnTo>
                  <a:lnTo>
                    <a:pt x="927" y="322"/>
                  </a:lnTo>
                  <a:lnTo>
                    <a:pt x="928" y="322"/>
                  </a:lnTo>
                  <a:lnTo>
                    <a:pt x="930" y="322"/>
                  </a:lnTo>
                  <a:lnTo>
                    <a:pt x="933" y="322"/>
                  </a:lnTo>
                  <a:lnTo>
                    <a:pt x="935" y="322"/>
                  </a:lnTo>
                  <a:lnTo>
                    <a:pt x="938" y="322"/>
                  </a:lnTo>
                  <a:lnTo>
                    <a:pt x="939" y="322"/>
                  </a:lnTo>
                  <a:lnTo>
                    <a:pt x="940" y="323"/>
                  </a:lnTo>
                  <a:lnTo>
                    <a:pt x="942" y="323"/>
                  </a:lnTo>
                  <a:lnTo>
                    <a:pt x="944" y="325"/>
                  </a:lnTo>
                  <a:lnTo>
                    <a:pt x="946" y="326"/>
                  </a:lnTo>
                  <a:lnTo>
                    <a:pt x="948" y="327"/>
                  </a:lnTo>
                  <a:lnTo>
                    <a:pt x="948" y="327"/>
                  </a:lnTo>
                  <a:lnTo>
                    <a:pt x="948" y="326"/>
                  </a:lnTo>
                  <a:lnTo>
                    <a:pt x="948" y="325"/>
                  </a:lnTo>
                  <a:lnTo>
                    <a:pt x="948" y="323"/>
                  </a:lnTo>
                  <a:lnTo>
                    <a:pt x="948" y="322"/>
                  </a:lnTo>
                  <a:lnTo>
                    <a:pt x="948" y="320"/>
                  </a:lnTo>
                  <a:lnTo>
                    <a:pt x="947" y="318"/>
                  </a:lnTo>
                  <a:lnTo>
                    <a:pt x="947" y="316"/>
                  </a:lnTo>
                  <a:lnTo>
                    <a:pt x="946" y="314"/>
                  </a:lnTo>
                  <a:lnTo>
                    <a:pt x="945" y="312"/>
                  </a:lnTo>
                  <a:lnTo>
                    <a:pt x="945" y="310"/>
                  </a:lnTo>
                  <a:lnTo>
                    <a:pt x="945" y="309"/>
                  </a:lnTo>
                  <a:lnTo>
                    <a:pt x="945" y="309"/>
                  </a:lnTo>
                  <a:lnTo>
                    <a:pt x="946" y="310"/>
                  </a:lnTo>
                  <a:lnTo>
                    <a:pt x="947" y="310"/>
                  </a:lnTo>
                  <a:lnTo>
                    <a:pt x="948" y="311"/>
                  </a:lnTo>
                  <a:lnTo>
                    <a:pt x="949" y="312"/>
                  </a:lnTo>
                  <a:lnTo>
                    <a:pt x="950" y="313"/>
                  </a:lnTo>
                  <a:lnTo>
                    <a:pt x="951" y="314"/>
                  </a:lnTo>
                  <a:lnTo>
                    <a:pt x="954" y="314"/>
                  </a:lnTo>
                  <a:lnTo>
                    <a:pt x="957" y="315"/>
                  </a:lnTo>
                  <a:lnTo>
                    <a:pt x="959" y="316"/>
                  </a:lnTo>
                  <a:lnTo>
                    <a:pt x="960" y="316"/>
                  </a:lnTo>
                  <a:lnTo>
                    <a:pt x="961" y="317"/>
                  </a:lnTo>
                  <a:lnTo>
                    <a:pt x="961" y="316"/>
                  </a:lnTo>
                  <a:lnTo>
                    <a:pt x="963" y="316"/>
                  </a:lnTo>
                  <a:lnTo>
                    <a:pt x="965" y="315"/>
                  </a:lnTo>
                  <a:lnTo>
                    <a:pt x="967" y="314"/>
                  </a:lnTo>
                  <a:lnTo>
                    <a:pt x="969" y="312"/>
                  </a:lnTo>
                  <a:lnTo>
                    <a:pt x="972" y="311"/>
                  </a:lnTo>
                  <a:lnTo>
                    <a:pt x="973" y="310"/>
                  </a:lnTo>
                  <a:lnTo>
                    <a:pt x="975" y="310"/>
                  </a:lnTo>
                  <a:lnTo>
                    <a:pt x="975" y="310"/>
                  </a:lnTo>
                  <a:lnTo>
                    <a:pt x="976" y="309"/>
                  </a:lnTo>
                  <a:lnTo>
                    <a:pt x="976" y="308"/>
                  </a:lnTo>
                  <a:lnTo>
                    <a:pt x="977" y="306"/>
                  </a:lnTo>
                  <a:lnTo>
                    <a:pt x="978" y="303"/>
                  </a:lnTo>
                  <a:lnTo>
                    <a:pt x="979" y="301"/>
                  </a:lnTo>
                  <a:lnTo>
                    <a:pt x="980" y="300"/>
                  </a:lnTo>
                  <a:lnTo>
                    <a:pt x="980" y="299"/>
                  </a:lnTo>
                  <a:lnTo>
                    <a:pt x="981" y="299"/>
                  </a:lnTo>
                  <a:lnTo>
                    <a:pt x="984" y="298"/>
                  </a:lnTo>
                  <a:lnTo>
                    <a:pt x="986" y="298"/>
                  </a:lnTo>
                  <a:lnTo>
                    <a:pt x="989" y="297"/>
                  </a:lnTo>
                  <a:lnTo>
                    <a:pt x="991" y="297"/>
                  </a:lnTo>
                  <a:lnTo>
                    <a:pt x="992" y="297"/>
                  </a:lnTo>
                  <a:lnTo>
                    <a:pt x="993" y="295"/>
                  </a:lnTo>
                  <a:lnTo>
                    <a:pt x="995" y="294"/>
                  </a:lnTo>
                  <a:lnTo>
                    <a:pt x="997" y="293"/>
                  </a:lnTo>
                  <a:lnTo>
                    <a:pt x="1000" y="291"/>
                  </a:lnTo>
                  <a:lnTo>
                    <a:pt x="1003" y="289"/>
                  </a:lnTo>
                  <a:lnTo>
                    <a:pt x="1005" y="288"/>
                  </a:lnTo>
                  <a:lnTo>
                    <a:pt x="1006" y="287"/>
                  </a:lnTo>
                  <a:lnTo>
                    <a:pt x="1007" y="286"/>
                  </a:lnTo>
                  <a:lnTo>
                    <a:pt x="1007" y="285"/>
                  </a:lnTo>
                  <a:lnTo>
                    <a:pt x="1008" y="284"/>
                  </a:lnTo>
                  <a:lnTo>
                    <a:pt x="1008" y="282"/>
                  </a:lnTo>
                  <a:lnTo>
                    <a:pt x="1009" y="279"/>
                  </a:lnTo>
                  <a:lnTo>
                    <a:pt x="1009" y="277"/>
                  </a:lnTo>
                  <a:lnTo>
                    <a:pt x="1010" y="274"/>
                  </a:lnTo>
                  <a:lnTo>
                    <a:pt x="1010" y="273"/>
                  </a:lnTo>
                  <a:lnTo>
                    <a:pt x="1010" y="272"/>
                  </a:lnTo>
                  <a:lnTo>
                    <a:pt x="1010" y="271"/>
                  </a:lnTo>
                  <a:lnTo>
                    <a:pt x="1012" y="270"/>
                  </a:lnTo>
                  <a:lnTo>
                    <a:pt x="1016" y="269"/>
                  </a:lnTo>
                  <a:lnTo>
                    <a:pt x="1018" y="268"/>
                  </a:lnTo>
                  <a:lnTo>
                    <a:pt x="1021" y="266"/>
                  </a:lnTo>
                  <a:lnTo>
                    <a:pt x="1023" y="265"/>
                  </a:lnTo>
                  <a:lnTo>
                    <a:pt x="1025" y="265"/>
                  </a:lnTo>
                  <a:lnTo>
                    <a:pt x="1026" y="264"/>
                  </a:lnTo>
                  <a:lnTo>
                    <a:pt x="1028" y="264"/>
                  </a:lnTo>
                  <a:lnTo>
                    <a:pt x="1031" y="264"/>
                  </a:lnTo>
                  <a:lnTo>
                    <a:pt x="1034" y="263"/>
                  </a:lnTo>
                  <a:lnTo>
                    <a:pt x="1036" y="263"/>
                  </a:lnTo>
                  <a:lnTo>
                    <a:pt x="1038" y="263"/>
                  </a:lnTo>
                  <a:lnTo>
                    <a:pt x="1039" y="263"/>
                  </a:lnTo>
                  <a:lnTo>
                    <a:pt x="1047" y="262"/>
                  </a:lnTo>
                  <a:lnTo>
                    <a:pt x="1048" y="262"/>
                  </a:lnTo>
                  <a:lnTo>
                    <a:pt x="1049" y="261"/>
                  </a:lnTo>
                  <a:lnTo>
                    <a:pt x="1050" y="259"/>
                  </a:lnTo>
                  <a:lnTo>
                    <a:pt x="1051" y="257"/>
                  </a:lnTo>
                  <a:lnTo>
                    <a:pt x="1052" y="256"/>
                  </a:lnTo>
                  <a:lnTo>
                    <a:pt x="1052" y="256"/>
                  </a:lnTo>
                  <a:lnTo>
                    <a:pt x="1052" y="254"/>
                  </a:lnTo>
                  <a:lnTo>
                    <a:pt x="1051" y="253"/>
                  </a:lnTo>
                  <a:lnTo>
                    <a:pt x="1050" y="253"/>
                  </a:lnTo>
                  <a:lnTo>
                    <a:pt x="1050" y="252"/>
                  </a:lnTo>
                  <a:lnTo>
                    <a:pt x="1049" y="252"/>
                  </a:lnTo>
                  <a:lnTo>
                    <a:pt x="1049" y="250"/>
                  </a:lnTo>
                  <a:lnTo>
                    <a:pt x="1048" y="248"/>
                  </a:lnTo>
                  <a:lnTo>
                    <a:pt x="1046" y="246"/>
                  </a:lnTo>
                  <a:lnTo>
                    <a:pt x="1045" y="243"/>
                  </a:lnTo>
                  <a:lnTo>
                    <a:pt x="1044" y="240"/>
                  </a:lnTo>
                  <a:lnTo>
                    <a:pt x="1044" y="236"/>
                  </a:lnTo>
                  <a:lnTo>
                    <a:pt x="1044" y="233"/>
                  </a:lnTo>
                  <a:lnTo>
                    <a:pt x="1045" y="231"/>
                  </a:lnTo>
                  <a:lnTo>
                    <a:pt x="1045" y="228"/>
                  </a:lnTo>
                  <a:lnTo>
                    <a:pt x="1046" y="227"/>
                  </a:lnTo>
                  <a:lnTo>
                    <a:pt x="1046" y="226"/>
                  </a:lnTo>
                  <a:lnTo>
                    <a:pt x="1047" y="225"/>
                  </a:lnTo>
                  <a:lnTo>
                    <a:pt x="1048" y="224"/>
                  </a:lnTo>
                  <a:lnTo>
                    <a:pt x="1049" y="222"/>
                  </a:lnTo>
                  <a:lnTo>
                    <a:pt x="1051" y="221"/>
                  </a:lnTo>
                  <a:lnTo>
                    <a:pt x="1051" y="220"/>
                  </a:lnTo>
                  <a:lnTo>
                    <a:pt x="1052" y="220"/>
                  </a:lnTo>
                  <a:lnTo>
                    <a:pt x="1052" y="219"/>
                  </a:lnTo>
                  <a:lnTo>
                    <a:pt x="1054" y="219"/>
                  </a:lnTo>
                  <a:lnTo>
                    <a:pt x="1056" y="218"/>
                  </a:lnTo>
                  <a:lnTo>
                    <a:pt x="1058" y="217"/>
                  </a:lnTo>
                  <a:lnTo>
                    <a:pt x="1061" y="216"/>
                  </a:lnTo>
                  <a:lnTo>
                    <a:pt x="1062" y="215"/>
                  </a:lnTo>
                  <a:lnTo>
                    <a:pt x="1063" y="215"/>
                  </a:lnTo>
                  <a:lnTo>
                    <a:pt x="1065" y="215"/>
                  </a:lnTo>
                  <a:lnTo>
                    <a:pt x="1066" y="215"/>
                  </a:lnTo>
                  <a:lnTo>
                    <a:pt x="1066" y="216"/>
                  </a:lnTo>
                  <a:lnTo>
                    <a:pt x="1066" y="216"/>
                  </a:lnTo>
                  <a:lnTo>
                    <a:pt x="1066" y="218"/>
                  </a:lnTo>
                  <a:lnTo>
                    <a:pt x="1066" y="220"/>
                  </a:lnTo>
                  <a:lnTo>
                    <a:pt x="1066" y="221"/>
                  </a:lnTo>
                  <a:lnTo>
                    <a:pt x="1065" y="222"/>
                  </a:lnTo>
                  <a:lnTo>
                    <a:pt x="1065" y="223"/>
                  </a:lnTo>
                  <a:lnTo>
                    <a:pt x="1065" y="225"/>
                  </a:lnTo>
                  <a:lnTo>
                    <a:pt x="1066" y="226"/>
                  </a:lnTo>
                  <a:lnTo>
                    <a:pt x="1066" y="226"/>
                  </a:lnTo>
                  <a:lnTo>
                    <a:pt x="1067" y="227"/>
                  </a:lnTo>
                  <a:lnTo>
                    <a:pt x="1068" y="228"/>
                  </a:lnTo>
                  <a:lnTo>
                    <a:pt x="1069" y="229"/>
                  </a:lnTo>
                  <a:lnTo>
                    <a:pt x="1070" y="231"/>
                  </a:lnTo>
                  <a:lnTo>
                    <a:pt x="1070" y="232"/>
                  </a:lnTo>
                  <a:lnTo>
                    <a:pt x="1069" y="233"/>
                  </a:lnTo>
                  <a:lnTo>
                    <a:pt x="1068" y="234"/>
                  </a:lnTo>
                  <a:lnTo>
                    <a:pt x="1067" y="235"/>
                  </a:lnTo>
                  <a:lnTo>
                    <a:pt x="1066" y="237"/>
                  </a:lnTo>
                  <a:lnTo>
                    <a:pt x="1066" y="238"/>
                  </a:lnTo>
                  <a:lnTo>
                    <a:pt x="1066" y="238"/>
                  </a:lnTo>
                  <a:lnTo>
                    <a:pt x="1067" y="238"/>
                  </a:lnTo>
                  <a:lnTo>
                    <a:pt x="1068" y="238"/>
                  </a:lnTo>
                  <a:lnTo>
                    <a:pt x="1070" y="237"/>
                  </a:lnTo>
                  <a:lnTo>
                    <a:pt x="1071" y="236"/>
                  </a:lnTo>
                  <a:lnTo>
                    <a:pt x="1074" y="236"/>
                  </a:lnTo>
                  <a:lnTo>
                    <a:pt x="1076" y="235"/>
                  </a:lnTo>
                  <a:lnTo>
                    <a:pt x="1079" y="235"/>
                  </a:lnTo>
                  <a:lnTo>
                    <a:pt x="1080" y="235"/>
                  </a:lnTo>
                  <a:lnTo>
                    <a:pt x="1081" y="234"/>
                  </a:lnTo>
                  <a:lnTo>
                    <a:pt x="1081" y="234"/>
                  </a:lnTo>
                  <a:lnTo>
                    <a:pt x="1082" y="233"/>
                  </a:lnTo>
                  <a:lnTo>
                    <a:pt x="1083" y="232"/>
                  </a:lnTo>
                  <a:lnTo>
                    <a:pt x="1084" y="231"/>
                  </a:lnTo>
                  <a:lnTo>
                    <a:pt x="1085" y="230"/>
                  </a:lnTo>
                  <a:lnTo>
                    <a:pt x="1086" y="229"/>
                  </a:lnTo>
                  <a:lnTo>
                    <a:pt x="1086" y="228"/>
                  </a:lnTo>
                  <a:lnTo>
                    <a:pt x="1085" y="227"/>
                  </a:lnTo>
                  <a:lnTo>
                    <a:pt x="1085" y="225"/>
                  </a:lnTo>
                  <a:lnTo>
                    <a:pt x="1083" y="222"/>
                  </a:lnTo>
                  <a:lnTo>
                    <a:pt x="1082" y="220"/>
                  </a:lnTo>
                  <a:lnTo>
                    <a:pt x="1080" y="217"/>
                  </a:lnTo>
                  <a:lnTo>
                    <a:pt x="1078" y="214"/>
                  </a:lnTo>
                  <a:lnTo>
                    <a:pt x="1076" y="212"/>
                  </a:lnTo>
                  <a:lnTo>
                    <a:pt x="1075" y="209"/>
                  </a:lnTo>
                  <a:lnTo>
                    <a:pt x="1074" y="207"/>
                  </a:lnTo>
                  <a:lnTo>
                    <a:pt x="1072" y="205"/>
                  </a:lnTo>
                  <a:lnTo>
                    <a:pt x="1072" y="202"/>
                  </a:lnTo>
                  <a:lnTo>
                    <a:pt x="1071" y="199"/>
                  </a:lnTo>
                  <a:lnTo>
                    <a:pt x="1071" y="197"/>
                  </a:lnTo>
                  <a:lnTo>
                    <a:pt x="1070" y="197"/>
                  </a:lnTo>
                  <a:lnTo>
                    <a:pt x="1069" y="197"/>
                  </a:lnTo>
                  <a:lnTo>
                    <a:pt x="1068" y="198"/>
                  </a:lnTo>
                  <a:lnTo>
                    <a:pt x="1066" y="199"/>
                  </a:lnTo>
                  <a:lnTo>
                    <a:pt x="1065" y="200"/>
                  </a:lnTo>
                  <a:lnTo>
                    <a:pt x="1064" y="201"/>
                  </a:lnTo>
                  <a:lnTo>
                    <a:pt x="1062" y="201"/>
                  </a:lnTo>
                  <a:lnTo>
                    <a:pt x="1061" y="201"/>
                  </a:lnTo>
                  <a:lnTo>
                    <a:pt x="1060" y="202"/>
                  </a:lnTo>
                  <a:lnTo>
                    <a:pt x="1058" y="204"/>
                  </a:lnTo>
                  <a:lnTo>
                    <a:pt x="1056" y="205"/>
                  </a:lnTo>
                  <a:lnTo>
                    <a:pt x="1055" y="207"/>
                  </a:lnTo>
                  <a:lnTo>
                    <a:pt x="1053" y="208"/>
                  </a:lnTo>
                  <a:lnTo>
                    <a:pt x="1053" y="208"/>
                  </a:lnTo>
                  <a:lnTo>
                    <a:pt x="1052" y="209"/>
                  </a:lnTo>
                  <a:lnTo>
                    <a:pt x="1050" y="210"/>
                  </a:lnTo>
                  <a:lnTo>
                    <a:pt x="1048" y="212"/>
                  </a:lnTo>
                  <a:lnTo>
                    <a:pt x="1046" y="213"/>
                  </a:lnTo>
                  <a:lnTo>
                    <a:pt x="1045" y="214"/>
                  </a:lnTo>
                  <a:lnTo>
                    <a:pt x="1042" y="214"/>
                  </a:lnTo>
                  <a:lnTo>
                    <a:pt x="1040" y="213"/>
                  </a:lnTo>
                  <a:lnTo>
                    <a:pt x="1038" y="213"/>
                  </a:lnTo>
                  <a:lnTo>
                    <a:pt x="1035" y="212"/>
                  </a:lnTo>
                  <a:lnTo>
                    <a:pt x="1033" y="210"/>
                  </a:lnTo>
                  <a:lnTo>
                    <a:pt x="1031" y="210"/>
                  </a:lnTo>
                  <a:lnTo>
                    <a:pt x="1031" y="209"/>
                  </a:lnTo>
                  <a:lnTo>
                    <a:pt x="1022" y="204"/>
                  </a:lnTo>
                  <a:lnTo>
                    <a:pt x="1022" y="203"/>
                  </a:lnTo>
                  <a:lnTo>
                    <a:pt x="1022" y="201"/>
                  </a:lnTo>
                  <a:lnTo>
                    <a:pt x="1022" y="198"/>
                  </a:lnTo>
                  <a:lnTo>
                    <a:pt x="1022" y="196"/>
                  </a:lnTo>
                  <a:lnTo>
                    <a:pt x="1023" y="193"/>
                  </a:lnTo>
                  <a:lnTo>
                    <a:pt x="1024" y="192"/>
                  </a:lnTo>
                  <a:lnTo>
                    <a:pt x="1024" y="191"/>
                  </a:lnTo>
                  <a:lnTo>
                    <a:pt x="1024" y="190"/>
                  </a:lnTo>
                  <a:lnTo>
                    <a:pt x="1022" y="190"/>
                  </a:lnTo>
                  <a:lnTo>
                    <a:pt x="1021" y="190"/>
                  </a:lnTo>
                  <a:lnTo>
                    <a:pt x="1019" y="189"/>
                  </a:lnTo>
                  <a:lnTo>
                    <a:pt x="1019" y="189"/>
                  </a:lnTo>
                  <a:lnTo>
                    <a:pt x="1018" y="187"/>
                  </a:lnTo>
                  <a:lnTo>
                    <a:pt x="1018" y="180"/>
                  </a:lnTo>
                  <a:lnTo>
                    <a:pt x="1018" y="174"/>
                  </a:lnTo>
                  <a:lnTo>
                    <a:pt x="1018" y="171"/>
                  </a:lnTo>
                  <a:lnTo>
                    <a:pt x="1018" y="170"/>
                  </a:lnTo>
                  <a:lnTo>
                    <a:pt x="1019" y="168"/>
                  </a:lnTo>
                  <a:lnTo>
                    <a:pt x="1020" y="166"/>
                  </a:lnTo>
                  <a:lnTo>
                    <a:pt x="1021" y="165"/>
                  </a:lnTo>
                  <a:lnTo>
                    <a:pt x="1021" y="164"/>
                  </a:lnTo>
                  <a:lnTo>
                    <a:pt x="1021" y="163"/>
                  </a:lnTo>
                  <a:lnTo>
                    <a:pt x="1034" y="150"/>
                  </a:lnTo>
                  <a:lnTo>
                    <a:pt x="1036" y="150"/>
                  </a:lnTo>
                  <a:lnTo>
                    <a:pt x="1041" y="148"/>
                  </a:lnTo>
                  <a:lnTo>
                    <a:pt x="1048" y="146"/>
                  </a:lnTo>
                  <a:lnTo>
                    <a:pt x="1054" y="145"/>
                  </a:lnTo>
                  <a:lnTo>
                    <a:pt x="1056" y="145"/>
                  </a:lnTo>
                  <a:lnTo>
                    <a:pt x="1057" y="145"/>
                  </a:lnTo>
                  <a:lnTo>
                    <a:pt x="1059" y="146"/>
                  </a:lnTo>
                  <a:lnTo>
                    <a:pt x="1060" y="147"/>
                  </a:lnTo>
                  <a:lnTo>
                    <a:pt x="1062" y="148"/>
                  </a:lnTo>
                  <a:lnTo>
                    <a:pt x="1063" y="149"/>
                  </a:lnTo>
                  <a:lnTo>
                    <a:pt x="1063" y="149"/>
                  </a:lnTo>
                  <a:lnTo>
                    <a:pt x="1072" y="140"/>
                  </a:lnTo>
                  <a:lnTo>
                    <a:pt x="1074" y="132"/>
                  </a:lnTo>
                  <a:lnTo>
                    <a:pt x="1083" y="117"/>
                  </a:lnTo>
                  <a:lnTo>
                    <a:pt x="1098" y="106"/>
                  </a:lnTo>
                  <a:lnTo>
                    <a:pt x="1104" y="95"/>
                  </a:lnTo>
                  <a:lnTo>
                    <a:pt x="1091" y="94"/>
                  </a:lnTo>
                  <a:lnTo>
                    <a:pt x="1126" y="79"/>
                  </a:lnTo>
                  <a:lnTo>
                    <a:pt x="1151" y="73"/>
                  </a:lnTo>
                  <a:lnTo>
                    <a:pt x="1176" y="67"/>
                  </a:lnTo>
                  <a:lnTo>
                    <a:pt x="1196" y="71"/>
                  </a:lnTo>
                  <a:lnTo>
                    <a:pt x="1196" y="71"/>
                  </a:lnTo>
                  <a:lnTo>
                    <a:pt x="1197" y="70"/>
                  </a:lnTo>
                  <a:lnTo>
                    <a:pt x="1199" y="68"/>
                  </a:lnTo>
                  <a:lnTo>
                    <a:pt x="1202" y="67"/>
                  </a:lnTo>
                  <a:lnTo>
                    <a:pt x="1204" y="66"/>
                  </a:lnTo>
                  <a:lnTo>
                    <a:pt x="1205" y="65"/>
                  </a:lnTo>
                  <a:lnTo>
                    <a:pt x="1206" y="64"/>
                  </a:lnTo>
                  <a:lnTo>
                    <a:pt x="1209" y="65"/>
                  </a:lnTo>
                  <a:lnTo>
                    <a:pt x="1215" y="66"/>
                  </a:lnTo>
                  <a:lnTo>
                    <a:pt x="1222" y="68"/>
                  </a:lnTo>
                  <a:lnTo>
                    <a:pt x="1229" y="71"/>
                  </a:lnTo>
                  <a:lnTo>
                    <a:pt x="1232" y="72"/>
                  </a:lnTo>
                  <a:lnTo>
                    <a:pt x="1225" y="79"/>
                  </a:lnTo>
                  <a:lnTo>
                    <a:pt x="1233" y="78"/>
                  </a:lnTo>
                  <a:lnTo>
                    <a:pt x="1234" y="78"/>
                  </a:lnTo>
                  <a:lnTo>
                    <a:pt x="1235" y="79"/>
                  </a:lnTo>
                  <a:lnTo>
                    <a:pt x="1238" y="79"/>
                  </a:lnTo>
                  <a:lnTo>
                    <a:pt x="1241" y="79"/>
                  </a:lnTo>
                  <a:lnTo>
                    <a:pt x="1243" y="80"/>
                  </a:lnTo>
                  <a:lnTo>
                    <a:pt x="1246" y="80"/>
                  </a:lnTo>
                  <a:lnTo>
                    <a:pt x="1248" y="80"/>
                  </a:lnTo>
                  <a:lnTo>
                    <a:pt x="1249" y="81"/>
                  </a:lnTo>
                  <a:lnTo>
                    <a:pt x="1251" y="82"/>
                  </a:lnTo>
                  <a:lnTo>
                    <a:pt x="1256" y="83"/>
                  </a:lnTo>
                  <a:lnTo>
                    <a:pt x="1261" y="85"/>
                  </a:lnTo>
                  <a:lnTo>
                    <a:pt x="1266" y="86"/>
                  </a:lnTo>
                  <a:lnTo>
                    <a:pt x="1267" y="87"/>
                  </a:lnTo>
                  <a:lnTo>
                    <a:pt x="1322" y="101"/>
                  </a:lnTo>
                  <a:lnTo>
                    <a:pt x="1324" y="106"/>
                  </a:lnTo>
                  <a:lnTo>
                    <a:pt x="1324" y="106"/>
                  </a:lnTo>
                  <a:lnTo>
                    <a:pt x="1324" y="108"/>
                  </a:lnTo>
                  <a:lnTo>
                    <a:pt x="1323" y="110"/>
                  </a:lnTo>
                  <a:lnTo>
                    <a:pt x="1322" y="111"/>
                  </a:lnTo>
                  <a:lnTo>
                    <a:pt x="1321" y="112"/>
                  </a:lnTo>
                  <a:lnTo>
                    <a:pt x="1320" y="112"/>
                  </a:lnTo>
                  <a:lnTo>
                    <a:pt x="1319" y="113"/>
                  </a:lnTo>
                  <a:lnTo>
                    <a:pt x="1316" y="114"/>
                  </a:lnTo>
                  <a:lnTo>
                    <a:pt x="1314" y="115"/>
                  </a:lnTo>
                  <a:lnTo>
                    <a:pt x="1310" y="117"/>
                  </a:lnTo>
                  <a:lnTo>
                    <a:pt x="1307" y="118"/>
                  </a:lnTo>
                  <a:lnTo>
                    <a:pt x="1304" y="119"/>
                  </a:lnTo>
                  <a:lnTo>
                    <a:pt x="1302" y="119"/>
                  </a:lnTo>
                  <a:lnTo>
                    <a:pt x="1301" y="120"/>
                  </a:lnTo>
                  <a:lnTo>
                    <a:pt x="1301" y="119"/>
                  </a:lnTo>
                  <a:lnTo>
                    <a:pt x="1300" y="119"/>
                  </a:lnTo>
                  <a:lnTo>
                    <a:pt x="1301" y="119"/>
                  </a:lnTo>
                  <a:lnTo>
                    <a:pt x="1301" y="119"/>
                  </a:lnTo>
                  <a:lnTo>
                    <a:pt x="1287" y="117"/>
                  </a:lnTo>
                  <a:lnTo>
                    <a:pt x="1284" y="117"/>
                  </a:lnTo>
                  <a:lnTo>
                    <a:pt x="1277" y="116"/>
                  </a:lnTo>
                  <a:lnTo>
                    <a:pt x="1270" y="115"/>
                  </a:lnTo>
                  <a:lnTo>
                    <a:pt x="1264" y="115"/>
                  </a:lnTo>
                  <a:lnTo>
                    <a:pt x="1261" y="115"/>
                  </a:lnTo>
                  <a:lnTo>
                    <a:pt x="1262" y="116"/>
                  </a:lnTo>
                  <a:lnTo>
                    <a:pt x="1263" y="117"/>
                  </a:lnTo>
                  <a:lnTo>
                    <a:pt x="1265" y="118"/>
                  </a:lnTo>
                  <a:lnTo>
                    <a:pt x="1267" y="119"/>
                  </a:lnTo>
                  <a:lnTo>
                    <a:pt x="1270" y="119"/>
                  </a:lnTo>
                  <a:lnTo>
                    <a:pt x="1271" y="119"/>
                  </a:lnTo>
                  <a:lnTo>
                    <a:pt x="1272" y="120"/>
                  </a:lnTo>
                  <a:lnTo>
                    <a:pt x="1272" y="121"/>
                  </a:lnTo>
                  <a:lnTo>
                    <a:pt x="1272" y="122"/>
                  </a:lnTo>
                  <a:lnTo>
                    <a:pt x="1271" y="123"/>
                  </a:lnTo>
                  <a:lnTo>
                    <a:pt x="1270" y="125"/>
                  </a:lnTo>
                  <a:lnTo>
                    <a:pt x="1269" y="127"/>
                  </a:lnTo>
                  <a:lnTo>
                    <a:pt x="1270" y="128"/>
                  </a:lnTo>
                  <a:lnTo>
                    <a:pt x="1271" y="130"/>
                  </a:lnTo>
                  <a:lnTo>
                    <a:pt x="1272" y="132"/>
                  </a:lnTo>
                  <a:lnTo>
                    <a:pt x="1273" y="134"/>
                  </a:lnTo>
                  <a:lnTo>
                    <a:pt x="1274" y="135"/>
                  </a:lnTo>
                  <a:lnTo>
                    <a:pt x="1275" y="135"/>
                  </a:lnTo>
                  <a:lnTo>
                    <a:pt x="1277" y="136"/>
                  </a:lnTo>
                  <a:lnTo>
                    <a:pt x="1282" y="139"/>
                  </a:lnTo>
                  <a:lnTo>
                    <a:pt x="1290" y="142"/>
                  </a:lnTo>
                  <a:lnTo>
                    <a:pt x="1296" y="144"/>
                  </a:lnTo>
                  <a:lnTo>
                    <a:pt x="1298" y="145"/>
                  </a:lnTo>
                  <a:lnTo>
                    <a:pt x="1299" y="145"/>
                  </a:lnTo>
                  <a:lnTo>
                    <a:pt x="1300" y="144"/>
                  </a:lnTo>
                  <a:lnTo>
                    <a:pt x="1301" y="142"/>
                  </a:lnTo>
                  <a:lnTo>
                    <a:pt x="1302" y="141"/>
                  </a:lnTo>
                  <a:lnTo>
                    <a:pt x="1301" y="140"/>
                  </a:lnTo>
                  <a:lnTo>
                    <a:pt x="1300" y="139"/>
                  </a:lnTo>
                  <a:lnTo>
                    <a:pt x="1298" y="138"/>
                  </a:lnTo>
                  <a:lnTo>
                    <a:pt x="1296" y="138"/>
                  </a:lnTo>
                  <a:lnTo>
                    <a:pt x="1293" y="137"/>
                  </a:lnTo>
                  <a:lnTo>
                    <a:pt x="1292" y="137"/>
                  </a:lnTo>
                  <a:lnTo>
                    <a:pt x="1291" y="137"/>
                  </a:lnTo>
                  <a:lnTo>
                    <a:pt x="1288" y="132"/>
                  </a:lnTo>
                  <a:lnTo>
                    <a:pt x="1288" y="132"/>
                  </a:lnTo>
                  <a:lnTo>
                    <a:pt x="1290" y="131"/>
                  </a:lnTo>
                  <a:lnTo>
                    <a:pt x="1291" y="131"/>
                  </a:lnTo>
                  <a:lnTo>
                    <a:pt x="1293" y="130"/>
                  </a:lnTo>
                  <a:lnTo>
                    <a:pt x="1295" y="130"/>
                  </a:lnTo>
                  <a:lnTo>
                    <a:pt x="1296" y="130"/>
                  </a:lnTo>
                  <a:lnTo>
                    <a:pt x="1299" y="130"/>
                  </a:lnTo>
                  <a:lnTo>
                    <a:pt x="1305" y="132"/>
                  </a:lnTo>
                  <a:lnTo>
                    <a:pt x="1311" y="134"/>
                  </a:lnTo>
                  <a:lnTo>
                    <a:pt x="1314" y="135"/>
                  </a:lnTo>
                  <a:lnTo>
                    <a:pt x="1314" y="136"/>
                  </a:lnTo>
                  <a:lnTo>
                    <a:pt x="1315" y="136"/>
                  </a:lnTo>
                  <a:lnTo>
                    <a:pt x="1316" y="135"/>
                  </a:lnTo>
                  <a:lnTo>
                    <a:pt x="1317" y="134"/>
                  </a:lnTo>
                  <a:lnTo>
                    <a:pt x="1318" y="133"/>
                  </a:lnTo>
                  <a:lnTo>
                    <a:pt x="1319" y="133"/>
                  </a:lnTo>
                  <a:lnTo>
                    <a:pt x="1320" y="132"/>
                  </a:lnTo>
                  <a:lnTo>
                    <a:pt x="1319" y="132"/>
                  </a:lnTo>
                  <a:lnTo>
                    <a:pt x="1318" y="131"/>
                  </a:lnTo>
                  <a:lnTo>
                    <a:pt x="1317" y="129"/>
                  </a:lnTo>
                  <a:lnTo>
                    <a:pt x="1316" y="128"/>
                  </a:lnTo>
                  <a:lnTo>
                    <a:pt x="1315" y="127"/>
                  </a:lnTo>
                  <a:lnTo>
                    <a:pt x="1316" y="124"/>
                  </a:lnTo>
                  <a:lnTo>
                    <a:pt x="1317" y="123"/>
                  </a:lnTo>
                  <a:lnTo>
                    <a:pt x="1319" y="123"/>
                  </a:lnTo>
                  <a:lnTo>
                    <a:pt x="1320" y="122"/>
                  </a:lnTo>
                  <a:lnTo>
                    <a:pt x="1321" y="123"/>
                  </a:lnTo>
                  <a:lnTo>
                    <a:pt x="1321" y="123"/>
                  </a:lnTo>
                  <a:lnTo>
                    <a:pt x="1323" y="122"/>
                  </a:lnTo>
                  <a:lnTo>
                    <a:pt x="1324" y="121"/>
                  </a:lnTo>
                  <a:lnTo>
                    <a:pt x="1326" y="120"/>
                  </a:lnTo>
                  <a:lnTo>
                    <a:pt x="1328" y="118"/>
                  </a:lnTo>
                  <a:lnTo>
                    <a:pt x="1330" y="116"/>
                  </a:lnTo>
                  <a:lnTo>
                    <a:pt x="1332" y="115"/>
                  </a:lnTo>
                  <a:lnTo>
                    <a:pt x="1333" y="114"/>
                  </a:lnTo>
                  <a:lnTo>
                    <a:pt x="1335" y="113"/>
                  </a:lnTo>
                  <a:lnTo>
                    <a:pt x="1336" y="113"/>
                  </a:lnTo>
                  <a:lnTo>
                    <a:pt x="1338" y="114"/>
                  </a:lnTo>
                  <a:lnTo>
                    <a:pt x="1339" y="115"/>
                  </a:lnTo>
                  <a:lnTo>
                    <a:pt x="1339" y="116"/>
                  </a:lnTo>
                  <a:lnTo>
                    <a:pt x="1340" y="116"/>
                  </a:lnTo>
                  <a:lnTo>
                    <a:pt x="1349" y="117"/>
                  </a:lnTo>
                  <a:lnTo>
                    <a:pt x="1349" y="116"/>
                  </a:lnTo>
                  <a:lnTo>
                    <a:pt x="1349" y="115"/>
                  </a:lnTo>
                  <a:lnTo>
                    <a:pt x="1350" y="114"/>
                  </a:lnTo>
                  <a:lnTo>
                    <a:pt x="1350" y="113"/>
                  </a:lnTo>
                  <a:lnTo>
                    <a:pt x="1350" y="112"/>
                  </a:lnTo>
                  <a:lnTo>
                    <a:pt x="1350" y="112"/>
                  </a:lnTo>
                  <a:lnTo>
                    <a:pt x="1349" y="111"/>
                  </a:lnTo>
                  <a:lnTo>
                    <a:pt x="1347" y="111"/>
                  </a:lnTo>
                  <a:lnTo>
                    <a:pt x="1346" y="110"/>
                  </a:lnTo>
                  <a:lnTo>
                    <a:pt x="1345" y="109"/>
                  </a:lnTo>
                  <a:lnTo>
                    <a:pt x="1344" y="109"/>
                  </a:lnTo>
                  <a:lnTo>
                    <a:pt x="1344" y="108"/>
                  </a:lnTo>
                  <a:lnTo>
                    <a:pt x="1344" y="107"/>
                  </a:lnTo>
                  <a:lnTo>
                    <a:pt x="1344" y="104"/>
                  </a:lnTo>
                  <a:lnTo>
                    <a:pt x="1342" y="102"/>
                  </a:lnTo>
                  <a:lnTo>
                    <a:pt x="1342" y="100"/>
                  </a:lnTo>
                  <a:lnTo>
                    <a:pt x="1342" y="99"/>
                  </a:lnTo>
                  <a:lnTo>
                    <a:pt x="1342" y="97"/>
                  </a:lnTo>
                  <a:lnTo>
                    <a:pt x="1340" y="96"/>
                  </a:lnTo>
                  <a:lnTo>
                    <a:pt x="1339" y="94"/>
                  </a:lnTo>
                  <a:lnTo>
                    <a:pt x="1337" y="93"/>
                  </a:lnTo>
                  <a:lnTo>
                    <a:pt x="1335" y="91"/>
                  </a:lnTo>
                  <a:lnTo>
                    <a:pt x="1334" y="91"/>
                  </a:lnTo>
                  <a:lnTo>
                    <a:pt x="1339" y="91"/>
                  </a:lnTo>
                  <a:lnTo>
                    <a:pt x="1346" y="91"/>
                  </a:lnTo>
                  <a:lnTo>
                    <a:pt x="1353" y="91"/>
                  </a:lnTo>
                  <a:lnTo>
                    <a:pt x="1356" y="91"/>
                  </a:lnTo>
                  <a:lnTo>
                    <a:pt x="1356" y="91"/>
                  </a:lnTo>
                  <a:lnTo>
                    <a:pt x="1358" y="93"/>
                  </a:lnTo>
                  <a:lnTo>
                    <a:pt x="1359" y="94"/>
                  </a:lnTo>
                  <a:lnTo>
                    <a:pt x="1361" y="96"/>
                  </a:lnTo>
                  <a:lnTo>
                    <a:pt x="1362" y="99"/>
                  </a:lnTo>
                  <a:lnTo>
                    <a:pt x="1364" y="100"/>
                  </a:lnTo>
                  <a:lnTo>
                    <a:pt x="1364" y="100"/>
                  </a:lnTo>
                  <a:lnTo>
                    <a:pt x="1363" y="100"/>
                  </a:lnTo>
                  <a:lnTo>
                    <a:pt x="1362" y="102"/>
                  </a:lnTo>
                  <a:lnTo>
                    <a:pt x="1360" y="103"/>
                  </a:lnTo>
                  <a:lnTo>
                    <a:pt x="1358" y="104"/>
                  </a:lnTo>
                  <a:lnTo>
                    <a:pt x="1357" y="105"/>
                  </a:lnTo>
                  <a:lnTo>
                    <a:pt x="1357" y="106"/>
                  </a:lnTo>
                  <a:lnTo>
                    <a:pt x="1357" y="107"/>
                  </a:lnTo>
                  <a:lnTo>
                    <a:pt x="1358" y="108"/>
                  </a:lnTo>
                  <a:lnTo>
                    <a:pt x="1360" y="109"/>
                  </a:lnTo>
                  <a:lnTo>
                    <a:pt x="1362" y="110"/>
                  </a:lnTo>
                  <a:lnTo>
                    <a:pt x="1363" y="111"/>
                  </a:lnTo>
                  <a:lnTo>
                    <a:pt x="1363" y="111"/>
                  </a:lnTo>
                  <a:lnTo>
                    <a:pt x="1364" y="111"/>
                  </a:lnTo>
                  <a:lnTo>
                    <a:pt x="1365" y="111"/>
                  </a:lnTo>
                  <a:lnTo>
                    <a:pt x="1367" y="110"/>
                  </a:lnTo>
                  <a:lnTo>
                    <a:pt x="1369" y="110"/>
                  </a:lnTo>
                  <a:lnTo>
                    <a:pt x="1371" y="109"/>
                  </a:lnTo>
                  <a:lnTo>
                    <a:pt x="1372" y="108"/>
                  </a:lnTo>
                  <a:lnTo>
                    <a:pt x="1372" y="108"/>
                  </a:lnTo>
                  <a:lnTo>
                    <a:pt x="1372" y="106"/>
                  </a:lnTo>
                  <a:lnTo>
                    <a:pt x="1374" y="105"/>
                  </a:lnTo>
                  <a:lnTo>
                    <a:pt x="1375" y="104"/>
                  </a:lnTo>
                  <a:lnTo>
                    <a:pt x="1377" y="103"/>
                  </a:lnTo>
                  <a:lnTo>
                    <a:pt x="1378" y="102"/>
                  </a:lnTo>
                  <a:lnTo>
                    <a:pt x="1379" y="101"/>
                  </a:lnTo>
                  <a:lnTo>
                    <a:pt x="1379" y="101"/>
                  </a:lnTo>
                  <a:lnTo>
                    <a:pt x="1380" y="101"/>
                  </a:lnTo>
                  <a:lnTo>
                    <a:pt x="1381" y="101"/>
                  </a:lnTo>
                  <a:lnTo>
                    <a:pt x="1383" y="101"/>
                  </a:lnTo>
                  <a:lnTo>
                    <a:pt x="1385" y="100"/>
                  </a:lnTo>
                  <a:lnTo>
                    <a:pt x="1387" y="100"/>
                  </a:lnTo>
                  <a:lnTo>
                    <a:pt x="1389" y="99"/>
                  </a:lnTo>
                  <a:lnTo>
                    <a:pt x="1391" y="97"/>
                  </a:lnTo>
                  <a:lnTo>
                    <a:pt x="1393" y="95"/>
                  </a:lnTo>
                  <a:lnTo>
                    <a:pt x="1397" y="94"/>
                  </a:lnTo>
                  <a:lnTo>
                    <a:pt x="1403" y="92"/>
                  </a:lnTo>
                  <a:lnTo>
                    <a:pt x="1407" y="91"/>
                  </a:lnTo>
                  <a:lnTo>
                    <a:pt x="1408" y="90"/>
                  </a:lnTo>
                  <a:lnTo>
                    <a:pt x="1409" y="90"/>
                  </a:lnTo>
                  <a:lnTo>
                    <a:pt x="1410" y="89"/>
                  </a:lnTo>
                  <a:lnTo>
                    <a:pt x="1412" y="89"/>
                  </a:lnTo>
                  <a:lnTo>
                    <a:pt x="1415" y="88"/>
                  </a:lnTo>
                  <a:lnTo>
                    <a:pt x="1417" y="88"/>
                  </a:lnTo>
                  <a:lnTo>
                    <a:pt x="1419" y="88"/>
                  </a:lnTo>
                  <a:lnTo>
                    <a:pt x="1421" y="88"/>
                  </a:lnTo>
                  <a:lnTo>
                    <a:pt x="1421" y="88"/>
                  </a:lnTo>
                  <a:lnTo>
                    <a:pt x="1421" y="89"/>
                  </a:lnTo>
                  <a:lnTo>
                    <a:pt x="1421" y="91"/>
                  </a:lnTo>
                  <a:lnTo>
                    <a:pt x="1421" y="94"/>
                  </a:lnTo>
                  <a:lnTo>
                    <a:pt x="1420" y="96"/>
                  </a:lnTo>
                  <a:lnTo>
                    <a:pt x="1420" y="97"/>
                  </a:lnTo>
                  <a:lnTo>
                    <a:pt x="1421" y="97"/>
                  </a:lnTo>
                  <a:lnTo>
                    <a:pt x="1423" y="97"/>
                  </a:lnTo>
                  <a:lnTo>
                    <a:pt x="1424" y="96"/>
                  </a:lnTo>
                  <a:lnTo>
                    <a:pt x="1426" y="95"/>
                  </a:lnTo>
                  <a:lnTo>
                    <a:pt x="1428" y="93"/>
                  </a:lnTo>
                  <a:lnTo>
                    <a:pt x="1430" y="92"/>
                  </a:lnTo>
                  <a:lnTo>
                    <a:pt x="1431" y="92"/>
                  </a:lnTo>
                  <a:lnTo>
                    <a:pt x="1433" y="91"/>
                  </a:lnTo>
                  <a:lnTo>
                    <a:pt x="1435" y="91"/>
                  </a:lnTo>
                  <a:lnTo>
                    <a:pt x="1438" y="90"/>
                  </a:lnTo>
                  <a:lnTo>
                    <a:pt x="1441" y="90"/>
                  </a:lnTo>
                  <a:lnTo>
                    <a:pt x="1444" y="90"/>
                  </a:lnTo>
                  <a:lnTo>
                    <a:pt x="1446" y="90"/>
                  </a:lnTo>
                  <a:lnTo>
                    <a:pt x="1446" y="90"/>
                  </a:lnTo>
                  <a:lnTo>
                    <a:pt x="1447" y="90"/>
                  </a:lnTo>
                  <a:lnTo>
                    <a:pt x="1448" y="89"/>
                  </a:lnTo>
                  <a:lnTo>
                    <a:pt x="1450" y="88"/>
                  </a:lnTo>
                  <a:lnTo>
                    <a:pt x="1452" y="87"/>
                  </a:lnTo>
                  <a:lnTo>
                    <a:pt x="1454" y="86"/>
                  </a:lnTo>
                  <a:lnTo>
                    <a:pt x="1457" y="85"/>
                  </a:lnTo>
                  <a:lnTo>
                    <a:pt x="1458" y="84"/>
                  </a:lnTo>
                  <a:lnTo>
                    <a:pt x="1459" y="84"/>
                  </a:lnTo>
                  <a:lnTo>
                    <a:pt x="1460" y="84"/>
                  </a:lnTo>
                  <a:lnTo>
                    <a:pt x="1461" y="85"/>
                  </a:lnTo>
                  <a:lnTo>
                    <a:pt x="1461" y="86"/>
                  </a:lnTo>
                  <a:lnTo>
                    <a:pt x="1461" y="88"/>
                  </a:lnTo>
                  <a:lnTo>
                    <a:pt x="1463" y="88"/>
                  </a:lnTo>
                  <a:lnTo>
                    <a:pt x="1464" y="90"/>
                  </a:lnTo>
                  <a:lnTo>
                    <a:pt x="1465" y="91"/>
                  </a:lnTo>
                  <a:lnTo>
                    <a:pt x="1466" y="92"/>
                  </a:lnTo>
                  <a:lnTo>
                    <a:pt x="1466" y="93"/>
                  </a:lnTo>
                  <a:lnTo>
                    <a:pt x="1467" y="93"/>
                  </a:lnTo>
                  <a:lnTo>
                    <a:pt x="1468" y="92"/>
                  </a:lnTo>
                  <a:lnTo>
                    <a:pt x="1469" y="91"/>
                  </a:lnTo>
                  <a:lnTo>
                    <a:pt x="1470" y="90"/>
                  </a:lnTo>
                  <a:lnTo>
                    <a:pt x="1471" y="88"/>
                  </a:lnTo>
                  <a:lnTo>
                    <a:pt x="1471" y="87"/>
                  </a:lnTo>
                  <a:lnTo>
                    <a:pt x="1471" y="86"/>
                  </a:lnTo>
                  <a:lnTo>
                    <a:pt x="1469" y="84"/>
                  </a:lnTo>
                  <a:lnTo>
                    <a:pt x="1468" y="84"/>
                  </a:lnTo>
                  <a:lnTo>
                    <a:pt x="1468" y="83"/>
                  </a:lnTo>
                  <a:lnTo>
                    <a:pt x="1468" y="83"/>
                  </a:lnTo>
                  <a:lnTo>
                    <a:pt x="1466" y="83"/>
                  </a:lnTo>
                  <a:lnTo>
                    <a:pt x="1464" y="82"/>
                  </a:lnTo>
                  <a:lnTo>
                    <a:pt x="1461" y="81"/>
                  </a:lnTo>
                  <a:lnTo>
                    <a:pt x="1459" y="80"/>
                  </a:lnTo>
                  <a:lnTo>
                    <a:pt x="1458" y="80"/>
                  </a:lnTo>
                  <a:lnTo>
                    <a:pt x="1457" y="80"/>
                  </a:lnTo>
                  <a:lnTo>
                    <a:pt x="1456" y="79"/>
                  </a:lnTo>
                  <a:lnTo>
                    <a:pt x="1455" y="78"/>
                  </a:lnTo>
                  <a:lnTo>
                    <a:pt x="1453" y="77"/>
                  </a:lnTo>
                  <a:lnTo>
                    <a:pt x="1451" y="76"/>
                  </a:lnTo>
                  <a:lnTo>
                    <a:pt x="1450" y="75"/>
                  </a:lnTo>
                  <a:lnTo>
                    <a:pt x="1450" y="75"/>
                  </a:lnTo>
                  <a:lnTo>
                    <a:pt x="1456" y="72"/>
                  </a:lnTo>
                  <a:lnTo>
                    <a:pt x="1457" y="72"/>
                  </a:lnTo>
                  <a:lnTo>
                    <a:pt x="1458" y="73"/>
                  </a:lnTo>
                  <a:lnTo>
                    <a:pt x="1460" y="74"/>
                  </a:lnTo>
                  <a:lnTo>
                    <a:pt x="1463" y="75"/>
                  </a:lnTo>
                  <a:lnTo>
                    <a:pt x="1465" y="76"/>
                  </a:lnTo>
                  <a:lnTo>
                    <a:pt x="1467" y="77"/>
                  </a:lnTo>
                  <a:lnTo>
                    <a:pt x="1468" y="78"/>
                  </a:lnTo>
                  <a:lnTo>
                    <a:pt x="1468" y="79"/>
                  </a:lnTo>
                  <a:lnTo>
                    <a:pt x="1471" y="80"/>
                  </a:lnTo>
                  <a:lnTo>
                    <a:pt x="1478" y="80"/>
                  </a:lnTo>
                  <a:lnTo>
                    <a:pt x="1486" y="81"/>
                  </a:lnTo>
                  <a:lnTo>
                    <a:pt x="1494" y="81"/>
                  </a:lnTo>
                  <a:lnTo>
                    <a:pt x="1497" y="82"/>
                  </a:lnTo>
                  <a:lnTo>
                    <a:pt x="1527" y="91"/>
                  </a:lnTo>
                  <a:lnTo>
                    <a:pt x="1540" y="97"/>
                  </a:lnTo>
                  <a:lnTo>
                    <a:pt x="1540" y="97"/>
                  </a:lnTo>
                  <a:lnTo>
                    <a:pt x="1541" y="96"/>
                  </a:lnTo>
                  <a:lnTo>
                    <a:pt x="1542" y="94"/>
                  </a:lnTo>
                  <a:lnTo>
                    <a:pt x="1542" y="93"/>
                  </a:lnTo>
                  <a:lnTo>
                    <a:pt x="1542" y="91"/>
                  </a:lnTo>
                  <a:lnTo>
                    <a:pt x="1541" y="90"/>
                  </a:lnTo>
                  <a:lnTo>
                    <a:pt x="1540" y="88"/>
                  </a:lnTo>
                  <a:lnTo>
                    <a:pt x="1538" y="87"/>
                  </a:lnTo>
                  <a:lnTo>
                    <a:pt x="1536" y="86"/>
                  </a:lnTo>
                  <a:lnTo>
                    <a:pt x="1535" y="86"/>
                  </a:lnTo>
                  <a:lnTo>
                    <a:pt x="1535" y="85"/>
                  </a:lnTo>
                  <a:lnTo>
                    <a:pt x="1534" y="85"/>
                  </a:lnTo>
                  <a:lnTo>
                    <a:pt x="1533" y="85"/>
                  </a:lnTo>
                  <a:lnTo>
                    <a:pt x="1531" y="84"/>
                  </a:lnTo>
                  <a:lnTo>
                    <a:pt x="1528" y="83"/>
                  </a:lnTo>
                  <a:lnTo>
                    <a:pt x="1526" y="83"/>
                  </a:lnTo>
                  <a:lnTo>
                    <a:pt x="1524" y="82"/>
                  </a:lnTo>
                  <a:lnTo>
                    <a:pt x="1521" y="81"/>
                  </a:lnTo>
                  <a:lnTo>
                    <a:pt x="1520" y="80"/>
                  </a:lnTo>
                  <a:lnTo>
                    <a:pt x="1520" y="79"/>
                  </a:lnTo>
                  <a:lnTo>
                    <a:pt x="1520" y="77"/>
                  </a:lnTo>
                  <a:lnTo>
                    <a:pt x="1520" y="75"/>
                  </a:lnTo>
                  <a:lnTo>
                    <a:pt x="1520" y="73"/>
                  </a:lnTo>
                  <a:lnTo>
                    <a:pt x="1520" y="73"/>
                  </a:lnTo>
                  <a:lnTo>
                    <a:pt x="1519" y="72"/>
                  </a:lnTo>
                  <a:lnTo>
                    <a:pt x="1518" y="71"/>
                  </a:lnTo>
                  <a:lnTo>
                    <a:pt x="1516" y="70"/>
                  </a:lnTo>
                  <a:lnTo>
                    <a:pt x="1515" y="67"/>
                  </a:lnTo>
                  <a:lnTo>
                    <a:pt x="1513" y="66"/>
                  </a:lnTo>
                  <a:lnTo>
                    <a:pt x="1512" y="65"/>
                  </a:lnTo>
                  <a:lnTo>
                    <a:pt x="1512" y="65"/>
                  </a:lnTo>
                  <a:lnTo>
                    <a:pt x="1520" y="59"/>
                  </a:lnTo>
                  <a:lnTo>
                    <a:pt x="1519" y="54"/>
                  </a:lnTo>
                  <a:lnTo>
                    <a:pt x="1525" y="43"/>
                  </a:lnTo>
                  <a:lnTo>
                    <a:pt x="1525" y="43"/>
                  </a:lnTo>
                  <a:lnTo>
                    <a:pt x="1527" y="42"/>
                  </a:lnTo>
                  <a:lnTo>
                    <a:pt x="1529" y="40"/>
                  </a:lnTo>
                  <a:lnTo>
                    <a:pt x="1531" y="39"/>
                  </a:lnTo>
                  <a:lnTo>
                    <a:pt x="1532" y="39"/>
                  </a:lnTo>
                  <a:lnTo>
                    <a:pt x="1533" y="39"/>
                  </a:lnTo>
                  <a:lnTo>
                    <a:pt x="1534" y="40"/>
                  </a:lnTo>
                  <a:lnTo>
                    <a:pt x="1535" y="42"/>
                  </a:lnTo>
                  <a:lnTo>
                    <a:pt x="1535" y="43"/>
                  </a:lnTo>
                  <a:lnTo>
                    <a:pt x="1535" y="43"/>
                  </a:lnTo>
                  <a:lnTo>
                    <a:pt x="1536" y="43"/>
                  </a:lnTo>
                  <a:lnTo>
                    <a:pt x="1536" y="44"/>
                  </a:lnTo>
                  <a:lnTo>
                    <a:pt x="1537" y="45"/>
                  </a:lnTo>
                  <a:lnTo>
                    <a:pt x="1538" y="46"/>
                  </a:lnTo>
                  <a:lnTo>
                    <a:pt x="1539" y="47"/>
                  </a:lnTo>
                  <a:lnTo>
                    <a:pt x="1540" y="47"/>
                  </a:lnTo>
                  <a:lnTo>
                    <a:pt x="1542" y="47"/>
                  </a:lnTo>
                  <a:lnTo>
                    <a:pt x="1544" y="48"/>
                  </a:lnTo>
                  <a:lnTo>
                    <a:pt x="1547" y="48"/>
                  </a:lnTo>
                  <a:lnTo>
                    <a:pt x="1549" y="48"/>
                  </a:lnTo>
                  <a:lnTo>
                    <a:pt x="1551" y="48"/>
                  </a:lnTo>
                  <a:lnTo>
                    <a:pt x="1551" y="47"/>
                  </a:lnTo>
                  <a:lnTo>
                    <a:pt x="1553" y="48"/>
                  </a:lnTo>
                  <a:lnTo>
                    <a:pt x="1553" y="49"/>
                  </a:lnTo>
                  <a:lnTo>
                    <a:pt x="1553" y="51"/>
                  </a:lnTo>
                  <a:lnTo>
                    <a:pt x="1554" y="53"/>
                  </a:lnTo>
                  <a:lnTo>
                    <a:pt x="1554" y="55"/>
                  </a:lnTo>
                  <a:lnTo>
                    <a:pt x="1554" y="56"/>
                  </a:lnTo>
                  <a:lnTo>
                    <a:pt x="1553" y="58"/>
                  </a:lnTo>
                  <a:lnTo>
                    <a:pt x="1553" y="60"/>
                  </a:lnTo>
                  <a:lnTo>
                    <a:pt x="1553" y="61"/>
                  </a:lnTo>
                  <a:lnTo>
                    <a:pt x="1554" y="62"/>
                  </a:lnTo>
                  <a:lnTo>
                    <a:pt x="1555" y="62"/>
                  </a:lnTo>
                  <a:lnTo>
                    <a:pt x="1556" y="63"/>
                  </a:lnTo>
                  <a:lnTo>
                    <a:pt x="1558" y="64"/>
                  </a:lnTo>
                  <a:lnTo>
                    <a:pt x="1559" y="65"/>
                  </a:lnTo>
                  <a:lnTo>
                    <a:pt x="1561" y="66"/>
                  </a:lnTo>
                  <a:lnTo>
                    <a:pt x="1561" y="66"/>
                  </a:lnTo>
                  <a:lnTo>
                    <a:pt x="1561" y="67"/>
                  </a:lnTo>
                  <a:lnTo>
                    <a:pt x="1562" y="68"/>
                  </a:lnTo>
                  <a:lnTo>
                    <a:pt x="1563" y="70"/>
                  </a:lnTo>
                  <a:lnTo>
                    <a:pt x="1563" y="72"/>
                  </a:lnTo>
                  <a:lnTo>
                    <a:pt x="1563" y="73"/>
                  </a:lnTo>
                  <a:lnTo>
                    <a:pt x="1564" y="74"/>
                  </a:lnTo>
                  <a:lnTo>
                    <a:pt x="1564" y="75"/>
                  </a:lnTo>
                  <a:lnTo>
                    <a:pt x="1565" y="77"/>
                  </a:lnTo>
                  <a:lnTo>
                    <a:pt x="1567" y="79"/>
                  </a:lnTo>
                  <a:lnTo>
                    <a:pt x="1568" y="81"/>
                  </a:lnTo>
                  <a:lnTo>
                    <a:pt x="1568" y="82"/>
                  </a:lnTo>
                  <a:lnTo>
                    <a:pt x="1569" y="82"/>
                  </a:lnTo>
                  <a:lnTo>
                    <a:pt x="1569" y="83"/>
                  </a:lnTo>
                  <a:lnTo>
                    <a:pt x="1570" y="84"/>
                  </a:lnTo>
                  <a:lnTo>
                    <a:pt x="1572" y="85"/>
                  </a:lnTo>
                  <a:lnTo>
                    <a:pt x="1574" y="87"/>
                  </a:lnTo>
                  <a:lnTo>
                    <a:pt x="1576" y="89"/>
                  </a:lnTo>
                  <a:lnTo>
                    <a:pt x="1578" y="91"/>
                  </a:lnTo>
                  <a:lnTo>
                    <a:pt x="1580" y="92"/>
                  </a:lnTo>
                  <a:lnTo>
                    <a:pt x="1581" y="93"/>
                  </a:lnTo>
                  <a:lnTo>
                    <a:pt x="1583" y="94"/>
                  </a:lnTo>
                  <a:lnTo>
                    <a:pt x="1583" y="95"/>
                  </a:lnTo>
                  <a:lnTo>
                    <a:pt x="1583" y="95"/>
                  </a:lnTo>
                  <a:lnTo>
                    <a:pt x="1581" y="105"/>
                  </a:lnTo>
                  <a:lnTo>
                    <a:pt x="1571" y="113"/>
                  </a:lnTo>
                  <a:lnTo>
                    <a:pt x="1572" y="113"/>
                  </a:lnTo>
                  <a:lnTo>
                    <a:pt x="1573" y="113"/>
                  </a:lnTo>
                  <a:lnTo>
                    <a:pt x="1575" y="114"/>
                  </a:lnTo>
                  <a:lnTo>
                    <a:pt x="1577" y="115"/>
                  </a:lnTo>
                  <a:lnTo>
                    <a:pt x="1579" y="115"/>
                  </a:lnTo>
                  <a:lnTo>
                    <a:pt x="1589" y="113"/>
                  </a:lnTo>
                  <a:lnTo>
                    <a:pt x="1589" y="113"/>
                  </a:lnTo>
                  <a:lnTo>
                    <a:pt x="1590" y="111"/>
                  </a:lnTo>
                  <a:lnTo>
                    <a:pt x="1591" y="109"/>
                  </a:lnTo>
                  <a:lnTo>
                    <a:pt x="1593" y="107"/>
                  </a:lnTo>
                  <a:lnTo>
                    <a:pt x="1594" y="104"/>
                  </a:lnTo>
                  <a:lnTo>
                    <a:pt x="1595" y="103"/>
                  </a:lnTo>
                  <a:lnTo>
                    <a:pt x="1595" y="101"/>
                  </a:lnTo>
                  <a:lnTo>
                    <a:pt x="1595" y="100"/>
                  </a:lnTo>
                  <a:lnTo>
                    <a:pt x="1594" y="97"/>
                  </a:lnTo>
                  <a:lnTo>
                    <a:pt x="1592" y="96"/>
                  </a:lnTo>
                  <a:lnTo>
                    <a:pt x="1591" y="95"/>
                  </a:lnTo>
                  <a:lnTo>
                    <a:pt x="1590" y="94"/>
                  </a:lnTo>
                  <a:lnTo>
                    <a:pt x="1590" y="93"/>
                  </a:lnTo>
                  <a:lnTo>
                    <a:pt x="1590" y="91"/>
                  </a:lnTo>
                  <a:lnTo>
                    <a:pt x="1590" y="90"/>
                  </a:lnTo>
                  <a:lnTo>
                    <a:pt x="1591" y="89"/>
                  </a:lnTo>
                  <a:lnTo>
                    <a:pt x="1591" y="89"/>
                  </a:lnTo>
                  <a:lnTo>
                    <a:pt x="1591" y="89"/>
                  </a:lnTo>
                  <a:lnTo>
                    <a:pt x="1592" y="89"/>
                  </a:lnTo>
                  <a:lnTo>
                    <a:pt x="1594" y="89"/>
                  </a:lnTo>
                  <a:lnTo>
                    <a:pt x="1595" y="89"/>
                  </a:lnTo>
                  <a:lnTo>
                    <a:pt x="1597" y="89"/>
                  </a:lnTo>
                  <a:lnTo>
                    <a:pt x="1599" y="90"/>
                  </a:lnTo>
                  <a:lnTo>
                    <a:pt x="1600" y="90"/>
                  </a:lnTo>
                  <a:lnTo>
                    <a:pt x="1601" y="89"/>
                  </a:lnTo>
                  <a:lnTo>
                    <a:pt x="1602" y="88"/>
                  </a:lnTo>
                  <a:lnTo>
                    <a:pt x="1604" y="87"/>
                  </a:lnTo>
                  <a:lnTo>
                    <a:pt x="1604" y="86"/>
                  </a:lnTo>
                  <a:lnTo>
                    <a:pt x="1604" y="84"/>
                  </a:lnTo>
                  <a:lnTo>
                    <a:pt x="1602" y="84"/>
                  </a:lnTo>
                  <a:lnTo>
                    <a:pt x="1600" y="84"/>
                  </a:lnTo>
                  <a:lnTo>
                    <a:pt x="1598" y="84"/>
                  </a:lnTo>
                  <a:lnTo>
                    <a:pt x="1596" y="84"/>
                  </a:lnTo>
                  <a:lnTo>
                    <a:pt x="1594" y="85"/>
                  </a:lnTo>
                  <a:lnTo>
                    <a:pt x="1593" y="85"/>
                  </a:lnTo>
                  <a:lnTo>
                    <a:pt x="1592" y="86"/>
                  </a:lnTo>
                  <a:lnTo>
                    <a:pt x="1591" y="87"/>
                  </a:lnTo>
                  <a:lnTo>
                    <a:pt x="1589" y="88"/>
                  </a:lnTo>
                  <a:lnTo>
                    <a:pt x="1588" y="89"/>
                  </a:lnTo>
                  <a:lnTo>
                    <a:pt x="1587" y="89"/>
                  </a:lnTo>
                  <a:lnTo>
                    <a:pt x="1586" y="90"/>
                  </a:lnTo>
                  <a:lnTo>
                    <a:pt x="1586" y="89"/>
                  </a:lnTo>
                  <a:lnTo>
                    <a:pt x="1584" y="88"/>
                  </a:lnTo>
                  <a:lnTo>
                    <a:pt x="1581" y="87"/>
                  </a:lnTo>
                  <a:lnTo>
                    <a:pt x="1579" y="86"/>
                  </a:lnTo>
                  <a:lnTo>
                    <a:pt x="1577" y="84"/>
                  </a:lnTo>
                  <a:lnTo>
                    <a:pt x="1576" y="83"/>
                  </a:lnTo>
                  <a:lnTo>
                    <a:pt x="1575" y="82"/>
                  </a:lnTo>
                  <a:lnTo>
                    <a:pt x="1575" y="81"/>
                  </a:lnTo>
                  <a:lnTo>
                    <a:pt x="1575" y="79"/>
                  </a:lnTo>
                  <a:lnTo>
                    <a:pt x="1574" y="77"/>
                  </a:lnTo>
                  <a:lnTo>
                    <a:pt x="1574" y="75"/>
                  </a:lnTo>
                  <a:lnTo>
                    <a:pt x="1574" y="73"/>
                  </a:lnTo>
                  <a:lnTo>
                    <a:pt x="1574" y="72"/>
                  </a:lnTo>
                  <a:lnTo>
                    <a:pt x="1574" y="72"/>
                  </a:lnTo>
                  <a:lnTo>
                    <a:pt x="1573" y="71"/>
                  </a:lnTo>
                  <a:lnTo>
                    <a:pt x="1571" y="70"/>
                  </a:lnTo>
                  <a:lnTo>
                    <a:pt x="1570" y="68"/>
                  </a:lnTo>
                  <a:lnTo>
                    <a:pt x="1568" y="66"/>
                  </a:lnTo>
                  <a:lnTo>
                    <a:pt x="1566" y="66"/>
                  </a:lnTo>
                  <a:lnTo>
                    <a:pt x="1564" y="65"/>
                  </a:lnTo>
                  <a:lnTo>
                    <a:pt x="1562" y="65"/>
                  </a:lnTo>
                  <a:lnTo>
                    <a:pt x="1562" y="64"/>
                  </a:lnTo>
                  <a:lnTo>
                    <a:pt x="1562" y="63"/>
                  </a:lnTo>
                  <a:lnTo>
                    <a:pt x="1562" y="62"/>
                  </a:lnTo>
                  <a:lnTo>
                    <a:pt x="1563" y="61"/>
                  </a:lnTo>
                  <a:lnTo>
                    <a:pt x="1563" y="60"/>
                  </a:lnTo>
                  <a:lnTo>
                    <a:pt x="1563" y="59"/>
                  </a:lnTo>
                  <a:lnTo>
                    <a:pt x="1564" y="58"/>
                  </a:lnTo>
                  <a:lnTo>
                    <a:pt x="1565" y="58"/>
                  </a:lnTo>
                  <a:lnTo>
                    <a:pt x="1567" y="57"/>
                  </a:lnTo>
                  <a:lnTo>
                    <a:pt x="1568" y="56"/>
                  </a:lnTo>
                  <a:lnTo>
                    <a:pt x="1570" y="55"/>
                  </a:lnTo>
                  <a:lnTo>
                    <a:pt x="1570" y="55"/>
                  </a:lnTo>
                  <a:lnTo>
                    <a:pt x="1569" y="54"/>
                  </a:lnTo>
                  <a:lnTo>
                    <a:pt x="1568" y="53"/>
                  </a:lnTo>
                  <a:lnTo>
                    <a:pt x="1567" y="51"/>
                  </a:lnTo>
                  <a:lnTo>
                    <a:pt x="1566" y="51"/>
                  </a:lnTo>
                  <a:lnTo>
                    <a:pt x="1565" y="50"/>
                  </a:lnTo>
                  <a:lnTo>
                    <a:pt x="1558" y="44"/>
                  </a:lnTo>
                  <a:lnTo>
                    <a:pt x="1559" y="44"/>
                  </a:lnTo>
                  <a:lnTo>
                    <a:pt x="1561" y="44"/>
                  </a:lnTo>
                  <a:lnTo>
                    <a:pt x="1562" y="43"/>
                  </a:lnTo>
                  <a:lnTo>
                    <a:pt x="1564" y="43"/>
                  </a:lnTo>
                  <a:lnTo>
                    <a:pt x="1566" y="42"/>
                  </a:lnTo>
                  <a:lnTo>
                    <a:pt x="1566" y="42"/>
                  </a:lnTo>
                  <a:lnTo>
                    <a:pt x="1568" y="43"/>
                  </a:lnTo>
                  <a:lnTo>
                    <a:pt x="1569" y="45"/>
                  </a:lnTo>
                  <a:lnTo>
                    <a:pt x="1570" y="47"/>
                  </a:lnTo>
                  <a:lnTo>
                    <a:pt x="1571" y="49"/>
                  </a:lnTo>
                  <a:lnTo>
                    <a:pt x="1572" y="51"/>
                  </a:lnTo>
                  <a:lnTo>
                    <a:pt x="1573" y="53"/>
                  </a:lnTo>
                  <a:lnTo>
                    <a:pt x="1573" y="55"/>
                  </a:lnTo>
                  <a:lnTo>
                    <a:pt x="1574" y="57"/>
                  </a:lnTo>
                  <a:lnTo>
                    <a:pt x="1575" y="59"/>
                  </a:lnTo>
                  <a:lnTo>
                    <a:pt x="1577" y="61"/>
                  </a:lnTo>
                  <a:lnTo>
                    <a:pt x="1577" y="62"/>
                  </a:lnTo>
                  <a:lnTo>
                    <a:pt x="1578" y="62"/>
                  </a:lnTo>
                  <a:lnTo>
                    <a:pt x="1579" y="63"/>
                  </a:lnTo>
                  <a:lnTo>
                    <a:pt x="1581" y="64"/>
                  </a:lnTo>
                  <a:lnTo>
                    <a:pt x="1584" y="65"/>
                  </a:lnTo>
                  <a:lnTo>
                    <a:pt x="1586" y="66"/>
                  </a:lnTo>
                  <a:lnTo>
                    <a:pt x="1587" y="66"/>
                  </a:lnTo>
                  <a:lnTo>
                    <a:pt x="1588" y="67"/>
                  </a:lnTo>
                  <a:lnTo>
                    <a:pt x="1588" y="66"/>
                  </a:lnTo>
                  <a:lnTo>
                    <a:pt x="1590" y="66"/>
                  </a:lnTo>
                  <a:lnTo>
                    <a:pt x="1591" y="65"/>
                  </a:lnTo>
                  <a:lnTo>
                    <a:pt x="1593" y="64"/>
                  </a:lnTo>
                  <a:lnTo>
                    <a:pt x="1594" y="63"/>
                  </a:lnTo>
                  <a:lnTo>
                    <a:pt x="1594" y="62"/>
                  </a:lnTo>
                  <a:lnTo>
                    <a:pt x="1594" y="61"/>
                  </a:lnTo>
                  <a:lnTo>
                    <a:pt x="1593" y="60"/>
                  </a:lnTo>
                  <a:lnTo>
                    <a:pt x="1591" y="60"/>
                  </a:lnTo>
                  <a:lnTo>
                    <a:pt x="1590" y="61"/>
                  </a:lnTo>
                  <a:lnTo>
                    <a:pt x="1588" y="61"/>
                  </a:lnTo>
                  <a:lnTo>
                    <a:pt x="1588" y="62"/>
                  </a:lnTo>
                  <a:lnTo>
                    <a:pt x="1587" y="62"/>
                  </a:lnTo>
                  <a:lnTo>
                    <a:pt x="1586" y="61"/>
                  </a:lnTo>
                  <a:lnTo>
                    <a:pt x="1585" y="59"/>
                  </a:lnTo>
                  <a:lnTo>
                    <a:pt x="1584" y="58"/>
                  </a:lnTo>
                  <a:lnTo>
                    <a:pt x="1583" y="57"/>
                  </a:lnTo>
                  <a:lnTo>
                    <a:pt x="1581" y="56"/>
                  </a:lnTo>
                  <a:lnTo>
                    <a:pt x="1581" y="55"/>
                  </a:lnTo>
                  <a:lnTo>
                    <a:pt x="1583" y="54"/>
                  </a:lnTo>
                  <a:lnTo>
                    <a:pt x="1584" y="53"/>
                  </a:lnTo>
                  <a:lnTo>
                    <a:pt x="1585" y="52"/>
                  </a:lnTo>
                  <a:lnTo>
                    <a:pt x="1586" y="51"/>
                  </a:lnTo>
                  <a:lnTo>
                    <a:pt x="1586" y="51"/>
                  </a:lnTo>
                  <a:lnTo>
                    <a:pt x="1587" y="51"/>
                  </a:lnTo>
                  <a:lnTo>
                    <a:pt x="1589" y="50"/>
                  </a:lnTo>
                  <a:lnTo>
                    <a:pt x="1591" y="50"/>
                  </a:lnTo>
                  <a:lnTo>
                    <a:pt x="1593" y="50"/>
                  </a:lnTo>
                  <a:lnTo>
                    <a:pt x="1595" y="50"/>
                  </a:lnTo>
                  <a:lnTo>
                    <a:pt x="1596" y="50"/>
                  </a:lnTo>
                  <a:lnTo>
                    <a:pt x="1598" y="50"/>
                  </a:lnTo>
                  <a:lnTo>
                    <a:pt x="1601" y="51"/>
                  </a:lnTo>
                  <a:lnTo>
                    <a:pt x="1604" y="52"/>
                  </a:lnTo>
                  <a:lnTo>
                    <a:pt x="1606" y="52"/>
                  </a:lnTo>
                  <a:lnTo>
                    <a:pt x="1608" y="53"/>
                  </a:lnTo>
                  <a:lnTo>
                    <a:pt x="1609" y="53"/>
                  </a:lnTo>
                  <a:lnTo>
                    <a:pt x="1610" y="53"/>
                  </a:lnTo>
                  <a:lnTo>
                    <a:pt x="1613" y="54"/>
                  </a:lnTo>
                  <a:lnTo>
                    <a:pt x="1615" y="55"/>
                  </a:lnTo>
                  <a:lnTo>
                    <a:pt x="1617" y="56"/>
                  </a:lnTo>
                  <a:lnTo>
                    <a:pt x="1619" y="57"/>
                  </a:lnTo>
                  <a:lnTo>
                    <a:pt x="1621" y="58"/>
                  </a:lnTo>
                  <a:lnTo>
                    <a:pt x="1621" y="59"/>
                  </a:lnTo>
                  <a:lnTo>
                    <a:pt x="1622" y="58"/>
                  </a:lnTo>
                  <a:lnTo>
                    <a:pt x="1624" y="58"/>
                  </a:lnTo>
                  <a:lnTo>
                    <a:pt x="1626" y="58"/>
                  </a:lnTo>
                  <a:lnTo>
                    <a:pt x="1628" y="57"/>
                  </a:lnTo>
                  <a:lnTo>
                    <a:pt x="1629" y="57"/>
                  </a:lnTo>
                  <a:lnTo>
                    <a:pt x="1630" y="57"/>
                  </a:lnTo>
                  <a:lnTo>
                    <a:pt x="1630" y="57"/>
                  </a:lnTo>
                  <a:lnTo>
                    <a:pt x="1630" y="55"/>
                  </a:lnTo>
                  <a:lnTo>
                    <a:pt x="1630" y="54"/>
                  </a:lnTo>
                  <a:lnTo>
                    <a:pt x="1630" y="53"/>
                  </a:lnTo>
                  <a:lnTo>
                    <a:pt x="1629" y="52"/>
                  </a:lnTo>
                  <a:lnTo>
                    <a:pt x="1628" y="53"/>
                  </a:lnTo>
                  <a:lnTo>
                    <a:pt x="1626" y="53"/>
                  </a:lnTo>
                  <a:lnTo>
                    <a:pt x="1624" y="54"/>
                  </a:lnTo>
                  <a:lnTo>
                    <a:pt x="1621" y="55"/>
                  </a:lnTo>
                  <a:lnTo>
                    <a:pt x="1620" y="54"/>
                  </a:lnTo>
                  <a:lnTo>
                    <a:pt x="1618" y="53"/>
                  </a:lnTo>
                  <a:lnTo>
                    <a:pt x="1617" y="52"/>
                  </a:lnTo>
                  <a:lnTo>
                    <a:pt x="1617" y="51"/>
                  </a:lnTo>
                  <a:lnTo>
                    <a:pt x="1615" y="49"/>
                  </a:lnTo>
                  <a:lnTo>
                    <a:pt x="1613" y="48"/>
                  </a:lnTo>
                  <a:lnTo>
                    <a:pt x="1609" y="46"/>
                  </a:lnTo>
                  <a:lnTo>
                    <a:pt x="1607" y="44"/>
                  </a:lnTo>
                  <a:lnTo>
                    <a:pt x="1605" y="42"/>
                  </a:lnTo>
                  <a:lnTo>
                    <a:pt x="1603" y="40"/>
                  </a:lnTo>
                  <a:lnTo>
                    <a:pt x="1602" y="39"/>
                  </a:lnTo>
                  <a:lnTo>
                    <a:pt x="1603" y="39"/>
                  </a:lnTo>
                  <a:lnTo>
                    <a:pt x="1605" y="38"/>
                  </a:lnTo>
                  <a:lnTo>
                    <a:pt x="1607" y="37"/>
                  </a:lnTo>
                  <a:lnTo>
                    <a:pt x="1609" y="37"/>
                  </a:lnTo>
                  <a:lnTo>
                    <a:pt x="1613" y="36"/>
                  </a:lnTo>
                  <a:lnTo>
                    <a:pt x="1614" y="36"/>
                  </a:lnTo>
                  <a:lnTo>
                    <a:pt x="1615" y="37"/>
                  </a:lnTo>
                  <a:lnTo>
                    <a:pt x="1618" y="37"/>
                  </a:lnTo>
                  <a:lnTo>
                    <a:pt x="1625" y="38"/>
                  </a:lnTo>
                  <a:lnTo>
                    <a:pt x="1633" y="37"/>
                  </a:lnTo>
                  <a:lnTo>
                    <a:pt x="1640" y="37"/>
                  </a:lnTo>
                  <a:lnTo>
                    <a:pt x="1644" y="36"/>
                  </a:lnTo>
                  <a:lnTo>
                    <a:pt x="1644" y="35"/>
                  </a:lnTo>
                  <a:lnTo>
                    <a:pt x="1643" y="34"/>
                  </a:lnTo>
                  <a:lnTo>
                    <a:pt x="1641" y="33"/>
                  </a:lnTo>
                  <a:lnTo>
                    <a:pt x="1639" y="32"/>
                  </a:lnTo>
                  <a:lnTo>
                    <a:pt x="1637" y="31"/>
                  </a:lnTo>
                  <a:lnTo>
                    <a:pt x="1635" y="29"/>
                  </a:lnTo>
                  <a:lnTo>
                    <a:pt x="1634" y="28"/>
                  </a:lnTo>
                  <a:lnTo>
                    <a:pt x="1635" y="28"/>
                  </a:lnTo>
                  <a:lnTo>
                    <a:pt x="1637" y="27"/>
                  </a:lnTo>
                  <a:lnTo>
                    <a:pt x="1640" y="26"/>
                  </a:lnTo>
                  <a:lnTo>
                    <a:pt x="1643" y="25"/>
                  </a:lnTo>
                  <a:lnTo>
                    <a:pt x="1645" y="24"/>
                  </a:lnTo>
                  <a:lnTo>
                    <a:pt x="1647" y="23"/>
                  </a:lnTo>
                  <a:lnTo>
                    <a:pt x="1649" y="23"/>
                  </a:lnTo>
                  <a:lnTo>
                    <a:pt x="1649" y="23"/>
                  </a:lnTo>
                  <a:lnTo>
                    <a:pt x="1652" y="23"/>
                  </a:lnTo>
                  <a:lnTo>
                    <a:pt x="1659" y="22"/>
                  </a:lnTo>
                  <a:lnTo>
                    <a:pt x="1668" y="20"/>
                  </a:lnTo>
                  <a:lnTo>
                    <a:pt x="1679" y="18"/>
                  </a:lnTo>
                  <a:lnTo>
                    <a:pt x="1686" y="16"/>
                  </a:lnTo>
                  <a:lnTo>
                    <a:pt x="1689" y="16"/>
                  </a:lnTo>
                  <a:lnTo>
                    <a:pt x="1692" y="16"/>
                  </a:lnTo>
                  <a:lnTo>
                    <a:pt x="1699" y="16"/>
                  </a:lnTo>
                  <a:lnTo>
                    <a:pt x="1708" y="16"/>
                  </a:lnTo>
                  <a:lnTo>
                    <a:pt x="1715" y="16"/>
                  </a:lnTo>
                  <a:lnTo>
                    <a:pt x="1718" y="16"/>
                  </a:lnTo>
                  <a:lnTo>
                    <a:pt x="1719" y="16"/>
                  </a:lnTo>
                  <a:lnTo>
                    <a:pt x="1720" y="16"/>
                  </a:lnTo>
                  <a:lnTo>
                    <a:pt x="1722" y="14"/>
                  </a:lnTo>
                  <a:lnTo>
                    <a:pt x="1724" y="12"/>
                  </a:lnTo>
                  <a:lnTo>
                    <a:pt x="1726" y="11"/>
                  </a:lnTo>
                  <a:lnTo>
                    <a:pt x="1727" y="10"/>
                  </a:lnTo>
                  <a:lnTo>
                    <a:pt x="1728" y="9"/>
                  </a:lnTo>
                  <a:lnTo>
                    <a:pt x="1729" y="9"/>
                  </a:lnTo>
                  <a:lnTo>
                    <a:pt x="1728" y="9"/>
                  </a:lnTo>
                  <a:lnTo>
                    <a:pt x="1727" y="8"/>
                  </a:lnTo>
                  <a:lnTo>
                    <a:pt x="1726" y="7"/>
                  </a:lnTo>
                  <a:lnTo>
                    <a:pt x="1726" y="6"/>
                  </a:lnTo>
                  <a:lnTo>
                    <a:pt x="1725" y="5"/>
                  </a:lnTo>
                  <a:lnTo>
                    <a:pt x="1728" y="4"/>
                  </a:lnTo>
                  <a:lnTo>
                    <a:pt x="1733" y="2"/>
                  </a:lnTo>
                  <a:lnTo>
                    <a:pt x="1739" y="1"/>
                  </a:lnTo>
                  <a:lnTo>
                    <a:pt x="1743" y="0"/>
                  </a:lnTo>
                  <a:lnTo>
                    <a:pt x="1745" y="0"/>
                  </a:lnTo>
                  <a:close/>
                </a:path>
              </a:pathLst>
            </a:custGeom>
            <a:grp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3" name="Freeform 9"/>
            <p:cNvSpPr>
              <a:spLocks noEditPoints="1"/>
            </p:cNvSpPr>
            <p:nvPr/>
          </p:nvSpPr>
          <p:spPr bwMode="auto">
            <a:xfrm>
              <a:off x="2732088" y="1855788"/>
              <a:ext cx="1320800" cy="382588"/>
            </a:xfrm>
            <a:custGeom>
              <a:avLst/>
              <a:gdLst>
                <a:gd name="T0" fmla="*/ 63 w 832"/>
                <a:gd name="T1" fmla="*/ 57 h 241"/>
                <a:gd name="T2" fmla="*/ 68 w 832"/>
                <a:gd name="T3" fmla="*/ 63 h 241"/>
                <a:gd name="T4" fmla="*/ 86 w 832"/>
                <a:gd name="T5" fmla="*/ 72 h 241"/>
                <a:gd name="T6" fmla="*/ 114 w 832"/>
                <a:gd name="T7" fmla="*/ 58 h 241"/>
                <a:gd name="T8" fmla="*/ 116 w 832"/>
                <a:gd name="T9" fmla="*/ 77 h 241"/>
                <a:gd name="T10" fmla="*/ 95 w 832"/>
                <a:gd name="T11" fmla="*/ 78 h 241"/>
                <a:gd name="T12" fmla="*/ 49 w 832"/>
                <a:gd name="T13" fmla="*/ 82 h 241"/>
                <a:gd name="T14" fmla="*/ 27 w 832"/>
                <a:gd name="T15" fmla="*/ 71 h 241"/>
                <a:gd name="T16" fmla="*/ 6 w 832"/>
                <a:gd name="T17" fmla="*/ 63 h 241"/>
                <a:gd name="T18" fmla="*/ 27 w 832"/>
                <a:gd name="T19" fmla="*/ 58 h 241"/>
                <a:gd name="T20" fmla="*/ 126 w 832"/>
                <a:gd name="T21" fmla="*/ 39 h 241"/>
                <a:gd name="T22" fmla="*/ 112 w 832"/>
                <a:gd name="T23" fmla="*/ 53 h 241"/>
                <a:gd name="T24" fmla="*/ 105 w 832"/>
                <a:gd name="T25" fmla="*/ 49 h 241"/>
                <a:gd name="T26" fmla="*/ 123 w 832"/>
                <a:gd name="T27" fmla="*/ 37 h 241"/>
                <a:gd name="T28" fmla="*/ 207 w 832"/>
                <a:gd name="T29" fmla="*/ 44 h 241"/>
                <a:gd name="T30" fmla="*/ 194 w 832"/>
                <a:gd name="T31" fmla="*/ 51 h 241"/>
                <a:gd name="T32" fmla="*/ 171 w 832"/>
                <a:gd name="T33" fmla="*/ 39 h 241"/>
                <a:gd name="T34" fmla="*/ 233 w 832"/>
                <a:gd name="T35" fmla="*/ 40 h 241"/>
                <a:gd name="T36" fmla="*/ 225 w 832"/>
                <a:gd name="T37" fmla="*/ 53 h 241"/>
                <a:gd name="T38" fmla="*/ 214 w 832"/>
                <a:gd name="T39" fmla="*/ 39 h 241"/>
                <a:gd name="T40" fmla="*/ 443 w 832"/>
                <a:gd name="T41" fmla="*/ 9 h 241"/>
                <a:gd name="T42" fmla="*/ 489 w 832"/>
                <a:gd name="T43" fmla="*/ 12 h 241"/>
                <a:gd name="T44" fmla="*/ 438 w 832"/>
                <a:gd name="T45" fmla="*/ 21 h 241"/>
                <a:gd name="T46" fmla="*/ 375 w 832"/>
                <a:gd name="T47" fmla="*/ 39 h 241"/>
                <a:gd name="T48" fmla="*/ 321 w 832"/>
                <a:gd name="T49" fmla="*/ 56 h 241"/>
                <a:gd name="T50" fmla="*/ 310 w 832"/>
                <a:gd name="T51" fmla="*/ 61 h 241"/>
                <a:gd name="T52" fmla="*/ 255 w 832"/>
                <a:gd name="T53" fmla="*/ 70 h 241"/>
                <a:gd name="T54" fmla="*/ 297 w 832"/>
                <a:gd name="T55" fmla="*/ 70 h 241"/>
                <a:gd name="T56" fmla="*/ 303 w 832"/>
                <a:gd name="T57" fmla="*/ 80 h 241"/>
                <a:gd name="T58" fmla="*/ 244 w 832"/>
                <a:gd name="T59" fmla="*/ 83 h 241"/>
                <a:gd name="T60" fmla="*/ 222 w 832"/>
                <a:gd name="T61" fmla="*/ 76 h 241"/>
                <a:gd name="T62" fmla="*/ 219 w 832"/>
                <a:gd name="T63" fmla="*/ 68 h 241"/>
                <a:gd name="T64" fmla="*/ 207 w 832"/>
                <a:gd name="T65" fmla="*/ 81 h 241"/>
                <a:gd name="T66" fmla="*/ 170 w 832"/>
                <a:gd name="T67" fmla="*/ 78 h 241"/>
                <a:gd name="T68" fmla="*/ 171 w 832"/>
                <a:gd name="T69" fmla="*/ 58 h 241"/>
                <a:gd name="T70" fmla="*/ 185 w 832"/>
                <a:gd name="T71" fmla="*/ 72 h 241"/>
                <a:gd name="T72" fmla="*/ 203 w 832"/>
                <a:gd name="T73" fmla="*/ 69 h 241"/>
                <a:gd name="T74" fmla="*/ 209 w 832"/>
                <a:gd name="T75" fmla="*/ 56 h 241"/>
                <a:gd name="T76" fmla="*/ 230 w 832"/>
                <a:gd name="T77" fmla="*/ 61 h 241"/>
                <a:gd name="T78" fmla="*/ 264 w 832"/>
                <a:gd name="T79" fmla="*/ 58 h 241"/>
                <a:gd name="T80" fmla="*/ 271 w 832"/>
                <a:gd name="T81" fmla="*/ 48 h 241"/>
                <a:gd name="T82" fmla="*/ 251 w 832"/>
                <a:gd name="T83" fmla="*/ 25 h 241"/>
                <a:gd name="T84" fmla="*/ 266 w 832"/>
                <a:gd name="T85" fmla="*/ 25 h 241"/>
                <a:gd name="T86" fmla="*/ 290 w 832"/>
                <a:gd name="T87" fmla="*/ 19 h 241"/>
                <a:gd name="T88" fmla="*/ 374 w 832"/>
                <a:gd name="T89" fmla="*/ 10 h 241"/>
                <a:gd name="T90" fmla="*/ 789 w 832"/>
                <a:gd name="T91" fmla="*/ 34 h 241"/>
                <a:gd name="T92" fmla="*/ 762 w 832"/>
                <a:gd name="T93" fmla="*/ 64 h 241"/>
                <a:gd name="T94" fmla="*/ 750 w 832"/>
                <a:gd name="T95" fmla="*/ 89 h 241"/>
                <a:gd name="T96" fmla="*/ 732 w 832"/>
                <a:gd name="T97" fmla="*/ 106 h 241"/>
                <a:gd name="T98" fmla="*/ 697 w 832"/>
                <a:gd name="T99" fmla="*/ 133 h 241"/>
                <a:gd name="T100" fmla="*/ 623 w 832"/>
                <a:gd name="T101" fmla="*/ 164 h 241"/>
                <a:gd name="T102" fmla="*/ 480 w 832"/>
                <a:gd name="T103" fmla="*/ 232 h 241"/>
                <a:gd name="T104" fmla="*/ 470 w 832"/>
                <a:gd name="T105" fmla="*/ 120 h 241"/>
                <a:gd name="T106" fmla="*/ 478 w 832"/>
                <a:gd name="T107" fmla="*/ 110 h 241"/>
                <a:gd name="T108" fmla="*/ 473 w 832"/>
                <a:gd name="T109" fmla="*/ 104 h 241"/>
                <a:gd name="T110" fmla="*/ 478 w 832"/>
                <a:gd name="T111" fmla="*/ 79 h 241"/>
                <a:gd name="T112" fmla="*/ 404 w 832"/>
                <a:gd name="T113" fmla="*/ 59 h 241"/>
                <a:gd name="T114" fmla="*/ 459 w 832"/>
                <a:gd name="T115" fmla="*/ 37 h 241"/>
                <a:gd name="T116" fmla="*/ 476 w 832"/>
                <a:gd name="T117" fmla="*/ 2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32" h="241">
                  <a:moveTo>
                    <a:pt x="63" y="50"/>
                  </a:moveTo>
                  <a:lnTo>
                    <a:pt x="64" y="50"/>
                  </a:lnTo>
                  <a:lnTo>
                    <a:pt x="65" y="51"/>
                  </a:lnTo>
                  <a:lnTo>
                    <a:pt x="65" y="52"/>
                  </a:lnTo>
                  <a:lnTo>
                    <a:pt x="65" y="54"/>
                  </a:lnTo>
                  <a:lnTo>
                    <a:pt x="65" y="55"/>
                  </a:lnTo>
                  <a:lnTo>
                    <a:pt x="65" y="56"/>
                  </a:lnTo>
                  <a:lnTo>
                    <a:pt x="65" y="56"/>
                  </a:lnTo>
                  <a:lnTo>
                    <a:pt x="64" y="57"/>
                  </a:lnTo>
                  <a:lnTo>
                    <a:pt x="63" y="57"/>
                  </a:lnTo>
                  <a:lnTo>
                    <a:pt x="62" y="58"/>
                  </a:lnTo>
                  <a:lnTo>
                    <a:pt x="61" y="60"/>
                  </a:lnTo>
                  <a:lnTo>
                    <a:pt x="59" y="61"/>
                  </a:lnTo>
                  <a:lnTo>
                    <a:pt x="59" y="62"/>
                  </a:lnTo>
                  <a:lnTo>
                    <a:pt x="58" y="62"/>
                  </a:lnTo>
                  <a:lnTo>
                    <a:pt x="59" y="62"/>
                  </a:lnTo>
                  <a:lnTo>
                    <a:pt x="61" y="62"/>
                  </a:lnTo>
                  <a:lnTo>
                    <a:pt x="63" y="62"/>
                  </a:lnTo>
                  <a:lnTo>
                    <a:pt x="66" y="63"/>
                  </a:lnTo>
                  <a:lnTo>
                    <a:pt x="68" y="63"/>
                  </a:lnTo>
                  <a:lnTo>
                    <a:pt x="71" y="64"/>
                  </a:lnTo>
                  <a:lnTo>
                    <a:pt x="72" y="64"/>
                  </a:lnTo>
                  <a:lnTo>
                    <a:pt x="72" y="64"/>
                  </a:lnTo>
                  <a:lnTo>
                    <a:pt x="74" y="66"/>
                  </a:lnTo>
                  <a:lnTo>
                    <a:pt x="77" y="67"/>
                  </a:lnTo>
                  <a:lnTo>
                    <a:pt x="79" y="69"/>
                  </a:lnTo>
                  <a:lnTo>
                    <a:pt x="81" y="71"/>
                  </a:lnTo>
                  <a:lnTo>
                    <a:pt x="83" y="71"/>
                  </a:lnTo>
                  <a:lnTo>
                    <a:pt x="84" y="72"/>
                  </a:lnTo>
                  <a:lnTo>
                    <a:pt x="86" y="72"/>
                  </a:lnTo>
                  <a:lnTo>
                    <a:pt x="88" y="72"/>
                  </a:lnTo>
                  <a:lnTo>
                    <a:pt x="88" y="72"/>
                  </a:lnTo>
                  <a:lnTo>
                    <a:pt x="88" y="73"/>
                  </a:lnTo>
                  <a:lnTo>
                    <a:pt x="89" y="73"/>
                  </a:lnTo>
                  <a:lnTo>
                    <a:pt x="93" y="71"/>
                  </a:lnTo>
                  <a:lnTo>
                    <a:pt x="98" y="68"/>
                  </a:lnTo>
                  <a:lnTo>
                    <a:pt x="105" y="63"/>
                  </a:lnTo>
                  <a:lnTo>
                    <a:pt x="109" y="61"/>
                  </a:lnTo>
                  <a:lnTo>
                    <a:pt x="112" y="59"/>
                  </a:lnTo>
                  <a:lnTo>
                    <a:pt x="114" y="58"/>
                  </a:lnTo>
                  <a:lnTo>
                    <a:pt x="115" y="59"/>
                  </a:lnTo>
                  <a:lnTo>
                    <a:pt x="116" y="59"/>
                  </a:lnTo>
                  <a:lnTo>
                    <a:pt x="117" y="60"/>
                  </a:lnTo>
                  <a:lnTo>
                    <a:pt x="117" y="60"/>
                  </a:lnTo>
                  <a:lnTo>
                    <a:pt x="115" y="67"/>
                  </a:lnTo>
                  <a:lnTo>
                    <a:pt x="123" y="70"/>
                  </a:lnTo>
                  <a:lnTo>
                    <a:pt x="120" y="76"/>
                  </a:lnTo>
                  <a:lnTo>
                    <a:pt x="119" y="76"/>
                  </a:lnTo>
                  <a:lnTo>
                    <a:pt x="118" y="77"/>
                  </a:lnTo>
                  <a:lnTo>
                    <a:pt x="116" y="77"/>
                  </a:lnTo>
                  <a:lnTo>
                    <a:pt x="114" y="78"/>
                  </a:lnTo>
                  <a:lnTo>
                    <a:pt x="111" y="79"/>
                  </a:lnTo>
                  <a:lnTo>
                    <a:pt x="110" y="79"/>
                  </a:lnTo>
                  <a:lnTo>
                    <a:pt x="108" y="79"/>
                  </a:lnTo>
                  <a:lnTo>
                    <a:pt x="107" y="78"/>
                  </a:lnTo>
                  <a:lnTo>
                    <a:pt x="105" y="78"/>
                  </a:lnTo>
                  <a:lnTo>
                    <a:pt x="102" y="78"/>
                  </a:lnTo>
                  <a:lnTo>
                    <a:pt x="100" y="78"/>
                  </a:lnTo>
                  <a:lnTo>
                    <a:pt x="97" y="78"/>
                  </a:lnTo>
                  <a:lnTo>
                    <a:pt x="95" y="78"/>
                  </a:lnTo>
                  <a:lnTo>
                    <a:pt x="94" y="78"/>
                  </a:lnTo>
                  <a:lnTo>
                    <a:pt x="82" y="80"/>
                  </a:lnTo>
                  <a:lnTo>
                    <a:pt x="60" y="87"/>
                  </a:lnTo>
                  <a:lnTo>
                    <a:pt x="59" y="87"/>
                  </a:lnTo>
                  <a:lnTo>
                    <a:pt x="58" y="88"/>
                  </a:lnTo>
                  <a:lnTo>
                    <a:pt x="56" y="88"/>
                  </a:lnTo>
                  <a:lnTo>
                    <a:pt x="55" y="87"/>
                  </a:lnTo>
                  <a:lnTo>
                    <a:pt x="55" y="87"/>
                  </a:lnTo>
                  <a:lnTo>
                    <a:pt x="53" y="85"/>
                  </a:lnTo>
                  <a:lnTo>
                    <a:pt x="49" y="82"/>
                  </a:lnTo>
                  <a:lnTo>
                    <a:pt x="44" y="79"/>
                  </a:lnTo>
                  <a:lnTo>
                    <a:pt x="40" y="78"/>
                  </a:lnTo>
                  <a:lnTo>
                    <a:pt x="35" y="78"/>
                  </a:lnTo>
                  <a:lnTo>
                    <a:pt x="33" y="79"/>
                  </a:lnTo>
                  <a:lnTo>
                    <a:pt x="31" y="78"/>
                  </a:lnTo>
                  <a:lnTo>
                    <a:pt x="30" y="77"/>
                  </a:lnTo>
                  <a:lnTo>
                    <a:pt x="29" y="75"/>
                  </a:lnTo>
                  <a:lnTo>
                    <a:pt x="28" y="73"/>
                  </a:lnTo>
                  <a:lnTo>
                    <a:pt x="27" y="71"/>
                  </a:lnTo>
                  <a:lnTo>
                    <a:pt x="27" y="71"/>
                  </a:lnTo>
                  <a:lnTo>
                    <a:pt x="25" y="70"/>
                  </a:lnTo>
                  <a:lnTo>
                    <a:pt x="21" y="70"/>
                  </a:lnTo>
                  <a:lnTo>
                    <a:pt x="15" y="69"/>
                  </a:lnTo>
                  <a:lnTo>
                    <a:pt x="10" y="68"/>
                  </a:lnTo>
                  <a:lnTo>
                    <a:pt x="6" y="69"/>
                  </a:lnTo>
                  <a:lnTo>
                    <a:pt x="0" y="64"/>
                  </a:lnTo>
                  <a:lnTo>
                    <a:pt x="0" y="64"/>
                  </a:lnTo>
                  <a:lnTo>
                    <a:pt x="2" y="64"/>
                  </a:lnTo>
                  <a:lnTo>
                    <a:pt x="4" y="63"/>
                  </a:lnTo>
                  <a:lnTo>
                    <a:pt x="6" y="63"/>
                  </a:lnTo>
                  <a:lnTo>
                    <a:pt x="8" y="62"/>
                  </a:lnTo>
                  <a:lnTo>
                    <a:pt x="11" y="62"/>
                  </a:lnTo>
                  <a:lnTo>
                    <a:pt x="12" y="63"/>
                  </a:lnTo>
                  <a:lnTo>
                    <a:pt x="14" y="63"/>
                  </a:lnTo>
                  <a:lnTo>
                    <a:pt x="16" y="63"/>
                  </a:lnTo>
                  <a:lnTo>
                    <a:pt x="18" y="62"/>
                  </a:lnTo>
                  <a:lnTo>
                    <a:pt x="21" y="61"/>
                  </a:lnTo>
                  <a:lnTo>
                    <a:pt x="24" y="60"/>
                  </a:lnTo>
                  <a:lnTo>
                    <a:pt x="26" y="59"/>
                  </a:lnTo>
                  <a:lnTo>
                    <a:pt x="27" y="58"/>
                  </a:lnTo>
                  <a:lnTo>
                    <a:pt x="28" y="57"/>
                  </a:lnTo>
                  <a:lnTo>
                    <a:pt x="30" y="57"/>
                  </a:lnTo>
                  <a:lnTo>
                    <a:pt x="36" y="56"/>
                  </a:lnTo>
                  <a:lnTo>
                    <a:pt x="44" y="54"/>
                  </a:lnTo>
                  <a:lnTo>
                    <a:pt x="52" y="52"/>
                  </a:lnTo>
                  <a:lnTo>
                    <a:pt x="59" y="51"/>
                  </a:lnTo>
                  <a:lnTo>
                    <a:pt x="63" y="50"/>
                  </a:lnTo>
                  <a:close/>
                  <a:moveTo>
                    <a:pt x="123" y="37"/>
                  </a:moveTo>
                  <a:lnTo>
                    <a:pt x="125" y="38"/>
                  </a:lnTo>
                  <a:lnTo>
                    <a:pt x="126" y="39"/>
                  </a:lnTo>
                  <a:lnTo>
                    <a:pt x="128" y="40"/>
                  </a:lnTo>
                  <a:lnTo>
                    <a:pt x="130" y="40"/>
                  </a:lnTo>
                  <a:lnTo>
                    <a:pt x="130" y="41"/>
                  </a:lnTo>
                  <a:lnTo>
                    <a:pt x="127" y="44"/>
                  </a:lnTo>
                  <a:lnTo>
                    <a:pt x="120" y="50"/>
                  </a:lnTo>
                  <a:lnTo>
                    <a:pt x="119" y="50"/>
                  </a:lnTo>
                  <a:lnTo>
                    <a:pt x="118" y="51"/>
                  </a:lnTo>
                  <a:lnTo>
                    <a:pt x="116" y="52"/>
                  </a:lnTo>
                  <a:lnTo>
                    <a:pt x="114" y="53"/>
                  </a:lnTo>
                  <a:lnTo>
                    <a:pt x="112" y="53"/>
                  </a:lnTo>
                  <a:lnTo>
                    <a:pt x="110" y="54"/>
                  </a:lnTo>
                  <a:lnTo>
                    <a:pt x="108" y="55"/>
                  </a:lnTo>
                  <a:lnTo>
                    <a:pt x="107" y="55"/>
                  </a:lnTo>
                  <a:lnTo>
                    <a:pt x="105" y="55"/>
                  </a:lnTo>
                  <a:lnTo>
                    <a:pt x="102" y="55"/>
                  </a:lnTo>
                  <a:lnTo>
                    <a:pt x="100" y="55"/>
                  </a:lnTo>
                  <a:lnTo>
                    <a:pt x="96" y="54"/>
                  </a:lnTo>
                  <a:lnTo>
                    <a:pt x="95" y="54"/>
                  </a:lnTo>
                  <a:lnTo>
                    <a:pt x="94" y="54"/>
                  </a:lnTo>
                  <a:lnTo>
                    <a:pt x="105" y="49"/>
                  </a:lnTo>
                  <a:lnTo>
                    <a:pt x="106" y="45"/>
                  </a:lnTo>
                  <a:lnTo>
                    <a:pt x="107" y="45"/>
                  </a:lnTo>
                  <a:lnTo>
                    <a:pt x="108" y="44"/>
                  </a:lnTo>
                  <a:lnTo>
                    <a:pt x="110" y="43"/>
                  </a:lnTo>
                  <a:lnTo>
                    <a:pt x="113" y="42"/>
                  </a:lnTo>
                  <a:lnTo>
                    <a:pt x="115" y="41"/>
                  </a:lnTo>
                  <a:lnTo>
                    <a:pt x="118" y="40"/>
                  </a:lnTo>
                  <a:lnTo>
                    <a:pt x="120" y="39"/>
                  </a:lnTo>
                  <a:lnTo>
                    <a:pt x="121" y="38"/>
                  </a:lnTo>
                  <a:lnTo>
                    <a:pt x="123" y="37"/>
                  </a:lnTo>
                  <a:close/>
                  <a:moveTo>
                    <a:pt x="177" y="37"/>
                  </a:moveTo>
                  <a:lnTo>
                    <a:pt x="178" y="37"/>
                  </a:lnTo>
                  <a:lnTo>
                    <a:pt x="179" y="37"/>
                  </a:lnTo>
                  <a:lnTo>
                    <a:pt x="182" y="37"/>
                  </a:lnTo>
                  <a:lnTo>
                    <a:pt x="184" y="37"/>
                  </a:lnTo>
                  <a:lnTo>
                    <a:pt x="187" y="38"/>
                  </a:lnTo>
                  <a:lnTo>
                    <a:pt x="190" y="38"/>
                  </a:lnTo>
                  <a:lnTo>
                    <a:pt x="195" y="40"/>
                  </a:lnTo>
                  <a:lnTo>
                    <a:pt x="202" y="42"/>
                  </a:lnTo>
                  <a:lnTo>
                    <a:pt x="207" y="44"/>
                  </a:lnTo>
                  <a:lnTo>
                    <a:pt x="208" y="45"/>
                  </a:lnTo>
                  <a:lnTo>
                    <a:pt x="208" y="46"/>
                  </a:lnTo>
                  <a:lnTo>
                    <a:pt x="207" y="47"/>
                  </a:lnTo>
                  <a:lnTo>
                    <a:pt x="205" y="48"/>
                  </a:lnTo>
                  <a:lnTo>
                    <a:pt x="204" y="49"/>
                  </a:lnTo>
                  <a:lnTo>
                    <a:pt x="202" y="50"/>
                  </a:lnTo>
                  <a:lnTo>
                    <a:pt x="200" y="51"/>
                  </a:lnTo>
                  <a:lnTo>
                    <a:pt x="199" y="51"/>
                  </a:lnTo>
                  <a:lnTo>
                    <a:pt x="197" y="51"/>
                  </a:lnTo>
                  <a:lnTo>
                    <a:pt x="194" y="51"/>
                  </a:lnTo>
                  <a:lnTo>
                    <a:pt x="191" y="51"/>
                  </a:lnTo>
                  <a:lnTo>
                    <a:pt x="189" y="50"/>
                  </a:lnTo>
                  <a:lnTo>
                    <a:pt x="185" y="49"/>
                  </a:lnTo>
                  <a:lnTo>
                    <a:pt x="179" y="47"/>
                  </a:lnTo>
                  <a:lnTo>
                    <a:pt x="173" y="46"/>
                  </a:lnTo>
                  <a:lnTo>
                    <a:pt x="170" y="45"/>
                  </a:lnTo>
                  <a:lnTo>
                    <a:pt x="169" y="44"/>
                  </a:lnTo>
                  <a:lnTo>
                    <a:pt x="169" y="42"/>
                  </a:lnTo>
                  <a:lnTo>
                    <a:pt x="170" y="41"/>
                  </a:lnTo>
                  <a:lnTo>
                    <a:pt x="171" y="39"/>
                  </a:lnTo>
                  <a:lnTo>
                    <a:pt x="171" y="38"/>
                  </a:lnTo>
                  <a:lnTo>
                    <a:pt x="177" y="37"/>
                  </a:lnTo>
                  <a:close/>
                  <a:moveTo>
                    <a:pt x="228" y="33"/>
                  </a:moveTo>
                  <a:lnTo>
                    <a:pt x="229" y="33"/>
                  </a:lnTo>
                  <a:lnTo>
                    <a:pt x="231" y="34"/>
                  </a:lnTo>
                  <a:lnTo>
                    <a:pt x="232" y="35"/>
                  </a:lnTo>
                  <a:lnTo>
                    <a:pt x="233" y="37"/>
                  </a:lnTo>
                  <a:lnTo>
                    <a:pt x="233" y="37"/>
                  </a:lnTo>
                  <a:lnTo>
                    <a:pt x="233" y="38"/>
                  </a:lnTo>
                  <a:lnTo>
                    <a:pt x="233" y="40"/>
                  </a:lnTo>
                  <a:lnTo>
                    <a:pt x="234" y="42"/>
                  </a:lnTo>
                  <a:lnTo>
                    <a:pt x="234" y="45"/>
                  </a:lnTo>
                  <a:lnTo>
                    <a:pt x="234" y="48"/>
                  </a:lnTo>
                  <a:lnTo>
                    <a:pt x="234" y="50"/>
                  </a:lnTo>
                  <a:lnTo>
                    <a:pt x="234" y="52"/>
                  </a:lnTo>
                  <a:lnTo>
                    <a:pt x="233" y="53"/>
                  </a:lnTo>
                  <a:lnTo>
                    <a:pt x="231" y="53"/>
                  </a:lnTo>
                  <a:lnTo>
                    <a:pt x="229" y="53"/>
                  </a:lnTo>
                  <a:lnTo>
                    <a:pt x="227" y="54"/>
                  </a:lnTo>
                  <a:lnTo>
                    <a:pt x="225" y="53"/>
                  </a:lnTo>
                  <a:lnTo>
                    <a:pt x="223" y="53"/>
                  </a:lnTo>
                  <a:lnTo>
                    <a:pt x="222" y="52"/>
                  </a:lnTo>
                  <a:lnTo>
                    <a:pt x="221" y="51"/>
                  </a:lnTo>
                  <a:lnTo>
                    <a:pt x="219" y="49"/>
                  </a:lnTo>
                  <a:lnTo>
                    <a:pt x="217" y="47"/>
                  </a:lnTo>
                  <a:lnTo>
                    <a:pt x="215" y="45"/>
                  </a:lnTo>
                  <a:lnTo>
                    <a:pt x="214" y="42"/>
                  </a:lnTo>
                  <a:lnTo>
                    <a:pt x="214" y="41"/>
                  </a:lnTo>
                  <a:lnTo>
                    <a:pt x="214" y="40"/>
                  </a:lnTo>
                  <a:lnTo>
                    <a:pt x="214" y="39"/>
                  </a:lnTo>
                  <a:lnTo>
                    <a:pt x="216" y="39"/>
                  </a:lnTo>
                  <a:lnTo>
                    <a:pt x="219" y="38"/>
                  </a:lnTo>
                  <a:lnTo>
                    <a:pt x="221" y="35"/>
                  </a:lnTo>
                  <a:lnTo>
                    <a:pt x="224" y="34"/>
                  </a:lnTo>
                  <a:lnTo>
                    <a:pt x="226" y="34"/>
                  </a:lnTo>
                  <a:lnTo>
                    <a:pt x="228" y="33"/>
                  </a:lnTo>
                  <a:close/>
                  <a:moveTo>
                    <a:pt x="414" y="7"/>
                  </a:moveTo>
                  <a:lnTo>
                    <a:pt x="422" y="7"/>
                  </a:lnTo>
                  <a:lnTo>
                    <a:pt x="431" y="9"/>
                  </a:lnTo>
                  <a:lnTo>
                    <a:pt x="443" y="9"/>
                  </a:lnTo>
                  <a:lnTo>
                    <a:pt x="456" y="9"/>
                  </a:lnTo>
                  <a:lnTo>
                    <a:pt x="470" y="9"/>
                  </a:lnTo>
                  <a:lnTo>
                    <a:pt x="481" y="9"/>
                  </a:lnTo>
                  <a:lnTo>
                    <a:pt x="487" y="7"/>
                  </a:lnTo>
                  <a:lnTo>
                    <a:pt x="490" y="7"/>
                  </a:lnTo>
                  <a:lnTo>
                    <a:pt x="491" y="9"/>
                  </a:lnTo>
                  <a:lnTo>
                    <a:pt x="491" y="10"/>
                  </a:lnTo>
                  <a:lnTo>
                    <a:pt x="491" y="10"/>
                  </a:lnTo>
                  <a:lnTo>
                    <a:pt x="490" y="11"/>
                  </a:lnTo>
                  <a:lnTo>
                    <a:pt x="489" y="12"/>
                  </a:lnTo>
                  <a:lnTo>
                    <a:pt x="487" y="12"/>
                  </a:lnTo>
                  <a:lnTo>
                    <a:pt x="482" y="13"/>
                  </a:lnTo>
                  <a:lnTo>
                    <a:pt x="475" y="14"/>
                  </a:lnTo>
                  <a:lnTo>
                    <a:pt x="469" y="15"/>
                  </a:lnTo>
                  <a:lnTo>
                    <a:pt x="466" y="16"/>
                  </a:lnTo>
                  <a:lnTo>
                    <a:pt x="464" y="17"/>
                  </a:lnTo>
                  <a:lnTo>
                    <a:pt x="457" y="18"/>
                  </a:lnTo>
                  <a:lnTo>
                    <a:pt x="450" y="20"/>
                  </a:lnTo>
                  <a:lnTo>
                    <a:pt x="443" y="21"/>
                  </a:lnTo>
                  <a:lnTo>
                    <a:pt x="438" y="21"/>
                  </a:lnTo>
                  <a:lnTo>
                    <a:pt x="435" y="21"/>
                  </a:lnTo>
                  <a:lnTo>
                    <a:pt x="429" y="23"/>
                  </a:lnTo>
                  <a:lnTo>
                    <a:pt x="421" y="25"/>
                  </a:lnTo>
                  <a:lnTo>
                    <a:pt x="413" y="28"/>
                  </a:lnTo>
                  <a:lnTo>
                    <a:pt x="408" y="29"/>
                  </a:lnTo>
                  <a:lnTo>
                    <a:pt x="404" y="30"/>
                  </a:lnTo>
                  <a:lnTo>
                    <a:pt x="400" y="31"/>
                  </a:lnTo>
                  <a:lnTo>
                    <a:pt x="391" y="32"/>
                  </a:lnTo>
                  <a:lnTo>
                    <a:pt x="382" y="35"/>
                  </a:lnTo>
                  <a:lnTo>
                    <a:pt x="375" y="39"/>
                  </a:lnTo>
                  <a:lnTo>
                    <a:pt x="372" y="41"/>
                  </a:lnTo>
                  <a:lnTo>
                    <a:pt x="369" y="43"/>
                  </a:lnTo>
                  <a:lnTo>
                    <a:pt x="361" y="47"/>
                  </a:lnTo>
                  <a:lnTo>
                    <a:pt x="353" y="50"/>
                  </a:lnTo>
                  <a:lnTo>
                    <a:pt x="344" y="54"/>
                  </a:lnTo>
                  <a:lnTo>
                    <a:pt x="335" y="58"/>
                  </a:lnTo>
                  <a:lnTo>
                    <a:pt x="329" y="60"/>
                  </a:lnTo>
                  <a:lnTo>
                    <a:pt x="327" y="61"/>
                  </a:lnTo>
                  <a:lnTo>
                    <a:pt x="321" y="56"/>
                  </a:lnTo>
                  <a:lnTo>
                    <a:pt x="321" y="56"/>
                  </a:lnTo>
                  <a:lnTo>
                    <a:pt x="320" y="58"/>
                  </a:lnTo>
                  <a:lnTo>
                    <a:pt x="320" y="59"/>
                  </a:lnTo>
                  <a:lnTo>
                    <a:pt x="319" y="61"/>
                  </a:lnTo>
                  <a:lnTo>
                    <a:pt x="318" y="62"/>
                  </a:lnTo>
                  <a:lnTo>
                    <a:pt x="317" y="62"/>
                  </a:lnTo>
                  <a:lnTo>
                    <a:pt x="317" y="62"/>
                  </a:lnTo>
                  <a:lnTo>
                    <a:pt x="316" y="62"/>
                  </a:lnTo>
                  <a:lnTo>
                    <a:pt x="315" y="62"/>
                  </a:lnTo>
                  <a:lnTo>
                    <a:pt x="312" y="62"/>
                  </a:lnTo>
                  <a:lnTo>
                    <a:pt x="310" y="61"/>
                  </a:lnTo>
                  <a:lnTo>
                    <a:pt x="306" y="61"/>
                  </a:lnTo>
                  <a:lnTo>
                    <a:pt x="303" y="60"/>
                  </a:lnTo>
                  <a:lnTo>
                    <a:pt x="301" y="60"/>
                  </a:lnTo>
                  <a:lnTo>
                    <a:pt x="294" y="60"/>
                  </a:lnTo>
                  <a:lnTo>
                    <a:pt x="285" y="61"/>
                  </a:lnTo>
                  <a:lnTo>
                    <a:pt x="274" y="61"/>
                  </a:lnTo>
                  <a:lnTo>
                    <a:pt x="269" y="61"/>
                  </a:lnTo>
                  <a:lnTo>
                    <a:pt x="263" y="63"/>
                  </a:lnTo>
                  <a:lnTo>
                    <a:pt x="258" y="67"/>
                  </a:lnTo>
                  <a:lnTo>
                    <a:pt x="255" y="70"/>
                  </a:lnTo>
                  <a:lnTo>
                    <a:pt x="255" y="71"/>
                  </a:lnTo>
                  <a:lnTo>
                    <a:pt x="257" y="72"/>
                  </a:lnTo>
                  <a:lnTo>
                    <a:pt x="260" y="72"/>
                  </a:lnTo>
                  <a:lnTo>
                    <a:pt x="263" y="71"/>
                  </a:lnTo>
                  <a:lnTo>
                    <a:pt x="266" y="70"/>
                  </a:lnTo>
                  <a:lnTo>
                    <a:pt x="270" y="69"/>
                  </a:lnTo>
                  <a:lnTo>
                    <a:pt x="277" y="68"/>
                  </a:lnTo>
                  <a:lnTo>
                    <a:pt x="285" y="68"/>
                  </a:lnTo>
                  <a:lnTo>
                    <a:pt x="291" y="69"/>
                  </a:lnTo>
                  <a:lnTo>
                    <a:pt x="297" y="70"/>
                  </a:lnTo>
                  <a:lnTo>
                    <a:pt x="305" y="72"/>
                  </a:lnTo>
                  <a:lnTo>
                    <a:pt x="311" y="73"/>
                  </a:lnTo>
                  <a:lnTo>
                    <a:pt x="312" y="73"/>
                  </a:lnTo>
                  <a:lnTo>
                    <a:pt x="312" y="74"/>
                  </a:lnTo>
                  <a:lnTo>
                    <a:pt x="311" y="75"/>
                  </a:lnTo>
                  <a:lnTo>
                    <a:pt x="310" y="76"/>
                  </a:lnTo>
                  <a:lnTo>
                    <a:pt x="307" y="77"/>
                  </a:lnTo>
                  <a:lnTo>
                    <a:pt x="306" y="79"/>
                  </a:lnTo>
                  <a:lnTo>
                    <a:pt x="304" y="79"/>
                  </a:lnTo>
                  <a:lnTo>
                    <a:pt x="303" y="80"/>
                  </a:lnTo>
                  <a:lnTo>
                    <a:pt x="298" y="80"/>
                  </a:lnTo>
                  <a:lnTo>
                    <a:pt x="291" y="80"/>
                  </a:lnTo>
                  <a:lnTo>
                    <a:pt x="286" y="79"/>
                  </a:lnTo>
                  <a:lnTo>
                    <a:pt x="282" y="80"/>
                  </a:lnTo>
                  <a:lnTo>
                    <a:pt x="275" y="81"/>
                  </a:lnTo>
                  <a:lnTo>
                    <a:pt x="267" y="82"/>
                  </a:lnTo>
                  <a:lnTo>
                    <a:pt x="260" y="83"/>
                  </a:lnTo>
                  <a:lnTo>
                    <a:pt x="254" y="83"/>
                  </a:lnTo>
                  <a:lnTo>
                    <a:pt x="247" y="83"/>
                  </a:lnTo>
                  <a:lnTo>
                    <a:pt x="244" y="83"/>
                  </a:lnTo>
                  <a:lnTo>
                    <a:pt x="242" y="82"/>
                  </a:lnTo>
                  <a:lnTo>
                    <a:pt x="241" y="82"/>
                  </a:lnTo>
                  <a:lnTo>
                    <a:pt x="241" y="81"/>
                  </a:lnTo>
                  <a:lnTo>
                    <a:pt x="240" y="81"/>
                  </a:lnTo>
                  <a:lnTo>
                    <a:pt x="239" y="81"/>
                  </a:lnTo>
                  <a:lnTo>
                    <a:pt x="233" y="80"/>
                  </a:lnTo>
                  <a:lnTo>
                    <a:pt x="227" y="78"/>
                  </a:lnTo>
                  <a:lnTo>
                    <a:pt x="223" y="77"/>
                  </a:lnTo>
                  <a:lnTo>
                    <a:pt x="222" y="77"/>
                  </a:lnTo>
                  <a:lnTo>
                    <a:pt x="222" y="76"/>
                  </a:lnTo>
                  <a:lnTo>
                    <a:pt x="223" y="75"/>
                  </a:lnTo>
                  <a:lnTo>
                    <a:pt x="224" y="74"/>
                  </a:lnTo>
                  <a:lnTo>
                    <a:pt x="225" y="73"/>
                  </a:lnTo>
                  <a:lnTo>
                    <a:pt x="226" y="73"/>
                  </a:lnTo>
                  <a:lnTo>
                    <a:pt x="226" y="73"/>
                  </a:lnTo>
                  <a:lnTo>
                    <a:pt x="226" y="72"/>
                  </a:lnTo>
                  <a:lnTo>
                    <a:pt x="225" y="71"/>
                  </a:lnTo>
                  <a:lnTo>
                    <a:pt x="223" y="70"/>
                  </a:lnTo>
                  <a:lnTo>
                    <a:pt x="221" y="68"/>
                  </a:lnTo>
                  <a:lnTo>
                    <a:pt x="219" y="68"/>
                  </a:lnTo>
                  <a:lnTo>
                    <a:pt x="217" y="68"/>
                  </a:lnTo>
                  <a:lnTo>
                    <a:pt x="215" y="69"/>
                  </a:lnTo>
                  <a:lnTo>
                    <a:pt x="215" y="70"/>
                  </a:lnTo>
                  <a:lnTo>
                    <a:pt x="215" y="71"/>
                  </a:lnTo>
                  <a:lnTo>
                    <a:pt x="214" y="72"/>
                  </a:lnTo>
                  <a:lnTo>
                    <a:pt x="214" y="74"/>
                  </a:lnTo>
                  <a:lnTo>
                    <a:pt x="212" y="75"/>
                  </a:lnTo>
                  <a:lnTo>
                    <a:pt x="211" y="77"/>
                  </a:lnTo>
                  <a:lnTo>
                    <a:pt x="209" y="78"/>
                  </a:lnTo>
                  <a:lnTo>
                    <a:pt x="207" y="81"/>
                  </a:lnTo>
                  <a:lnTo>
                    <a:pt x="206" y="82"/>
                  </a:lnTo>
                  <a:lnTo>
                    <a:pt x="205" y="83"/>
                  </a:lnTo>
                  <a:lnTo>
                    <a:pt x="203" y="83"/>
                  </a:lnTo>
                  <a:lnTo>
                    <a:pt x="201" y="82"/>
                  </a:lnTo>
                  <a:lnTo>
                    <a:pt x="199" y="81"/>
                  </a:lnTo>
                  <a:lnTo>
                    <a:pt x="196" y="80"/>
                  </a:lnTo>
                  <a:lnTo>
                    <a:pt x="192" y="79"/>
                  </a:lnTo>
                  <a:lnTo>
                    <a:pt x="187" y="79"/>
                  </a:lnTo>
                  <a:lnTo>
                    <a:pt x="179" y="79"/>
                  </a:lnTo>
                  <a:lnTo>
                    <a:pt x="170" y="78"/>
                  </a:lnTo>
                  <a:lnTo>
                    <a:pt x="165" y="77"/>
                  </a:lnTo>
                  <a:lnTo>
                    <a:pt x="160" y="76"/>
                  </a:lnTo>
                  <a:lnTo>
                    <a:pt x="157" y="75"/>
                  </a:lnTo>
                  <a:lnTo>
                    <a:pt x="157" y="74"/>
                  </a:lnTo>
                  <a:lnTo>
                    <a:pt x="157" y="73"/>
                  </a:lnTo>
                  <a:lnTo>
                    <a:pt x="158" y="71"/>
                  </a:lnTo>
                  <a:lnTo>
                    <a:pt x="161" y="68"/>
                  </a:lnTo>
                  <a:lnTo>
                    <a:pt x="163" y="63"/>
                  </a:lnTo>
                  <a:lnTo>
                    <a:pt x="167" y="58"/>
                  </a:lnTo>
                  <a:lnTo>
                    <a:pt x="171" y="58"/>
                  </a:lnTo>
                  <a:lnTo>
                    <a:pt x="176" y="59"/>
                  </a:lnTo>
                  <a:lnTo>
                    <a:pt x="182" y="60"/>
                  </a:lnTo>
                  <a:lnTo>
                    <a:pt x="184" y="60"/>
                  </a:lnTo>
                  <a:lnTo>
                    <a:pt x="186" y="61"/>
                  </a:lnTo>
                  <a:lnTo>
                    <a:pt x="186" y="63"/>
                  </a:lnTo>
                  <a:lnTo>
                    <a:pt x="186" y="64"/>
                  </a:lnTo>
                  <a:lnTo>
                    <a:pt x="186" y="67"/>
                  </a:lnTo>
                  <a:lnTo>
                    <a:pt x="186" y="69"/>
                  </a:lnTo>
                  <a:lnTo>
                    <a:pt x="185" y="70"/>
                  </a:lnTo>
                  <a:lnTo>
                    <a:pt x="185" y="72"/>
                  </a:lnTo>
                  <a:lnTo>
                    <a:pt x="186" y="73"/>
                  </a:lnTo>
                  <a:lnTo>
                    <a:pt x="189" y="73"/>
                  </a:lnTo>
                  <a:lnTo>
                    <a:pt x="191" y="73"/>
                  </a:lnTo>
                  <a:lnTo>
                    <a:pt x="193" y="73"/>
                  </a:lnTo>
                  <a:lnTo>
                    <a:pt x="195" y="73"/>
                  </a:lnTo>
                  <a:lnTo>
                    <a:pt x="198" y="73"/>
                  </a:lnTo>
                  <a:lnTo>
                    <a:pt x="200" y="73"/>
                  </a:lnTo>
                  <a:lnTo>
                    <a:pt x="202" y="72"/>
                  </a:lnTo>
                  <a:lnTo>
                    <a:pt x="203" y="71"/>
                  </a:lnTo>
                  <a:lnTo>
                    <a:pt x="203" y="69"/>
                  </a:lnTo>
                  <a:lnTo>
                    <a:pt x="203" y="67"/>
                  </a:lnTo>
                  <a:lnTo>
                    <a:pt x="204" y="64"/>
                  </a:lnTo>
                  <a:lnTo>
                    <a:pt x="204" y="61"/>
                  </a:lnTo>
                  <a:lnTo>
                    <a:pt x="204" y="59"/>
                  </a:lnTo>
                  <a:lnTo>
                    <a:pt x="204" y="57"/>
                  </a:lnTo>
                  <a:lnTo>
                    <a:pt x="205" y="56"/>
                  </a:lnTo>
                  <a:lnTo>
                    <a:pt x="206" y="55"/>
                  </a:lnTo>
                  <a:lnTo>
                    <a:pt x="207" y="55"/>
                  </a:lnTo>
                  <a:lnTo>
                    <a:pt x="208" y="55"/>
                  </a:lnTo>
                  <a:lnTo>
                    <a:pt x="209" y="56"/>
                  </a:lnTo>
                  <a:lnTo>
                    <a:pt x="210" y="56"/>
                  </a:lnTo>
                  <a:lnTo>
                    <a:pt x="213" y="56"/>
                  </a:lnTo>
                  <a:lnTo>
                    <a:pt x="216" y="56"/>
                  </a:lnTo>
                  <a:lnTo>
                    <a:pt x="220" y="56"/>
                  </a:lnTo>
                  <a:lnTo>
                    <a:pt x="222" y="57"/>
                  </a:lnTo>
                  <a:lnTo>
                    <a:pt x="224" y="57"/>
                  </a:lnTo>
                  <a:lnTo>
                    <a:pt x="225" y="57"/>
                  </a:lnTo>
                  <a:lnTo>
                    <a:pt x="226" y="58"/>
                  </a:lnTo>
                  <a:lnTo>
                    <a:pt x="228" y="60"/>
                  </a:lnTo>
                  <a:lnTo>
                    <a:pt x="230" y="61"/>
                  </a:lnTo>
                  <a:lnTo>
                    <a:pt x="231" y="63"/>
                  </a:lnTo>
                  <a:lnTo>
                    <a:pt x="233" y="64"/>
                  </a:lnTo>
                  <a:lnTo>
                    <a:pt x="234" y="66"/>
                  </a:lnTo>
                  <a:lnTo>
                    <a:pt x="234" y="66"/>
                  </a:lnTo>
                  <a:lnTo>
                    <a:pt x="236" y="66"/>
                  </a:lnTo>
                  <a:lnTo>
                    <a:pt x="242" y="63"/>
                  </a:lnTo>
                  <a:lnTo>
                    <a:pt x="249" y="61"/>
                  </a:lnTo>
                  <a:lnTo>
                    <a:pt x="256" y="59"/>
                  </a:lnTo>
                  <a:lnTo>
                    <a:pt x="261" y="58"/>
                  </a:lnTo>
                  <a:lnTo>
                    <a:pt x="264" y="58"/>
                  </a:lnTo>
                  <a:lnTo>
                    <a:pt x="266" y="57"/>
                  </a:lnTo>
                  <a:lnTo>
                    <a:pt x="269" y="55"/>
                  </a:lnTo>
                  <a:lnTo>
                    <a:pt x="272" y="54"/>
                  </a:lnTo>
                  <a:lnTo>
                    <a:pt x="274" y="52"/>
                  </a:lnTo>
                  <a:lnTo>
                    <a:pt x="275" y="51"/>
                  </a:lnTo>
                  <a:lnTo>
                    <a:pt x="276" y="50"/>
                  </a:lnTo>
                  <a:lnTo>
                    <a:pt x="276" y="49"/>
                  </a:lnTo>
                  <a:lnTo>
                    <a:pt x="275" y="49"/>
                  </a:lnTo>
                  <a:lnTo>
                    <a:pt x="273" y="49"/>
                  </a:lnTo>
                  <a:lnTo>
                    <a:pt x="271" y="48"/>
                  </a:lnTo>
                  <a:lnTo>
                    <a:pt x="269" y="49"/>
                  </a:lnTo>
                  <a:lnTo>
                    <a:pt x="266" y="51"/>
                  </a:lnTo>
                  <a:lnTo>
                    <a:pt x="261" y="51"/>
                  </a:lnTo>
                  <a:lnTo>
                    <a:pt x="256" y="49"/>
                  </a:lnTo>
                  <a:lnTo>
                    <a:pt x="252" y="46"/>
                  </a:lnTo>
                  <a:lnTo>
                    <a:pt x="247" y="43"/>
                  </a:lnTo>
                  <a:lnTo>
                    <a:pt x="247" y="41"/>
                  </a:lnTo>
                  <a:lnTo>
                    <a:pt x="247" y="35"/>
                  </a:lnTo>
                  <a:lnTo>
                    <a:pt x="249" y="29"/>
                  </a:lnTo>
                  <a:lnTo>
                    <a:pt x="251" y="25"/>
                  </a:lnTo>
                  <a:lnTo>
                    <a:pt x="252" y="24"/>
                  </a:lnTo>
                  <a:lnTo>
                    <a:pt x="252" y="24"/>
                  </a:lnTo>
                  <a:lnTo>
                    <a:pt x="252" y="24"/>
                  </a:lnTo>
                  <a:lnTo>
                    <a:pt x="252" y="25"/>
                  </a:lnTo>
                  <a:lnTo>
                    <a:pt x="252" y="26"/>
                  </a:lnTo>
                  <a:lnTo>
                    <a:pt x="253" y="28"/>
                  </a:lnTo>
                  <a:lnTo>
                    <a:pt x="254" y="29"/>
                  </a:lnTo>
                  <a:lnTo>
                    <a:pt x="257" y="30"/>
                  </a:lnTo>
                  <a:lnTo>
                    <a:pt x="261" y="28"/>
                  </a:lnTo>
                  <a:lnTo>
                    <a:pt x="266" y="25"/>
                  </a:lnTo>
                  <a:lnTo>
                    <a:pt x="271" y="22"/>
                  </a:lnTo>
                  <a:lnTo>
                    <a:pt x="274" y="19"/>
                  </a:lnTo>
                  <a:lnTo>
                    <a:pt x="275" y="18"/>
                  </a:lnTo>
                  <a:lnTo>
                    <a:pt x="275" y="18"/>
                  </a:lnTo>
                  <a:lnTo>
                    <a:pt x="277" y="18"/>
                  </a:lnTo>
                  <a:lnTo>
                    <a:pt x="280" y="19"/>
                  </a:lnTo>
                  <a:lnTo>
                    <a:pt x="283" y="19"/>
                  </a:lnTo>
                  <a:lnTo>
                    <a:pt x="286" y="19"/>
                  </a:lnTo>
                  <a:lnTo>
                    <a:pt x="288" y="19"/>
                  </a:lnTo>
                  <a:lnTo>
                    <a:pt x="290" y="19"/>
                  </a:lnTo>
                  <a:lnTo>
                    <a:pt x="293" y="19"/>
                  </a:lnTo>
                  <a:lnTo>
                    <a:pt x="300" y="19"/>
                  </a:lnTo>
                  <a:lnTo>
                    <a:pt x="311" y="18"/>
                  </a:lnTo>
                  <a:lnTo>
                    <a:pt x="321" y="17"/>
                  </a:lnTo>
                  <a:lnTo>
                    <a:pt x="330" y="16"/>
                  </a:lnTo>
                  <a:lnTo>
                    <a:pt x="337" y="16"/>
                  </a:lnTo>
                  <a:lnTo>
                    <a:pt x="346" y="15"/>
                  </a:lnTo>
                  <a:lnTo>
                    <a:pt x="355" y="14"/>
                  </a:lnTo>
                  <a:lnTo>
                    <a:pt x="365" y="12"/>
                  </a:lnTo>
                  <a:lnTo>
                    <a:pt x="374" y="10"/>
                  </a:lnTo>
                  <a:lnTo>
                    <a:pt x="378" y="9"/>
                  </a:lnTo>
                  <a:lnTo>
                    <a:pt x="383" y="9"/>
                  </a:lnTo>
                  <a:lnTo>
                    <a:pt x="392" y="7"/>
                  </a:lnTo>
                  <a:lnTo>
                    <a:pt x="403" y="7"/>
                  </a:lnTo>
                  <a:lnTo>
                    <a:pt x="414" y="7"/>
                  </a:lnTo>
                  <a:close/>
                  <a:moveTo>
                    <a:pt x="722" y="0"/>
                  </a:moveTo>
                  <a:lnTo>
                    <a:pt x="778" y="13"/>
                  </a:lnTo>
                  <a:lnTo>
                    <a:pt x="779" y="20"/>
                  </a:lnTo>
                  <a:lnTo>
                    <a:pt x="832" y="14"/>
                  </a:lnTo>
                  <a:lnTo>
                    <a:pt x="789" y="34"/>
                  </a:lnTo>
                  <a:lnTo>
                    <a:pt x="785" y="34"/>
                  </a:lnTo>
                  <a:lnTo>
                    <a:pt x="779" y="35"/>
                  </a:lnTo>
                  <a:lnTo>
                    <a:pt x="773" y="38"/>
                  </a:lnTo>
                  <a:lnTo>
                    <a:pt x="767" y="40"/>
                  </a:lnTo>
                  <a:lnTo>
                    <a:pt x="765" y="43"/>
                  </a:lnTo>
                  <a:lnTo>
                    <a:pt x="768" y="48"/>
                  </a:lnTo>
                  <a:lnTo>
                    <a:pt x="771" y="53"/>
                  </a:lnTo>
                  <a:lnTo>
                    <a:pt x="774" y="58"/>
                  </a:lnTo>
                  <a:lnTo>
                    <a:pt x="775" y="60"/>
                  </a:lnTo>
                  <a:lnTo>
                    <a:pt x="762" y="64"/>
                  </a:lnTo>
                  <a:lnTo>
                    <a:pt x="760" y="79"/>
                  </a:lnTo>
                  <a:lnTo>
                    <a:pt x="760" y="79"/>
                  </a:lnTo>
                  <a:lnTo>
                    <a:pt x="762" y="79"/>
                  </a:lnTo>
                  <a:lnTo>
                    <a:pt x="763" y="79"/>
                  </a:lnTo>
                  <a:lnTo>
                    <a:pt x="764" y="79"/>
                  </a:lnTo>
                  <a:lnTo>
                    <a:pt x="765" y="80"/>
                  </a:lnTo>
                  <a:lnTo>
                    <a:pt x="765" y="81"/>
                  </a:lnTo>
                  <a:lnTo>
                    <a:pt x="763" y="83"/>
                  </a:lnTo>
                  <a:lnTo>
                    <a:pt x="758" y="86"/>
                  </a:lnTo>
                  <a:lnTo>
                    <a:pt x="750" y="89"/>
                  </a:lnTo>
                  <a:lnTo>
                    <a:pt x="745" y="92"/>
                  </a:lnTo>
                  <a:lnTo>
                    <a:pt x="743" y="94"/>
                  </a:lnTo>
                  <a:lnTo>
                    <a:pt x="743" y="94"/>
                  </a:lnTo>
                  <a:lnTo>
                    <a:pt x="742" y="95"/>
                  </a:lnTo>
                  <a:lnTo>
                    <a:pt x="740" y="97"/>
                  </a:lnTo>
                  <a:lnTo>
                    <a:pt x="738" y="99"/>
                  </a:lnTo>
                  <a:lnTo>
                    <a:pt x="736" y="101"/>
                  </a:lnTo>
                  <a:lnTo>
                    <a:pt x="734" y="103"/>
                  </a:lnTo>
                  <a:lnTo>
                    <a:pt x="732" y="104"/>
                  </a:lnTo>
                  <a:lnTo>
                    <a:pt x="732" y="106"/>
                  </a:lnTo>
                  <a:lnTo>
                    <a:pt x="732" y="107"/>
                  </a:lnTo>
                  <a:lnTo>
                    <a:pt x="733" y="110"/>
                  </a:lnTo>
                  <a:lnTo>
                    <a:pt x="733" y="115"/>
                  </a:lnTo>
                  <a:lnTo>
                    <a:pt x="732" y="122"/>
                  </a:lnTo>
                  <a:lnTo>
                    <a:pt x="732" y="126"/>
                  </a:lnTo>
                  <a:lnTo>
                    <a:pt x="731" y="128"/>
                  </a:lnTo>
                  <a:lnTo>
                    <a:pt x="715" y="127"/>
                  </a:lnTo>
                  <a:lnTo>
                    <a:pt x="713" y="128"/>
                  </a:lnTo>
                  <a:lnTo>
                    <a:pt x="707" y="130"/>
                  </a:lnTo>
                  <a:lnTo>
                    <a:pt x="697" y="133"/>
                  </a:lnTo>
                  <a:lnTo>
                    <a:pt x="686" y="136"/>
                  </a:lnTo>
                  <a:lnTo>
                    <a:pt x="675" y="139"/>
                  </a:lnTo>
                  <a:lnTo>
                    <a:pt x="663" y="143"/>
                  </a:lnTo>
                  <a:lnTo>
                    <a:pt x="654" y="146"/>
                  </a:lnTo>
                  <a:lnTo>
                    <a:pt x="647" y="148"/>
                  </a:lnTo>
                  <a:lnTo>
                    <a:pt x="644" y="149"/>
                  </a:lnTo>
                  <a:lnTo>
                    <a:pt x="641" y="152"/>
                  </a:lnTo>
                  <a:lnTo>
                    <a:pt x="635" y="156"/>
                  </a:lnTo>
                  <a:lnTo>
                    <a:pt x="629" y="160"/>
                  </a:lnTo>
                  <a:lnTo>
                    <a:pt x="623" y="164"/>
                  </a:lnTo>
                  <a:lnTo>
                    <a:pt x="618" y="167"/>
                  </a:lnTo>
                  <a:lnTo>
                    <a:pt x="616" y="168"/>
                  </a:lnTo>
                  <a:lnTo>
                    <a:pt x="590" y="173"/>
                  </a:lnTo>
                  <a:lnTo>
                    <a:pt x="568" y="179"/>
                  </a:lnTo>
                  <a:lnTo>
                    <a:pt x="559" y="185"/>
                  </a:lnTo>
                  <a:lnTo>
                    <a:pt x="553" y="195"/>
                  </a:lnTo>
                  <a:lnTo>
                    <a:pt x="533" y="214"/>
                  </a:lnTo>
                  <a:lnTo>
                    <a:pt x="514" y="240"/>
                  </a:lnTo>
                  <a:lnTo>
                    <a:pt x="495" y="241"/>
                  </a:lnTo>
                  <a:lnTo>
                    <a:pt x="480" y="232"/>
                  </a:lnTo>
                  <a:lnTo>
                    <a:pt x="468" y="230"/>
                  </a:lnTo>
                  <a:lnTo>
                    <a:pt x="461" y="210"/>
                  </a:lnTo>
                  <a:lnTo>
                    <a:pt x="457" y="184"/>
                  </a:lnTo>
                  <a:lnTo>
                    <a:pt x="459" y="153"/>
                  </a:lnTo>
                  <a:lnTo>
                    <a:pt x="472" y="136"/>
                  </a:lnTo>
                  <a:lnTo>
                    <a:pt x="485" y="134"/>
                  </a:lnTo>
                  <a:lnTo>
                    <a:pt x="487" y="127"/>
                  </a:lnTo>
                  <a:lnTo>
                    <a:pt x="468" y="131"/>
                  </a:lnTo>
                  <a:lnTo>
                    <a:pt x="469" y="120"/>
                  </a:lnTo>
                  <a:lnTo>
                    <a:pt x="470" y="120"/>
                  </a:lnTo>
                  <a:lnTo>
                    <a:pt x="471" y="119"/>
                  </a:lnTo>
                  <a:lnTo>
                    <a:pt x="474" y="119"/>
                  </a:lnTo>
                  <a:lnTo>
                    <a:pt x="476" y="118"/>
                  </a:lnTo>
                  <a:lnTo>
                    <a:pt x="479" y="118"/>
                  </a:lnTo>
                  <a:lnTo>
                    <a:pt x="482" y="117"/>
                  </a:lnTo>
                  <a:lnTo>
                    <a:pt x="486" y="116"/>
                  </a:lnTo>
                  <a:lnTo>
                    <a:pt x="490" y="116"/>
                  </a:lnTo>
                  <a:lnTo>
                    <a:pt x="492" y="116"/>
                  </a:lnTo>
                  <a:lnTo>
                    <a:pt x="492" y="116"/>
                  </a:lnTo>
                  <a:lnTo>
                    <a:pt x="478" y="110"/>
                  </a:lnTo>
                  <a:lnTo>
                    <a:pt x="478" y="110"/>
                  </a:lnTo>
                  <a:lnTo>
                    <a:pt x="477" y="110"/>
                  </a:lnTo>
                  <a:lnTo>
                    <a:pt x="476" y="110"/>
                  </a:lnTo>
                  <a:lnTo>
                    <a:pt x="474" y="110"/>
                  </a:lnTo>
                  <a:lnTo>
                    <a:pt x="473" y="110"/>
                  </a:lnTo>
                  <a:lnTo>
                    <a:pt x="471" y="110"/>
                  </a:lnTo>
                  <a:lnTo>
                    <a:pt x="471" y="109"/>
                  </a:lnTo>
                  <a:lnTo>
                    <a:pt x="470" y="108"/>
                  </a:lnTo>
                  <a:lnTo>
                    <a:pt x="471" y="107"/>
                  </a:lnTo>
                  <a:lnTo>
                    <a:pt x="473" y="104"/>
                  </a:lnTo>
                  <a:lnTo>
                    <a:pt x="475" y="102"/>
                  </a:lnTo>
                  <a:lnTo>
                    <a:pt x="477" y="100"/>
                  </a:lnTo>
                  <a:lnTo>
                    <a:pt x="478" y="98"/>
                  </a:lnTo>
                  <a:lnTo>
                    <a:pt x="478" y="96"/>
                  </a:lnTo>
                  <a:lnTo>
                    <a:pt x="479" y="92"/>
                  </a:lnTo>
                  <a:lnTo>
                    <a:pt x="479" y="89"/>
                  </a:lnTo>
                  <a:lnTo>
                    <a:pt x="479" y="86"/>
                  </a:lnTo>
                  <a:lnTo>
                    <a:pt x="479" y="83"/>
                  </a:lnTo>
                  <a:lnTo>
                    <a:pt x="479" y="81"/>
                  </a:lnTo>
                  <a:lnTo>
                    <a:pt x="478" y="79"/>
                  </a:lnTo>
                  <a:lnTo>
                    <a:pt x="474" y="77"/>
                  </a:lnTo>
                  <a:lnTo>
                    <a:pt x="470" y="74"/>
                  </a:lnTo>
                  <a:lnTo>
                    <a:pt x="464" y="72"/>
                  </a:lnTo>
                  <a:lnTo>
                    <a:pt x="460" y="70"/>
                  </a:lnTo>
                  <a:lnTo>
                    <a:pt x="457" y="69"/>
                  </a:lnTo>
                  <a:lnTo>
                    <a:pt x="427" y="64"/>
                  </a:lnTo>
                  <a:lnTo>
                    <a:pt x="424" y="64"/>
                  </a:lnTo>
                  <a:lnTo>
                    <a:pt x="418" y="62"/>
                  </a:lnTo>
                  <a:lnTo>
                    <a:pt x="410" y="60"/>
                  </a:lnTo>
                  <a:lnTo>
                    <a:pt x="404" y="59"/>
                  </a:lnTo>
                  <a:lnTo>
                    <a:pt x="401" y="58"/>
                  </a:lnTo>
                  <a:lnTo>
                    <a:pt x="400" y="57"/>
                  </a:lnTo>
                  <a:lnTo>
                    <a:pt x="399" y="56"/>
                  </a:lnTo>
                  <a:lnTo>
                    <a:pt x="396" y="54"/>
                  </a:lnTo>
                  <a:lnTo>
                    <a:pt x="395" y="53"/>
                  </a:lnTo>
                  <a:lnTo>
                    <a:pt x="394" y="52"/>
                  </a:lnTo>
                  <a:lnTo>
                    <a:pt x="393" y="51"/>
                  </a:lnTo>
                  <a:lnTo>
                    <a:pt x="392" y="50"/>
                  </a:lnTo>
                  <a:lnTo>
                    <a:pt x="396" y="44"/>
                  </a:lnTo>
                  <a:lnTo>
                    <a:pt x="459" y="37"/>
                  </a:lnTo>
                  <a:lnTo>
                    <a:pt x="460" y="29"/>
                  </a:lnTo>
                  <a:lnTo>
                    <a:pt x="459" y="29"/>
                  </a:lnTo>
                  <a:lnTo>
                    <a:pt x="457" y="28"/>
                  </a:lnTo>
                  <a:lnTo>
                    <a:pt x="455" y="27"/>
                  </a:lnTo>
                  <a:lnTo>
                    <a:pt x="454" y="26"/>
                  </a:lnTo>
                  <a:lnTo>
                    <a:pt x="453" y="25"/>
                  </a:lnTo>
                  <a:lnTo>
                    <a:pt x="453" y="24"/>
                  </a:lnTo>
                  <a:lnTo>
                    <a:pt x="457" y="23"/>
                  </a:lnTo>
                  <a:lnTo>
                    <a:pt x="466" y="22"/>
                  </a:lnTo>
                  <a:lnTo>
                    <a:pt x="476" y="20"/>
                  </a:lnTo>
                  <a:lnTo>
                    <a:pt x="487" y="19"/>
                  </a:lnTo>
                  <a:lnTo>
                    <a:pt x="497" y="17"/>
                  </a:lnTo>
                  <a:lnTo>
                    <a:pt x="504" y="16"/>
                  </a:lnTo>
                  <a:lnTo>
                    <a:pt x="507" y="16"/>
                  </a:lnTo>
                  <a:lnTo>
                    <a:pt x="561" y="11"/>
                  </a:lnTo>
                  <a:lnTo>
                    <a:pt x="599" y="11"/>
                  </a:lnTo>
                  <a:lnTo>
                    <a:pt x="612" y="4"/>
                  </a:lnTo>
                  <a:lnTo>
                    <a:pt x="722" y="0"/>
                  </a:lnTo>
                  <a:close/>
                </a:path>
              </a:pathLst>
            </a:custGeom>
            <a:grp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grpSp>
      <p:sp>
        <p:nvSpPr>
          <p:cNvPr id="94" name="Freeform 24"/>
          <p:cNvSpPr>
            <a:spLocks noEditPoints="1"/>
          </p:cNvSpPr>
          <p:nvPr/>
        </p:nvSpPr>
        <p:spPr bwMode="auto">
          <a:xfrm>
            <a:off x="3995167" y="3630864"/>
            <a:ext cx="1099435" cy="1111117"/>
          </a:xfrm>
          <a:custGeom>
            <a:avLst/>
            <a:gdLst>
              <a:gd name="T0" fmla="*/ 913 w 1788"/>
              <a:gd name="T1" fmla="*/ 958 h 1807"/>
              <a:gd name="T2" fmla="*/ 875 w 1788"/>
              <a:gd name="T3" fmla="*/ 869 h 1807"/>
              <a:gd name="T4" fmla="*/ 798 w 1788"/>
              <a:gd name="T5" fmla="*/ 946 h 1807"/>
              <a:gd name="T6" fmla="*/ 990 w 1788"/>
              <a:gd name="T7" fmla="*/ 946 h 1807"/>
              <a:gd name="T8" fmla="*/ 924 w 1788"/>
              <a:gd name="T9" fmla="*/ 804 h 1807"/>
              <a:gd name="T10" fmla="*/ 974 w 1788"/>
              <a:gd name="T11" fmla="*/ 993 h 1807"/>
              <a:gd name="T12" fmla="*/ 786 w 1788"/>
              <a:gd name="T13" fmla="*/ 942 h 1807"/>
              <a:gd name="T14" fmla="*/ 894 w 1788"/>
              <a:gd name="T15" fmla="*/ 671 h 1807"/>
              <a:gd name="T16" fmla="*/ 653 w 1788"/>
              <a:gd name="T17" fmla="*/ 912 h 1807"/>
              <a:gd name="T18" fmla="*/ 749 w 1788"/>
              <a:gd name="T19" fmla="*/ 1127 h 1807"/>
              <a:gd name="T20" fmla="*/ 1100 w 1788"/>
              <a:gd name="T21" fmla="*/ 1070 h 1807"/>
              <a:gd name="T22" fmla="*/ 1116 w 1788"/>
              <a:gd name="T23" fmla="*/ 818 h 1807"/>
              <a:gd name="T24" fmla="*/ 945 w 1788"/>
              <a:gd name="T25" fmla="*/ 631 h 1807"/>
              <a:gd name="T26" fmla="*/ 1180 w 1788"/>
              <a:gd name="T27" fmla="*/ 912 h 1807"/>
              <a:gd name="T28" fmla="*/ 986 w 1788"/>
              <a:gd name="T29" fmla="*/ 1166 h 1807"/>
              <a:gd name="T30" fmla="*/ 663 w 1788"/>
              <a:gd name="T31" fmla="*/ 1052 h 1807"/>
              <a:gd name="T32" fmla="*/ 674 w 1788"/>
              <a:gd name="T33" fmla="*/ 729 h 1807"/>
              <a:gd name="T34" fmla="*/ 768 w 1788"/>
              <a:gd name="T35" fmla="*/ 456 h 1807"/>
              <a:gd name="T36" fmla="*/ 436 w 1788"/>
              <a:gd name="T37" fmla="*/ 787 h 1807"/>
              <a:gd name="T38" fmla="*/ 552 w 1788"/>
              <a:gd name="T39" fmla="*/ 1241 h 1807"/>
              <a:gd name="T40" fmla="*/ 894 w 1788"/>
              <a:gd name="T41" fmla="*/ 1370 h 1807"/>
              <a:gd name="T42" fmla="*/ 1241 w 1788"/>
              <a:gd name="T43" fmla="*/ 1234 h 1807"/>
              <a:gd name="T44" fmla="*/ 1351 w 1788"/>
              <a:gd name="T45" fmla="*/ 787 h 1807"/>
              <a:gd name="T46" fmla="*/ 1020 w 1788"/>
              <a:gd name="T47" fmla="*/ 456 h 1807"/>
              <a:gd name="T48" fmla="*/ 1212 w 1788"/>
              <a:gd name="T49" fmla="*/ 547 h 1807"/>
              <a:gd name="T50" fmla="*/ 1362 w 1788"/>
              <a:gd name="T51" fmla="*/ 1035 h 1807"/>
              <a:gd name="T52" fmla="*/ 1100 w 1788"/>
              <a:gd name="T53" fmla="*/ 1370 h 1807"/>
              <a:gd name="T54" fmla="*/ 583 w 1788"/>
              <a:gd name="T55" fmla="*/ 1306 h 1807"/>
              <a:gd name="T56" fmla="*/ 410 w 1788"/>
              <a:gd name="T57" fmla="*/ 912 h 1807"/>
              <a:gd name="T58" fmla="*/ 690 w 1788"/>
              <a:gd name="T59" fmla="*/ 474 h 1807"/>
              <a:gd name="T60" fmla="*/ 594 w 1788"/>
              <a:gd name="T61" fmla="*/ 299 h 1807"/>
              <a:gd name="T62" fmla="*/ 230 w 1788"/>
              <a:gd name="T63" fmla="*/ 757 h 1807"/>
              <a:gd name="T64" fmla="*/ 326 w 1788"/>
              <a:gd name="T65" fmla="*/ 1260 h 1807"/>
              <a:gd name="T66" fmla="*/ 817 w 1788"/>
              <a:gd name="T67" fmla="*/ 1573 h 1807"/>
              <a:gd name="T68" fmla="*/ 1364 w 1788"/>
              <a:gd name="T69" fmla="*/ 1382 h 1807"/>
              <a:gd name="T70" fmla="*/ 1577 w 1788"/>
              <a:gd name="T71" fmla="*/ 912 h 1807"/>
              <a:gd name="T72" fmla="*/ 1320 w 1788"/>
              <a:gd name="T73" fmla="*/ 380 h 1807"/>
              <a:gd name="T74" fmla="*/ 981 w 1788"/>
              <a:gd name="T75" fmla="*/ 226 h 1807"/>
              <a:gd name="T76" fmla="*/ 1505 w 1788"/>
              <a:gd name="T77" fmla="*/ 588 h 1807"/>
              <a:gd name="T78" fmla="*/ 1575 w 1788"/>
              <a:gd name="T79" fmla="*/ 1115 h 1807"/>
              <a:gd name="T80" fmla="*/ 1144 w 1788"/>
              <a:gd name="T81" fmla="*/ 1578 h 1807"/>
              <a:gd name="T82" fmla="*/ 499 w 1788"/>
              <a:gd name="T83" fmla="*/ 1503 h 1807"/>
              <a:gd name="T84" fmla="*/ 215 w 1788"/>
              <a:gd name="T85" fmla="*/ 1051 h 1807"/>
              <a:gd name="T86" fmla="*/ 377 w 1788"/>
              <a:gd name="T87" fmla="*/ 453 h 1807"/>
              <a:gd name="T88" fmla="*/ 894 w 1788"/>
              <a:gd name="T89" fmla="*/ 46 h 1807"/>
              <a:gd name="T90" fmla="*/ 281 w 1788"/>
              <a:gd name="T91" fmla="*/ 299 h 1807"/>
              <a:gd name="T92" fmla="*/ 26 w 1788"/>
              <a:gd name="T93" fmla="*/ 741 h 1807"/>
              <a:gd name="T94" fmla="*/ 161 w 1788"/>
              <a:gd name="T95" fmla="*/ 1407 h 1807"/>
              <a:gd name="T96" fmla="*/ 716 w 1788"/>
              <a:gd name="T97" fmla="*/ 1779 h 1807"/>
              <a:gd name="T98" fmla="*/ 1388 w 1788"/>
              <a:gd name="T99" fmla="*/ 1646 h 1807"/>
              <a:gd name="T100" fmla="*/ 1760 w 1788"/>
              <a:gd name="T101" fmla="*/ 1091 h 1807"/>
              <a:gd name="T102" fmla="*/ 1596 w 1788"/>
              <a:gd name="T103" fmla="*/ 376 h 1807"/>
              <a:gd name="T104" fmla="*/ 1152 w 1788"/>
              <a:gd name="T105" fmla="*/ 84 h 1807"/>
              <a:gd name="T106" fmla="*/ 1262 w 1788"/>
              <a:gd name="T107" fmla="*/ 79 h 1807"/>
              <a:gd name="T108" fmla="*/ 1690 w 1788"/>
              <a:gd name="T109" fmla="*/ 507 h 1807"/>
              <a:gd name="T110" fmla="*/ 1742 w 1788"/>
              <a:gd name="T111" fmla="*/ 1196 h 1807"/>
              <a:gd name="T112" fmla="*/ 1262 w 1788"/>
              <a:gd name="T113" fmla="*/ 1728 h 1807"/>
              <a:gd name="T114" fmla="*/ 526 w 1788"/>
              <a:gd name="T115" fmla="*/ 1728 h 1807"/>
              <a:gd name="T116" fmla="*/ 45 w 1788"/>
              <a:gd name="T117" fmla="*/ 1196 h 1807"/>
              <a:gd name="T118" fmla="*/ 101 w 1788"/>
              <a:gd name="T119" fmla="*/ 500 h 1807"/>
              <a:gd name="T120" fmla="*/ 531 w 1788"/>
              <a:gd name="T121" fmla="*/ 76 h 1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88" h="1807">
                <a:moveTo>
                  <a:pt x="894" y="864"/>
                </a:moveTo>
                <a:lnTo>
                  <a:pt x="913" y="869"/>
                </a:lnTo>
                <a:lnTo>
                  <a:pt x="929" y="879"/>
                </a:lnTo>
                <a:lnTo>
                  <a:pt x="939" y="893"/>
                </a:lnTo>
                <a:lnTo>
                  <a:pt x="943" y="912"/>
                </a:lnTo>
                <a:lnTo>
                  <a:pt x="939" y="932"/>
                </a:lnTo>
                <a:lnTo>
                  <a:pt x="929" y="947"/>
                </a:lnTo>
                <a:lnTo>
                  <a:pt x="913" y="958"/>
                </a:lnTo>
                <a:lnTo>
                  <a:pt x="894" y="961"/>
                </a:lnTo>
                <a:lnTo>
                  <a:pt x="875" y="958"/>
                </a:lnTo>
                <a:lnTo>
                  <a:pt x="859" y="947"/>
                </a:lnTo>
                <a:lnTo>
                  <a:pt x="849" y="932"/>
                </a:lnTo>
                <a:lnTo>
                  <a:pt x="845" y="912"/>
                </a:lnTo>
                <a:lnTo>
                  <a:pt x="849" y="893"/>
                </a:lnTo>
                <a:lnTo>
                  <a:pt x="859" y="879"/>
                </a:lnTo>
                <a:lnTo>
                  <a:pt x="875" y="869"/>
                </a:lnTo>
                <a:lnTo>
                  <a:pt x="894" y="864"/>
                </a:lnTo>
                <a:close/>
                <a:moveTo>
                  <a:pt x="894" y="811"/>
                </a:moveTo>
                <a:lnTo>
                  <a:pt x="863" y="816"/>
                </a:lnTo>
                <a:lnTo>
                  <a:pt x="835" y="832"/>
                </a:lnTo>
                <a:lnTo>
                  <a:pt x="812" y="853"/>
                </a:lnTo>
                <a:lnTo>
                  <a:pt x="798" y="881"/>
                </a:lnTo>
                <a:lnTo>
                  <a:pt x="793" y="912"/>
                </a:lnTo>
                <a:lnTo>
                  <a:pt x="798" y="946"/>
                </a:lnTo>
                <a:lnTo>
                  <a:pt x="812" y="972"/>
                </a:lnTo>
                <a:lnTo>
                  <a:pt x="835" y="995"/>
                </a:lnTo>
                <a:lnTo>
                  <a:pt x="863" y="1009"/>
                </a:lnTo>
                <a:lnTo>
                  <a:pt x="894" y="1014"/>
                </a:lnTo>
                <a:lnTo>
                  <a:pt x="925" y="1009"/>
                </a:lnTo>
                <a:lnTo>
                  <a:pt x="953" y="995"/>
                </a:lnTo>
                <a:lnTo>
                  <a:pt x="976" y="972"/>
                </a:lnTo>
                <a:lnTo>
                  <a:pt x="990" y="946"/>
                </a:lnTo>
                <a:lnTo>
                  <a:pt x="995" y="912"/>
                </a:lnTo>
                <a:lnTo>
                  <a:pt x="990" y="881"/>
                </a:lnTo>
                <a:lnTo>
                  <a:pt x="976" y="853"/>
                </a:lnTo>
                <a:lnTo>
                  <a:pt x="953" y="832"/>
                </a:lnTo>
                <a:lnTo>
                  <a:pt x="925" y="816"/>
                </a:lnTo>
                <a:lnTo>
                  <a:pt x="894" y="811"/>
                </a:lnTo>
                <a:close/>
                <a:moveTo>
                  <a:pt x="894" y="801"/>
                </a:moveTo>
                <a:lnTo>
                  <a:pt x="924" y="804"/>
                </a:lnTo>
                <a:lnTo>
                  <a:pt x="952" y="816"/>
                </a:lnTo>
                <a:lnTo>
                  <a:pt x="974" y="834"/>
                </a:lnTo>
                <a:lnTo>
                  <a:pt x="992" y="857"/>
                </a:lnTo>
                <a:lnTo>
                  <a:pt x="1002" y="883"/>
                </a:lnTo>
                <a:lnTo>
                  <a:pt x="1006" y="912"/>
                </a:lnTo>
                <a:lnTo>
                  <a:pt x="1002" y="942"/>
                </a:lnTo>
                <a:lnTo>
                  <a:pt x="992" y="970"/>
                </a:lnTo>
                <a:lnTo>
                  <a:pt x="974" y="993"/>
                </a:lnTo>
                <a:lnTo>
                  <a:pt x="952" y="1010"/>
                </a:lnTo>
                <a:lnTo>
                  <a:pt x="924" y="1021"/>
                </a:lnTo>
                <a:lnTo>
                  <a:pt x="894" y="1026"/>
                </a:lnTo>
                <a:lnTo>
                  <a:pt x="864" y="1021"/>
                </a:lnTo>
                <a:lnTo>
                  <a:pt x="836" y="1010"/>
                </a:lnTo>
                <a:lnTo>
                  <a:pt x="814" y="993"/>
                </a:lnTo>
                <a:lnTo>
                  <a:pt x="796" y="970"/>
                </a:lnTo>
                <a:lnTo>
                  <a:pt x="786" y="942"/>
                </a:lnTo>
                <a:lnTo>
                  <a:pt x="782" y="912"/>
                </a:lnTo>
                <a:lnTo>
                  <a:pt x="786" y="883"/>
                </a:lnTo>
                <a:lnTo>
                  <a:pt x="796" y="857"/>
                </a:lnTo>
                <a:lnTo>
                  <a:pt x="814" y="834"/>
                </a:lnTo>
                <a:lnTo>
                  <a:pt x="836" y="816"/>
                </a:lnTo>
                <a:lnTo>
                  <a:pt x="864" y="804"/>
                </a:lnTo>
                <a:lnTo>
                  <a:pt x="894" y="801"/>
                </a:lnTo>
                <a:close/>
                <a:moveTo>
                  <a:pt x="894" y="671"/>
                </a:moveTo>
                <a:lnTo>
                  <a:pt x="845" y="677"/>
                </a:lnTo>
                <a:lnTo>
                  <a:pt x="800" y="691"/>
                </a:lnTo>
                <a:lnTo>
                  <a:pt x="760" y="713"/>
                </a:lnTo>
                <a:lnTo>
                  <a:pt x="723" y="743"/>
                </a:lnTo>
                <a:lnTo>
                  <a:pt x="693" y="778"/>
                </a:lnTo>
                <a:lnTo>
                  <a:pt x="672" y="818"/>
                </a:lnTo>
                <a:lnTo>
                  <a:pt x="658" y="864"/>
                </a:lnTo>
                <a:lnTo>
                  <a:pt x="653" y="912"/>
                </a:lnTo>
                <a:lnTo>
                  <a:pt x="655" y="947"/>
                </a:lnTo>
                <a:lnTo>
                  <a:pt x="662" y="981"/>
                </a:lnTo>
                <a:lnTo>
                  <a:pt x="674" y="1012"/>
                </a:lnTo>
                <a:lnTo>
                  <a:pt x="655" y="1012"/>
                </a:lnTo>
                <a:lnTo>
                  <a:pt x="670" y="1042"/>
                </a:lnTo>
                <a:lnTo>
                  <a:pt x="688" y="1070"/>
                </a:lnTo>
                <a:lnTo>
                  <a:pt x="711" y="1096"/>
                </a:lnTo>
                <a:lnTo>
                  <a:pt x="749" y="1127"/>
                </a:lnTo>
                <a:lnTo>
                  <a:pt x="793" y="1152"/>
                </a:lnTo>
                <a:lnTo>
                  <a:pt x="842" y="1166"/>
                </a:lnTo>
                <a:lnTo>
                  <a:pt x="894" y="1171"/>
                </a:lnTo>
                <a:lnTo>
                  <a:pt x="946" y="1166"/>
                </a:lnTo>
                <a:lnTo>
                  <a:pt x="995" y="1152"/>
                </a:lnTo>
                <a:lnTo>
                  <a:pt x="1039" y="1127"/>
                </a:lnTo>
                <a:lnTo>
                  <a:pt x="1077" y="1096"/>
                </a:lnTo>
                <a:lnTo>
                  <a:pt x="1100" y="1070"/>
                </a:lnTo>
                <a:lnTo>
                  <a:pt x="1117" y="1042"/>
                </a:lnTo>
                <a:lnTo>
                  <a:pt x="1133" y="1012"/>
                </a:lnTo>
                <a:lnTo>
                  <a:pt x="1114" y="1012"/>
                </a:lnTo>
                <a:lnTo>
                  <a:pt x="1126" y="981"/>
                </a:lnTo>
                <a:lnTo>
                  <a:pt x="1133" y="947"/>
                </a:lnTo>
                <a:lnTo>
                  <a:pt x="1135" y="912"/>
                </a:lnTo>
                <a:lnTo>
                  <a:pt x="1130" y="864"/>
                </a:lnTo>
                <a:lnTo>
                  <a:pt x="1116" y="818"/>
                </a:lnTo>
                <a:lnTo>
                  <a:pt x="1095" y="778"/>
                </a:lnTo>
                <a:lnTo>
                  <a:pt x="1065" y="743"/>
                </a:lnTo>
                <a:lnTo>
                  <a:pt x="1028" y="713"/>
                </a:lnTo>
                <a:lnTo>
                  <a:pt x="988" y="691"/>
                </a:lnTo>
                <a:lnTo>
                  <a:pt x="943" y="677"/>
                </a:lnTo>
                <a:lnTo>
                  <a:pt x="894" y="671"/>
                </a:lnTo>
                <a:close/>
                <a:moveTo>
                  <a:pt x="894" y="626"/>
                </a:moveTo>
                <a:lnTo>
                  <a:pt x="945" y="631"/>
                </a:lnTo>
                <a:lnTo>
                  <a:pt x="993" y="643"/>
                </a:lnTo>
                <a:lnTo>
                  <a:pt x="1039" y="666"/>
                </a:lnTo>
                <a:lnTo>
                  <a:pt x="1079" y="694"/>
                </a:lnTo>
                <a:lnTo>
                  <a:pt x="1112" y="729"/>
                </a:lnTo>
                <a:lnTo>
                  <a:pt x="1142" y="767"/>
                </a:lnTo>
                <a:lnTo>
                  <a:pt x="1163" y="813"/>
                </a:lnTo>
                <a:lnTo>
                  <a:pt x="1175" y="862"/>
                </a:lnTo>
                <a:lnTo>
                  <a:pt x="1180" y="912"/>
                </a:lnTo>
                <a:lnTo>
                  <a:pt x="1177" y="963"/>
                </a:lnTo>
                <a:lnTo>
                  <a:pt x="1163" y="1012"/>
                </a:lnTo>
                <a:lnTo>
                  <a:pt x="1144" y="1012"/>
                </a:lnTo>
                <a:lnTo>
                  <a:pt x="1124" y="1052"/>
                </a:lnTo>
                <a:lnTo>
                  <a:pt x="1096" y="1089"/>
                </a:lnTo>
                <a:lnTo>
                  <a:pt x="1065" y="1120"/>
                </a:lnTo>
                <a:lnTo>
                  <a:pt x="1028" y="1147"/>
                </a:lnTo>
                <a:lnTo>
                  <a:pt x="986" y="1166"/>
                </a:lnTo>
                <a:lnTo>
                  <a:pt x="941" y="1178"/>
                </a:lnTo>
                <a:lnTo>
                  <a:pt x="894" y="1182"/>
                </a:lnTo>
                <a:lnTo>
                  <a:pt x="847" y="1178"/>
                </a:lnTo>
                <a:lnTo>
                  <a:pt x="801" y="1166"/>
                </a:lnTo>
                <a:lnTo>
                  <a:pt x="760" y="1147"/>
                </a:lnTo>
                <a:lnTo>
                  <a:pt x="723" y="1120"/>
                </a:lnTo>
                <a:lnTo>
                  <a:pt x="691" y="1089"/>
                </a:lnTo>
                <a:lnTo>
                  <a:pt x="663" y="1052"/>
                </a:lnTo>
                <a:lnTo>
                  <a:pt x="644" y="1012"/>
                </a:lnTo>
                <a:lnTo>
                  <a:pt x="625" y="1012"/>
                </a:lnTo>
                <a:lnTo>
                  <a:pt x="611" y="963"/>
                </a:lnTo>
                <a:lnTo>
                  <a:pt x="608" y="912"/>
                </a:lnTo>
                <a:lnTo>
                  <a:pt x="613" y="862"/>
                </a:lnTo>
                <a:lnTo>
                  <a:pt x="625" y="813"/>
                </a:lnTo>
                <a:lnTo>
                  <a:pt x="646" y="767"/>
                </a:lnTo>
                <a:lnTo>
                  <a:pt x="674" y="729"/>
                </a:lnTo>
                <a:lnTo>
                  <a:pt x="709" y="694"/>
                </a:lnTo>
                <a:lnTo>
                  <a:pt x="749" y="666"/>
                </a:lnTo>
                <a:lnTo>
                  <a:pt x="794" y="643"/>
                </a:lnTo>
                <a:lnTo>
                  <a:pt x="842" y="631"/>
                </a:lnTo>
                <a:lnTo>
                  <a:pt x="894" y="626"/>
                </a:lnTo>
                <a:close/>
                <a:moveTo>
                  <a:pt x="894" y="439"/>
                </a:moveTo>
                <a:lnTo>
                  <a:pt x="829" y="443"/>
                </a:lnTo>
                <a:lnTo>
                  <a:pt x="768" y="456"/>
                </a:lnTo>
                <a:lnTo>
                  <a:pt x="709" y="476"/>
                </a:lnTo>
                <a:lnTo>
                  <a:pt x="655" y="504"/>
                </a:lnTo>
                <a:lnTo>
                  <a:pt x="604" y="537"/>
                </a:lnTo>
                <a:lnTo>
                  <a:pt x="559" y="577"/>
                </a:lnTo>
                <a:lnTo>
                  <a:pt x="519" y="622"/>
                </a:lnTo>
                <a:lnTo>
                  <a:pt x="485" y="673"/>
                </a:lnTo>
                <a:lnTo>
                  <a:pt x="457" y="729"/>
                </a:lnTo>
                <a:lnTo>
                  <a:pt x="436" y="787"/>
                </a:lnTo>
                <a:lnTo>
                  <a:pt x="424" y="848"/>
                </a:lnTo>
                <a:lnTo>
                  <a:pt x="421" y="912"/>
                </a:lnTo>
                <a:lnTo>
                  <a:pt x="424" y="975"/>
                </a:lnTo>
                <a:lnTo>
                  <a:pt x="436" y="1035"/>
                </a:lnTo>
                <a:lnTo>
                  <a:pt x="456" y="1092"/>
                </a:lnTo>
                <a:lnTo>
                  <a:pt x="480" y="1145"/>
                </a:lnTo>
                <a:lnTo>
                  <a:pt x="513" y="1196"/>
                </a:lnTo>
                <a:lnTo>
                  <a:pt x="552" y="1241"/>
                </a:lnTo>
                <a:lnTo>
                  <a:pt x="562" y="1225"/>
                </a:lnTo>
                <a:lnTo>
                  <a:pt x="571" y="1236"/>
                </a:lnTo>
                <a:lnTo>
                  <a:pt x="615" y="1274"/>
                </a:lnTo>
                <a:lnTo>
                  <a:pt x="663" y="1307"/>
                </a:lnTo>
                <a:lnTo>
                  <a:pt x="716" y="1334"/>
                </a:lnTo>
                <a:lnTo>
                  <a:pt x="773" y="1353"/>
                </a:lnTo>
                <a:lnTo>
                  <a:pt x="833" y="1365"/>
                </a:lnTo>
                <a:lnTo>
                  <a:pt x="894" y="1370"/>
                </a:lnTo>
                <a:lnTo>
                  <a:pt x="955" y="1365"/>
                </a:lnTo>
                <a:lnTo>
                  <a:pt x="1014" y="1353"/>
                </a:lnTo>
                <a:lnTo>
                  <a:pt x="1072" y="1334"/>
                </a:lnTo>
                <a:lnTo>
                  <a:pt x="1124" y="1307"/>
                </a:lnTo>
                <a:lnTo>
                  <a:pt x="1173" y="1274"/>
                </a:lnTo>
                <a:lnTo>
                  <a:pt x="1217" y="1236"/>
                </a:lnTo>
                <a:lnTo>
                  <a:pt x="1229" y="1223"/>
                </a:lnTo>
                <a:lnTo>
                  <a:pt x="1241" y="1234"/>
                </a:lnTo>
                <a:lnTo>
                  <a:pt x="1278" y="1190"/>
                </a:lnTo>
                <a:lnTo>
                  <a:pt x="1309" y="1141"/>
                </a:lnTo>
                <a:lnTo>
                  <a:pt x="1334" y="1089"/>
                </a:lnTo>
                <a:lnTo>
                  <a:pt x="1353" y="1033"/>
                </a:lnTo>
                <a:lnTo>
                  <a:pt x="1364" y="974"/>
                </a:lnTo>
                <a:lnTo>
                  <a:pt x="1367" y="912"/>
                </a:lnTo>
                <a:lnTo>
                  <a:pt x="1364" y="848"/>
                </a:lnTo>
                <a:lnTo>
                  <a:pt x="1351" y="787"/>
                </a:lnTo>
                <a:lnTo>
                  <a:pt x="1330" y="729"/>
                </a:lnTo>
                <a:lnTo>
                  <a:pt x="1303" y="673"/>
                </a:lnTo>
                <a:lnTo>
                  <a:pt x="1269" y="622"/>
                </a:lnTo>
                <a:lnTo>
                  <a:pt x="1229" y="577"/>
                </a:lnTo>
                <a:lnTo>
                  <a:pt x="1184" y="537"/>
                </a:lnTo>
                <a:lnTo>
                  <a:pt x="1133" y="504"/>
                </a:lnTo>
                <a:lnTo>
                  <a:pt x="1079" y="476"/>
                </a:lnTo>
                <a:lnTo>
                  <a:pt x="1020" y="456"/>
                </a:lnTo>
                <a:lnTo>
                  <a:pt x="959" y="443"/>
                </a:lnTo>
                <a:lnTo>
                  <a:pt x="894" y="439"/>
                </a:lnTo>
                <a:close/>
                <a:moveTo>
                  <a:pt x="894" y="429"/>
                </a:moveTo>
                <a:lnTo>
                  <a:pt x="966" y="434"/>
                </a:lnTo>
                <a:lnTo>
                  <a:pt x="1034" y="450"/>
                </a:lnTo>
                <a:lnTo>
                  <a:pt x="1098" y="474"/>
                </a:lnTo>
                <a:lnTo>
                  <a:pt x="1158" y="507"/>
                </a:lnTo>
                <a:lnTo>
                  <a:pt x="1212" y="547"/>
                </a:lnTo>
                <a:lnTo>
                  <a:pt x="1259" y="595"/>
                </a:lnTo>
                <a:lnTo>
                  <a:pt x="1301" y="649"/>
                </a:lnTo>
                <a:lnTo>
                  <a:pt x="1332" y="708"/>
                </a:lnTo>
                <a:lnTo>
                  <a:pt x="1357" y="773"/>
                </a:lnTo>
                <a:lnTo>
                  <a:pt x="1372" y="841"/>
                </a:lnTo>
                <a:lnTo>
                  <a:pt x="1378" y="912"/>
                </a:lnTo>
                <a:lnTo>
                  <a:pt x="1374" y="975"/>
                </a:lnTo>
                <a:lnTo>
                  <a:pt x="1362" y="1035"/>
                </a:lnTo>
                <a:lnTo>
                  <a:pt x="1344" y="1092"/>
                </a:lnTo>
                <a:lnTo>
                  <a:pt x="1318" y="1145"/>
                </a:lnTo>
                <a:lnTo>
                  <a:pt x="1287" y="1196"/>
                </a:lnTo>
                <a:lnTo>
                  <a:pt x="1250" y="1241"/>
                </a:lnTo>
                <a:lnTo>
                  <a:pt x="1264" y="1251"/>
                </a:lnTo>
                <a:lnTo>
                  <a:pt x="1215" y="1299"/>
                </a:lnTo>
                <a:lnTo>
                  <a:pt x="1159" y="1339"/>
                </a:lnTo>
                <a:lnTo>
                  <a:pt x="1100" y="1370"/>
                </a:lnTo>
                <a:lnTo>
                  <a:pt x="1035" y="1395"/>
                </a:lnTo>
                <a:lnTo>
                  <a:pt x="966" y="1410"/>
                </a:lnTo>
                <a:lnTo>
                  <a:pt x="894" y="1416"/>
                </a:lnTo>
                <a:lnTo>
                  <a:pt x="824" y="1410"/>
                </a:lnTo>
                <a:lnTo>
                  <a:pt x="758" y="1396"/>
                </a:lnTo>
                <a:lnTo>
                  <a:pt x="695" y="1374"/>
                </a:lnTo>
                <a:lnTo>
                  <a:pt x="637" y="1344"/>
                </a:lnTo>
                <a:lnTo>
                  <a:pt x="583" y="1306"/>
                </a:lnTo>
                <a:lnTo>
                  <a:pt x="534" y="1262"/>
                </a:lnTo>
                <a:lnTo>
                  <a:pt x="545" y="1248"/>
                </a:lnTo>
                <a:lnTo>
                  <a:pt x="506" y="1203"/>
                </a:lnTo>
                <a:lnTo>
                  <a:pt x="473" y="1152"/>
                </a:lnTo>
                <a:lnTo>
                  <a:pt x="447" y="1096"/>
                </a:lnTo>
                <a:lnTo>
                  <a:pt x="426" y="1038"/>
                </a:lnTo>
                <a:lnTo>
                  <a:pt x="414" y="977"/>
                </a:lnTo>
                <a:lnTo>
                  <a:pt x="410" y="912"/>
                </a:lnTo>
                <a:lnTo>
                  <a:pt x="416" y="841"/>
                </a:lnTo>
                <a:lnTo>
                  <a:pt x="431" y="773"/>
                </a:lnTo>
                <a:lnTo>
                  <a:pt x="456" y="708"/>
                </a:lnTo>
                <a:lnTo>
                  <a:pt x="487" y="649"/>
                </a:lnTo>
                <a:lnTo>
                  <a:pt x="529" y="595"/>
                </a:lnTo>
                <a:lnTo>
                  <a:pt x="576" y="547"/>
                </a:lnTo>
                <a:lnTo>
                  <a:pt x="630" y="507"/>
                </a:lnTo>
                <a:lnTo>
                  <a:pt x="690" y="474"/>
                </a:lnTo>
                <a:lnTo>
                  <a:pt x="754" y="450"/>
                </a:lnTo>
                <a:lnTo>
                  <a:pt x="822" y="434"/>
                </a:lnTo>
                <a:lnTo>
                  <a:pt x="894" y="429"/>
                </a:lnTo>
                <a:close/>
                <a:moveTo>
                  <a:pt x="894" y="231"/>
                </a:moveTo>
                <a:lnTo>
                  <a:pt x="814" y="235"/>
                </a:lnTo>
                <a:lnTo>
                  <a:pt x="737" y="249"/>
                </a:lnTo>
                <a:lnTo>
                  <a:pt x="663" y="270"/>
                </a:lnTo>
                <a:lnTo>
                  <a:pt x="594" y="299"/>
                </a:lnTo>
                <a:lnTo>
                  <a:pt x="529" y="336"/>
                </a:lnTo>
                <a:lnTo>
                  <a:pt x="468" y="380"/>
                </a:lnTo>
                <a:lnTo>
                  <a:pt x="412" y="430"/>
                </a:lnTo>
                <a:lnTo>
                  <a:pt x="361" y="486"/>
                </a:lnTo>
                <a:lnTo>
                  <a:pt x="318" y="547"/>
                </a:lnTo>
                <a:lnTo>
                  <a:pt x="281" y="612"/>
                </a:lnTo>
                <a:lnTo>
                  <a:pt x="251" y="682"/>
                </a:lnTo>
                <a:lnTo>
                  <a:pt x="230" y="757"/>
                </a:lnTo>
                <a:lnTo>
                  <a:pt x="217" y="834"/>
                </a:lnTo>
                <a:lnTo>
                  <a:pt x="211" y="912"/>
                </a:lnTo>
                <a:lnTo>
                  <a:pt x="215" y="982"/>
                </a:lnTo>
                <a:lnTo>
                  <a:pt x="225" y="1051"/>
                </a:lnTo>
                <a:lnTo>
                  <a:pt x="243" y="1115"/>
                </a:lnTo>
                <a:lnTo>
                  <a:pt x="260" y="1115"/>
                </a:lnTo>
                <a:lnTo>
                  <a:pt x="290" y="1190"/>
                </a:lnTo>
                <a:lnTo>
                  <a:pt x="326" y="1260"/>
                </a:lnTo>
                <a:lnTo>
                  <a:pt x="372" y="1325"/>
                </a:lnTo>
                <a:lnTo>
                  <a:pt x="424" y="1382"/>
                </a:lnTo>
                <a:lnTo>
                  <a:pt x="478" y="1431"/>
                </a:lnTo>
                <a:lnTo>
                  <a:pt x="538" y="1475"/>
                </a:lnTo>
                <a:lnTo>
                  <a:pt x="602" y="1510"/>
                </a:lnTo>
                <a:lnTo>
                  <a:pt x="670" y="1540"/>
                </a:lnTo>
                <a:lnTo>
                  <a:pt x="742" y="1561"/>
                </a:lnTo>
                <a:lnTo>
                  <a:pt x="817" y="1573"/>
                </a:lnTo>
                <a:lnTo>
                  <a:pt x="894" y="1578"/>
                </a:lnTo>
                <a:lnTo>
                  <a:pt x="971" y="1573"/>
                </a:lnTo>
                <a:lnTo>
                  <a:pt x="1046" y="1561"/>
                </a:lnTo>
                <a:lnTo>
                  <a:pt x="1117" y="1540"/>
                </a:lnTo>
                <a:lnTo>
                  <a:pt x="1186" y="1510"/>
                </a:lnTo>
                <a:lnTo>
                  <a:pt x="1250" y="1475"/>
                </a:lnTo>
                <a:lnTo>
                  <a:pt x="1309" y="1431"/>
                </a:lnTo>
                <a:lnTo>
                  <a:pt x="1364" y="1382"/>
                </a:lnTo>
                <a:lnTo>
                  <a:pt x="1416" y="1325"/>
                </a:lnTo>
                <a:lnTo>
                  <a:pt x="1461" y="1260"/>
                </a:lnTo>
                <a:lnTo>
                  <a:pt x="1498" y="1190"/>
                </a:lnTo>
                <a:lnTo>
                  <a:pt x="1528" y="1115"/>
                </a:lnTo>
                <a:lnTo>
                  <a:pt x="1545" y="1115"/>
                </a:lnTo>
                <a:lnTo>
                  <a:pt x="1563" y="1051"/>
                </a:lnTo>
                <a:lnTo>
                  <a:pt x="1573" y="982"/>
                </a:lnTo>
                <a:lnTo>
                  <a:pt x="1577" y="912"/>
                </a:lnTo>
                <a:lnTo>
                  <a:pt x="1571" y="834"/>
                </a:lnTo>
                <a:lnTo>
                  <a:pt x="1557" y="757"/>
                </a:lnTo>
                <a:lnTo>
                  <a:pt x="1536" y="682"/>
                </a:lnTo>
                <a:lnTo>
                  <a:pt x="1507" y="612"/>
                </a:lnTo>
                <a:lnTo>
                  <a:pt x="1470" y="547"/>
                </a:lnTo>
                <a:lnTo>
                  <a:pt x="1426" y="486"/>
                </a:lnTo>
                <a:lnTo>
                  <a:pt x="1376" y="430"/>
                </a:lnTo>
                <a:lnTo>
                  <a:pt x="1320" y="380"/>
                </a:lnTo>
                <a:lnTo>
                  <a:pt x="1259" y="336"/>
                </a:lnTo>
                <a:lnTo>
                  <a:pt x="1194" y="299"/>
                </a:lnTo>
                <a:lnTo>
                  <a:pt x="1124" y="270"/>
                </a:lnTo>
                <a:lnTo>
                  <a:pt x="1051" y="249"/>
                </a:lnTo>
                <a:lnTo>
                  <a:pt x="974" y="235"/>
                </a:lnTo>
                <a:lnTo>
                  <a:pt x="894" y="231"/>
                </a:lnTo>
                <a:close/>
                <a:moveTo>
                  <a:pt x="894" y="221"/>
                </a:moveTo>
                <a:lnTo>
                  <a:pt x="981" y="226"/>
                </a:lnTo>
                <a:lnTo>
                  <a:pt x="1065" y="242"/>
                </a:lnTo>
                <a:lnTo>
                  <a:pt x="1144" y="266"/>
                </a:lnTo>
                <a:lnTo>
                  <a:pt x="1219" y="301"/>
                </a:lnTo>
                <a:lnTo>
                  <a:pt x="1290" y="345"/>
                </a:lnTo>
                <a:lnTo>
                  <a:pt x="1353" y="395"/>
                </a:lnTo>
                <a:lnTo>
                  <a:pt x="1411" y="453"/>
                </a:lnTo>
                <a:lnTo>
                  <a:pt x="1461" y="518"/>
                </a:lnTo>
                <a:lnTo>
                  <a:pt x="1505" y="588"/>
                </a:lnTo>
                <a:lnTo>
                  <a:pt x="1540" y="663"/>
                </a:lnTo>
                <a:lnTo>
                  <a:pt x="1564" y="743"/>
                </a:lnTo>
                <a:lnTo>
                  <a:pt x="1580" y="827"/>
                </a:lnTo>
                <a:lnTo>
                  <a:pt x="1585" y="912"/>
                </a:lnTo>
                <a:lnTo>
                  <a:pt x="1584" y="982"/>
                </a:lnTo>
                <a:lnTo>
                  <a:pt x="1573" y="1051"/>
                </a:lnTo>
                <a:lnTo>
                  <a:pt x="1556" y="1115"/>
                </a:lnTo>
                <a:lnTo>
                  <a:pt x="1575" y="1115"/>
                </a:lnTo>
                <a:lnTo>
                  <a:pt x="1547" y="1194"/>
                </a:lnTo>
                <a:lnTo>
                  <a:pt x="1509" y="1267"/>
                </a:lnTo>
                <a:lnTo>
                  <a:pt x="1465" y="1335"/>
                </a:lnTo>
                <a:lnTo>
                  <a:pt x="1413" y="1398"/>
                </a:lnTo>
                <a:lnTo>
                  <a:pt x="1353" y="1454"/>
                </a:lnTo>
                <a:lnTo>
                  <a:pt x="1289" y="1503"/>
                </a:lnTo>
                <a:lnTo>
                  <a:pt x="1219" y="1545"/>
                </a:lnTo>
                <a:lnTo>
                  <a:pt x="1144" y="1578"/>
                </a:lnTo>
                <a:lnTo>
                  <a:pt x="1063" y="1603"/>
                </a:lnTo>
                <a:lnTo>
                  <a:pt x="979" y="1618"/>
                </a:lnTo>
                <a:lnTo>
                  <a:pt x="894" y="1624"/>
                </a:lnTo>
                <a:lnTo>
                  <a:pt x="808" y="1618"/>
                </a:lnTo>
                <a:lnTo>
                  <a:pt x="725" y="1603"/>
                </a:lnTo>
                <a:lnTo>
                  <a:pt x="644" y="1578"/>
                </a:lnTo>
                <a:lnTo>
                  <a:pt x="569" y="1545"/>
                </a:lnTo>
                <a:lnTo>
                  <a:pt x="499" y="1503"/>
                </a:lnTo>
                <a:lnTo>
                  <a:pt x="435" y="1454"/>
                </a:lnTo>
                <a:lnTo>
                  <a:pt x="375" y="1398"/>
                </a:lnTo>
                <a:lnTo>
                  <a:pt x="323" y="1335"/>
                </a:lnTo>
                <a:lnTo>
                  <a:pt x="279" y="1267"/>
                </a:lnTo>
                <a:lnTo>
                  <a:pt x="241" y="1194"/>
                </a:lnTo>
                <a:lnTo>
                  <a:pt x="213" y="1115"/>
                </a:lnTo>
                <a:lnTo>
                  <a:pt x="232" y="1115"/>
                </a:lnTo>
                <a:lnTo>
                  <a:pt x="215" y="1051"/>
                </a:lnTo>
                <a:lnTo>
                  <a:pt x="204" y="982"/>
                </a:lnTo>
                <a:lnTo>
                  <a:pt x="201" y="912"/>
                </a:lnTo>
                <a:lnTo>
                  <a:pt x="208" y="827"/>
                </a:lnTo>
                <a:lnTo>
                  <a:pt x="223" y="743"/>
                </a:lnTo>
                <a:lnTo>
                  <a:pt x="248" y="663"/>
                </a:lnTo>
                <a:lnTo>
                  <a:pt x="283" y="588"/>
                </a:lnTo>
                <a:lnTo>
                  <a:pt x="326" y="518"/>
                </a:lnTo>
                <a:lnTo>
                  <a:pt x="377" y="453"/>
                </a:lnTo>
                <a:lnTo>
                  <a:pt x="435" y="395"/>
                </a:lnTo>
                <a:lnTo>
                  <a:pt x="498" y="345"/>
                </a:lnTo>
                <a:lnTo>
                  <a:pt x="569" y="301"/>
                </a:lnTo>
                <a:lnTo>
                  <a:pt x="644" y="266"/>
                </a:lnTo>
                <a:lnTo>
                  <a:pt x="723" y="242"/>
                </a:lnTo>
                <a:lnTo>
                  <a:pt x="807" y="226"/>
                </a:lnTo>
                <a:lnTo>
                  <a:pt x="894" y="221"/>
                </a:lnTo>
                <a:close/>
                <a:moveTo>
                  <a:pt x="894" y="46"/>
                </a:moveTo>
                <a:lnTo>
                  <a:pt x="805" y="51"/>
                </a:lnTo>
                <a:lnTo>
                  <a:pt x="719" y="63"/>
                </a:lnTo>
                <a:lnTo>
                  <a:pt x="636" y="84"/>
                </a:lnTo>
                <a:lnTo>
                  <a:pt x="557" y="114"/>
                </a:lnTo>
                <a:lnTo>
                  <a:pt x="482" y="151"/>
                </a:lnTo>
                <a:lnTo>
                  <a:pt x="410" y="194"/>
                </a:lnTo>
                <a:lnTo>
                  <a:pt x="342" y="243"/>
                </a:lnTo>
                <a:lnTo>
                  <a:pt x="281" y="299"/>
                </a:lnTo>
                <a:lnTo>
                  <a:pt x="246" y="338"/>
                </a:lnTo>
                <a:lnTo>
                  <a:pt x="211" y="380"/>
                </a:lnTo>
                <a:lnTo>
                  <a:pt x="199" y="367"/>
                </a:lnTo>
                <a:lnTo>
                  <a:pt x="150" y="434"/>
                </a:lnTo>
                <a:lnTo>
                  <a:pt x="110" y="505"/>
                </a:lnTo>
                <a:lnTo>
                  <a:pt x="75" y="581"/>
                </a:lnTo>
                <a:lnTo>
                  <a:pt x="47" y="659"/>
                </a:lnTo>
                <a:lnTo>
                  <a:pt x="26" y="741"/>
                </a:lnTo>
                <a:lnTo>
                  <a:pt x="14" y="825"/>
                </a:lnTo>
                <a:lnTo>
                  <a:pt x="10" y="912"/>
                </a:lnTo>
                <a:lnTo>
                  <a:pt x="14" y="1003"/>
                </a:lnTo>
                <a:lnTo>
                  <a:pt x="28" y="1091"/>
                </a:lnTo>
                <a:lnTo>
                  <a:pt x="51" y="1176"/>
                </a:lnTo>
                <a:lnTo>
                  <a:pt x="80" y="1257"/>
                </a:lnTo>
                <a:lnTo>
                  <a:pt x="117" y="1335"/>
                </a:lnTo>
                <a:lnTo>
                  <a:pt x="161" y="1407"/>
                </a:lnTo>
                <a:lnTo>
                  <a:pt x="211" y="1475"/>
                </a:lnTo>
                <a:lnTo>
                  <a:pt x="269" y="1538"/>
                </a:lnTo>
                <a:lnTo>
                  <a:pt x="332" y="1596"/>
                </a:lnTo>
                <a:lnTo>
                  <a:pt x="400" y="1646"/>
                </a:lnTo>
                <a:lnTo>
                  <a:pt x="473" y="1690"/>
                </a:lnTo>
                <a:lnTo>
                  <a:pt x="550" y="1728"/>
                </a:lnTo>
                <a:lnTo>
                  <a:pt x="630" y="1758"/>
                </a:lnTo>
                <a:lnTo>
                  <a:pt x="716" y="1779"/>
                </a:lnTo>
                <a:lnTo>
                  <a:pt x="803" y="1793"/>
                </a:lnTo>
                <a:lnTo>
                  <a:pt x="894" y="1797"/>
                </a:lnTo>
                <a:lnTo>
                  <a:pt x="985" y="1793"/>
                </a:lnTo>
                <a:lnTo>
                  <a:pt x="1072" y="1779"/>
                </a:lnTo>
                <a:lnTo>
                  <a:pt x="1158" y="1758"/>
                </a:lnTo>
                <a:lnTo>
                  <a:pt x="1238" y="1728"/>
                </a:lnTo>
                <a:lnTo>
                  <a:pt x="1315" y="1690"/>
                </a:lnTo>
                <a:lnTo>
                  <a:pt x="1388" y="1646"/>
                </a:lnTo>
                <a:lnTo>
                  <a:pt x="1456" y="1596"/>
                </a:lnTo>
                <a:lnTo>
                  <a:pt x="1519" y="1538"/>
                </a:lnTo>
                <a:lnTo>
                  <a:pt x="1577" y="1475"/>
                </a:lnTo>
                <a:lnTo>
                  <a:pt x="1627" y="1407"/>
                </a:lnTo>
                <a:lnTo>
                  <a:pt x="1671" y="1335"/>
                </a:lnTo>
                <a:lnTo>
                  <a:pt x="1708" y="1257"/>
                </a:lnTo>
                <a:lnTo>
                  <a:pt x="1737" y="1176"/>
                </a:lnTo>
                <a:lnTo>
                  <a:pt x="1760" y="1091"/>
                </a:lnTo>
                <a:lnTo>
                  <a:pt x="1774" y="1003"/>
                </a:lnTo>
                <a:lnTo>
                  <a:pt x="1777" y="912"/>
                </a:lnTo>
                <a:lnTo>
                  <a:pt x="1772" y="813"/>
                </a:lnTo>
                <a:lnTo>
                  <a:pt x="1756" y="717"/>
                </a:lnTo>
                <a:lnTo>
                  <a:pt x="1730" y="624"/>
                </a:lnTo>
                <a:lnTo>
                  <a:pt x="1694" y="537"/>
                </a:lnTo>
                <a:lnTo>
                  <a:pt x="1650" y="453"/>
                </a:lnTo>
                <a:lnTo>
                  <a:pt x="1596" y="376"/>
                </a:lnTo>
                <a:lnTo>
                  <a:pt x="1584" y="388"/>
                </a:lnTo>
                <a:lnTo>
                  <a:pt x="1547" y="343"/>
                </a:lnTo>
                <a:lnTo>
                  <a:pt x="1507" y="299"/>
                </a:lnTo>
                <a:lnTo>
                  <a:pt x="1446" y="243"/>
                </a:lnTo>
                <a:lnTo>
                  <a:pt x="1378" y="194"/>
                </a:lnTo>
                <a:lnTo>
                  <a:pt x="1306" y="151"/>
                </a:lnTo>
                <a:lnTo>
                  <a:pt x="1231" y="114"/>
                </a:lnTo>
                <a:lnTo>
                  <a:pt x="1152" y="84"/>
                </a:lnTo>
                <a:lnTo>
                  <a:pt x="1069" y="63"/>
                </a:lnTo>
                <a:lnTo>
                  <a:pt x="983" y="51"/>
                </a:lnTo>
                <a:lnTo>
                  <a:pt x="894" y="46"/>
                </a:lnTo>
                <a:close/>
                <a:moveTo>
                  <a:pt x="894" y="0"/>
                </a:moveTo>
                <a:lnTo>
                  <a:pt x="992" y="6"/>
                </a:lnTo>
                <a:lnTo>
                  <a:pt x="1084" y="21"/>
                </a:lnTo>
                <a:lnTo>
                  <a:pt x="1175" y="46"/>
                </a:lnTo>
                <a:lnTo>
                  <a:pt x="1262" y="79"/>
                </a:lnTo>
                <a:lnTo>
                  <a:pt x="1344" y="119"/>
                </a:lnTo>
                <a:lnTo>
                  <a:pt x="1421" y="168"/>
                </a:lnTo>
                <a:lnTo>
                  <a:pt x="1493" y="226"/>
                </a:lnTo>
                <a:lnTo>
                  <a:pt x="1559" y="289"/>
                </a:lnTo>
                <a:lnTo>
                  <a:pt x="1617" y="359"/>
                </a:lnTo>
                <a:lnTo>
                  <a:pt x="1605" y="369"/>
                </a:lnTo>
                <a:lnTo>
                  <a:pt x="1650" y="437"/>
                </a:lnTo>
                <a:lnTo>
                  <a:pt x="1690" y="507"/>
                </a:lnTo>
                <a:lnTo>
                  <a:pt x="1725" y="582"/>
                </a:lnTo>
                <a:lnTo>
                  <a:pt x="1751" y="661"/>
                </a:lnTo>
                <a:lnTo>
                  <a:pt x="1772" y="743"/>
                </a:lnTo>
                <a:lnTo>
                  <a:pt x="1784" y="827"/>
                </a:lnTo>
                <a:lnTo>
                  <a:pt x="1788" y="912"/>
                </a:lnTo>
                <a:lnTo>
                  <a:pt x="1783" y="1010"/>
                </a:lnTo>
                <a:lnTo>
                  <a:pt x="1767" y="1105"/>
                </a:lnTo>
                <a:lnTo>
                  <a:pt x="1742" y="1196"/>
                </a:lnTo>
                <a:lnTo>
                  <a:pt x="1708" y="1283"/>
                </a:lnTo>
                <a:lnTo>
                  <a:pt x="1666" y="1365"/>
                </a:lnTo>
                <a:lnTo>
                  <a:pt x="1615" y="1442"/>
                </a:lnTo>
                <a:lnTo>
                  <a:pt x="1557" y="1512"/>
                </a:lnTo>
                <a:lnTo>
                  <a:pt x="1493" y="1576"/>
                </a:lnTo>
                <a:lnTo>
                  <a:pt x="1421" y="1634"/>
                </a:lnTo>
                <a:lnTo>
                  <a:pt x="1344" y="1685"/>
                </a:lnTo>
                <a:lnTo>
                  <a:pt x="1262" y="1728"/>
                </a:lnTo>
                <a:lnTo>
                  <a:pt x="1177" y="1762"/>
                </a:lnTo>
                <a:lnTo>
                  <a:pt x="1086" y="1786"/>
                </a:lnTo>
                <a:lnTo>
                  <a:pt x="992" y="1802"/>
                </a:lnTo>
                <a:lnTo>
                  <a:pt x="894" y="1807"/>
                </a:lnTo>
                <a:lnTo>
                  <a:pt x="796" y="1802"/>
                </a:lnTo>
                <a:lnTo>
                  <a:pt x="702" y="1786"/>
                </a:lnTo>
                <a:lnTo>
                  <a:pt x="611" y="1762"/>
                </a:lnTo>
                <a:lnTo>
                  <a:pt x="526" y="1728"/>
                </a:lnTo>
                <a:lnTo>
                  <a:pt x="443" y="1685"/>
                </a:lnTo>
                <a:lnTo>
                  <a:pt x="367" y="1634"/>
                </a:lnTo>
                <a:lnTo>
                  <a:pt x="295" y="1576"/>
                </a:lnTo>
                <a:lnTo>
                  <a:pt x="230" y="1512"/>
                </a:lnTo>
                <a:lnTo>
                  <a:pt x="173" y="1442"/>
                </a:lnTo>
                <a:lnTo>
                  <a:pt x="122" y="1365"/>
                </a:lnTo>
                <a:lnTo>
                  <a:pt x="80" y="1283"/>
                </a:lnTo>
                <a:lnTo>
                  <a:pt x="45" y="1196"/>
                </a:lnTo>
                <a:lnTo>
                  <a:pt x="21" y="1105"/>
                </a:lnTo>
                <a:lnTo>
                  <a:pt x="5" y="1010"/>
                </a:lnTo>
                <a:lnTo>
                  <a:pt x="0" y="912"/>
                </a:lnTo>
                <a:lnTo>
                  <a:pt x="3" y="825"/>
                </a:lnTo>
                <a:lnTo>
                  <a:pt x="17" y="740"/>
                </a:lnTo>
                <a:lnTo>
                  <a:pt x="38" y="656"/>
                </a:lnTo>
                <a:lnTo>
                  <a:pt x="66" y="575"/>
                </a:lnTo>
                <a:lnTo>
                  <a:pt x="101" y="500"/>
                </a:lnTo>
                <a:lnTo>
                  <a:pt x="143" y="427"/>
                </a:lnTo>
                <a:lnTo>
                  <a:pt x="190" y="360"/>
                </a:lnTo>
                <a:lnTo>
                  <a:pt x="178" y="348"/>
                </a:lnTo>
                <a:lnTo>
                  <a:pt x="237" y="280"/>
                </a:lnTo>
                <a:lnTo>
                  <a:pt x="302" y="219"/>
                </a:lnTo>
                <a:lnTo>
                  <a:pt x="374" y="165"/>
                </a:lnTo>
                <a:lnTo>
                  <a:pt x="450" y="116"/>
                </a:lnTo>
                <a:lnTo>
                  <a:pt x="531" y="76"/>
                </a:lnTo>
                <a:lnTo>
                  <a:pt x="616" y="44"/>
                </a:lnTo>
                <a:lnTo>
                  <a:pt x="705" y="20"/>
                </a:lnTo>
                <a:lnTo>
                  <a:pt x="798" y="6"/>
                </a:lnTo>
                <a:lnTo>
                  <a:pt x="894" y="0"/>
                </a:lnTo>
                <a:close/>
              </a:path>
            </a:pathLst>
          </a:custGeom>
          <a:solidFill>
            <a:schemeClr val="bg1">
              <a:lumMod val="95000"/>
              <a:alpha val="9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5" name="Freeform 24"/>
          <p:cNvSpPr>
            <a:spLocks noEditPoints="1"/>
          </p:cNvSpPr>
          <p:nvPr/>
        </p:nvSpPr>
        <p:spPr bwMode="auto">
          <a:xfrm>
            <a:off x="2834873" y="1804322"/>
            <a:ext cx="1710011" cy="1728179"/>
          </a:xfrm>
          <a:custGeom>
            <a:avLst/>
            <a:gdLst>
              <a:gd name="T0" fmla="*/ 913 w 1788"/>
              <a:gd name="T1" fmla="*/ 958 h 1807"/>
              <a:gd name="T2" fmla="*/ 875 w 1788"/>
              <a:gd name="T3" fmla="*/ 869 h 1807"/>
              <a:gd name="T4" fmla="*/ 798 w 1788"/>
              <a:gd name="T5" fmla="*/ 946 h 1807"/>
              <a:gd name="T6" fmla="*/ 990 w 1788"/>
              <a:gd name="T7" fmla="*/ 946 h 1807"/>
              <a:gd name="T8" fmla="*/ 924 w 1788"/>
              <a:gd name="T9" fmla="*/ 804 h 1807"/>
              <a:gd name="T10" fmla="*/ 974 w 1788"/>
              <a:gd name="T11" fmla="*/ 993 h 1807"/>
              <a:gd name="T12" fmla="*/ 786 w 1788"/>
              <a:gd name="T13" fmla="*/ 942 h 1807"/>
              <a:gd name="T14" fmla="*/ 894 w 1788"/>
              <a:gd name="T15" fmla="*/ 671 h 1807"/>
              <a:gd name="T16" fmla="*/ 653 w 1788"/>
              <a:gd name="T17" fmla="*/ 912 h 1807"/>
              <a:gd name="T18" fmla="*/ 749 w 1788"/>
              <a:gd name="T19" fmla="*/ 1127 h 1807"/>
              <a:gd name="T20" fmla="*/ 1100 w 1788"/>
              <a:gd name="T21" fmla="*/ 1070 h 1807"/>
              <a:gd name="T22" fmla="*/ 1116 w 1788"/>
              <a:gd name="T23" fmla="*/ 818 h 1807"/>
              <a:gd name="T24" fmla="*/ 945 w 1788"/>
              <a:gd name="T25" fmla="*/ 631 h 1807"/>
              <a:gd name="T26" fmla="*/ 1180 w 1788"/>
              <a:gd name="T27" fmla="*/ 912 h 1807"/>
              <a:gd name="T28" fmla="*/ 986 w 1788"/>
              <a:gd name="T29" fmla="*/ 1166 h 1807"/>
              <a:gd name="T30" fmla="*/ 663 w 1788"/>
              <a:gd name="T31" fmla="*/ 1052 h 1807"/>
              <a:gd name="T32" fmla="*/ 674 w 1788"/>
              <a:gd name="T33" fmla="*/ 729 h 1807"/>
              <a:gd name="T34" fmla="*/ 768 w 1788"/>
              <a:gd name="T35" fmla="*/ 456 h 1807"/>
              <a:gd name="T36" fmla="*/ 436 w 1788"/>
              <a:gd name="T37" fmla="*/ 787 h 1807"/>
              <a:gd name="T38" fmla="*/ 552 w 1788"/>
              <a:gd name="T39" fmla="*/ 1241 h 1807"/>
              <a:gd name="T40" fmla="*/ 894 w 1788"/>
              <a:gd name="T41" fmla="*/ 1370 h 1807"/>
              <a:gd name="T42" fmla="*/ 1241 w 1788"/>
              <a:gd name="T43" fmla="*/ 1234 h 1807"/>
              <a:gd name="T44" fmla="*/ 1351 w 1788"/>
              <a:gd name="T45" fmla="*/ 787 h 1807"/>
              <a:gd name="T46" fmla="*/ 1020 w 1788"/>
              <a:gd name="T47" fmla="*/ 456 h 1807"/>
              <a:gd name="T48" fmla="*/ 1212 w 1788"/>
              <a:gd name="T49" fmla="*/ 547 h 1807"/>
              <a:gd name="T50" fmla="*/ 1362 w 1788"/>
              <a:gd name="T51" fmla="*/ 1035 h 1807"/>
              <a:gd name="T52" fmla="*/ 1100 w 1788"/>
              <a:gd name="T53" fmla="*/ 1370 h 1807"/>
              <a:gd name="T54" fmla="*/ 583 w 1788"/>
              <a:gd name="T55" fmla="*/ 1306 h 1807"/>
              <a:gd name="T56" fmla="*/ 410 w 1788"/>
              <a:gd name="T57" fmla="*/ 912 h 1807"/>
              <a:gd name="T58" fmla="*/ 690 w 1788"/>
              <a:gd name="T59" fmla="*/ 474 h 1807"/>
              <a:gd name="T60" fmla="*/ 594 w 1788"/>
              <a:gd name="T61" fmla="*/ 299 h 1807"/>
              <a:gd name="T62" fmla="*/ 230 w 1788"/>
              <a:gd name="T63" fmla="*/ 757 h 1807"/>
              <a:gd name="T64" fmla="*/ 326 w 1788"/>
              <a:gd name="T65" fmla="*/ 1260 h 1807"/>
              <a:gd name="T66" fmla="*/ 817 w 1788"/>
              <a:gd name="T67" fmla="*/ 1573 h 1807"/>
              <a:gd name="T68" fmla="*/ 1364 w 1788"/>
              <a:gd name="T69" fmla="*/ 1382 h 1807"/>
              <a:gd name="T70" fmla="*/ 1577 w 1788"/>
              <a:gd name="T71" fmla="*/ 912 h 1807"/>
              <a:gd name="T72" fmla="*/ 1320 w 1788"/>
              <a:gd name="T73" fmla="*/ 380 h 1807"/>
              <a:gd name="T74" fmla="*/ 981 w 1788"/>
              <a:gd name="T75" fmla="*/ 226 h 1807"/>
              <a:gd name="T76" fmla="*/ 1505 w 1788"/>
              <a:gd name="T77" fmla="*/ 588 h 1807"/>
              <a:gd name="T78" fmla="*/ 1575 w 1788"/>
              <a:gd name="T79" fmla="*/ 1115 h 1807"/>
              <a:gd name="T80" fmla="*/ 1144 w 1788"/>
              <a:gd name="T81" fmla="*/ 1578 h 1807"/>
              <a:gd name="T82" fmla="*/ 499 w 1788"/>
              <a:gd name="T83" fmla="*/ 1503 h 1807"/>
              <a:gd name="T84" fmla="*/ 215 w 1788"/>
              <a:gd name="T85" fmla="*/ 1051 h 1807"/>
              <a:gd name="T86" fmla="*/ 377 w 1788"/>
              <a:gd name="T87" fmla="*/ 453 h 1807"/>
              <a:gd name="T88" fmla="*/ 894 w 1788"/>
              <a:gd name="T89" fmla="*/ 46 h 1807"/>
              <a:gd name="T90" fmla="*/ 281 w 1788"/>
              <a:gd name="T91" fmla="*/ 299 h 1807"/>
              <a:gd name="T92" fmla="*/ 26 w 1788"/>
              <a:gd name="T93" fmla="*/ 741 h 1807"/>
              <a:gd name="T94" fmla="*/ 161 w 1788"/>
              <a:gd name="T95" fmla="*/ 1407 h 1807"/>
              <a:gd name="T96" fmla="*/ 716 w 1788"/>
              <a:gd name="T97" fmla="*/ 1779 h 1807"/>
              <a:gd name="T98" fmla="*/ 1388 w 1788"/>
              <a:gd name="T99" fmla="*/ 1646 h 1807"/>
              <a:gd name="T100" fmla="*/ 1760 w 1788"/>
              <a:gd name="T101" fmla="*/ 1091 h 1807"/>
              <a:gd name="T102" fmla="*/ 1596 w 1788"/>
              <a:gd name="T103" fmla="*/ 376 h 1807"/>
              <a:gd name="T104" fmla="*/ 1152 w 1788"/>
              <a:gd name="T105" fmla="*/ 84 h 1807"/>
              <a:gd name="T106" fmla="*/ 1262 w 1788"/>
              <a:gd name="T107" fmla="*/ 79 h 1807"/>
              <a:gd name="T108" fmla="*/ 1690 w 1788"/>
              <a:gd name="T109" fmla="*/ 507 h 1807"/>
              <a:gd name="T110" fmla="*/ 1742 w 1788"/>
              <a:gd name="T111" fmla="*/ 1196 h 1807"/>
              <a:gd name="T112" fmla="*/ 1262 w 1788"/>
              <a:gd name="T113" fmla="*/ 1728 h 1807"/>
              <a:gd name="T114" fmla="*/ 526 w 1788"/>
              <a:gd name="T115" fmla="*/ 1728 h 1807"/>
              <a:gd name="T116" fmla="*/ 45 w 1788"/>
              <a:gd name="T117" fmla="*/ 1196 h 1807"/>
              <a:gd name="T118" fmla="*/ 101 w 1788"/>
              <a:gd name="T119" fmla="*/ 500 h 1807"/>
              <a:gd name="T120" fmla="*/ 531 w 1788"/>
              <a:gd name="T121" fmla="*/ 76 h 1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88" h="1807">
                <a:moveTo>
                  <a:pt x="894" y="864"/>
                </a:moveTo>
                <a:lnTo>
                  <a:pt x="913" y="869"/>
                </a:lnTo>
                <a:lnTo>
                  <a:pt x="929" y="879"/>
                </a:lnTo>
                <a:lnTo>
                  <a:pt x="939" y="893"/>
                </a:lnTo>
                <a:lnTo>
                  <a:pt x="943" y="912"/>
                </a:lnTo>
                <a:lnTo>
                  <a:pt x="939" y="932"/>
                </a:lnTo>
                <a:lnTo>
                  <a:pt x="929" y="947"/>
                </a:lnTo>
                <a:lnTo>
                  <a:pt x="913" y="958"/>
                </a:lnTo>
                <a:lnTo>
                  <a:pt x="894" y="961"/>
                </a:lnTo>
                <a:lnTo>
                  <a:pt x="875" y="958"/>
                </a:lnTo>
                <a:lnTo>
                  <a:pt x="859" y="947"/>
                </a:lnTo>
                <a:lnTo>
                  <a:pt x="849" y="932"/>
                </a:lnTo>
                <a:lnTo>
                  <a:pt x="845" y="912"/>
                </a:lnTo>
                <a:lnTo>
                  <a:pt x="849" y="893"/>
                </a:lnTo>
                <a:lnTo>
                  <a:pt x="859" y="879"/>
                </a:lnTo>
                <a:lnTo>
                  <a:pt x="875" y="869"/>
                </a:lnTo>
                <a:lnTo>
                  <a:pt x="894" y="864"/>
                </a:lnTo>
                <a:close/>
                <a:moveTo>
                  <a:pt x="894" y="811"/>
                </a:moveTo>
                <a:lnTo>
                  <a:pt x="863" y="816"/>
                </a:lnTo>
                <a:lnTo>
                  <a:pt x="835" y="832"/>
                </a:lnTo>
                <a:lnTo>
                  <a:pt x="812" y="853"/>
                </a:lnTo>
                <a:lnTo>
                  <a:pt x="798" y="881"/>
                </a:lnTo>
                <a:lnTo>
                  <a:pt x="793" y="912"/>
                </a:lnTo>
                <a:lnTo>
                  <a:pt x="798" y="946"/>
                </a:lnTo>
                <a:lnTo>
                  <a:pt x="812" y="972"/>
                </a:lnTo>
                <a:lnTo>
                  <a:pt x="835" y="995"/>
                </a:lnTo>
                <a:lnTo>
                  <a:pt x="863" y="1009"/>
                </a:lnTo>
                <a:lnTo>
                  <a:pt x="894" y="1014"/>
                </a:lnTo>
                <a:lnTo>
                  <a:pt x="925" y="1009"/>
                </a:lnTo>
                <a:lnTo>
                  <a:pt x="953" y="995"/>
                </a:lnTo>
                <a:lnTo>
                  <a:pt x="976" y="972"/>
                </a:lnTo>
                <a:lnTo>
                  <a:pt x="990" y="946"/>
                </a:lnTo>
                <a:lnTo>
                  <a:pt x="995" y="912"/>
                </a:lnTo>
                <a:lnTo>
                  <a:pt x="990" y="881"/>
                </a:lnTo>
                <a:lnTo>
                  <a:pt x="976" y="853"/>
                </a:lnTo>
                <a:lnTo>
                  <a:pt x="953" y="832"/>
                </a:lnTo>
                <a:lnTo>
                  <a:pt x="925" y="816"/>
                </a:lnTo>
                <a:lnTo>
                  <a:pt x="894" y="811"/>
                </a:lnTo>
                <a:close/>
                <a:moveTo>
                  <a:pt x="894" y="801"/>
                </a:moveTo>
                <a:lnTo>
                  <a:pt x="924" y="804"/>
                </a:lnTo>
                <a:lnTo>
                  <a:pt x="952" y="816"/>
                </a:lnTo>
                <a:lnTo>
                  <a:pt x="974" y="834"/>
                </a:lnTo>
                <a:lnTo>
                  <a:pt x="992" y="857"/>
                </a:lnTo>
                <a:lnTo>
                  <a:pt x="1002" y="883"/>
                </a:lnTo>
                <a:lnTo>
                  <a:pt x="1006" y="912"/>
                </a:lnTo>
                <a:lnTo>
                  <a:pt x="1002" y="942"/>
                </a:lnTo>
                <a:lnTo>
                  <a:pt x="992" y="970"/>
                </a:lnTo>
                <a:lnTo>
                  <a:pt x="974" y="993"/>
                </a:lnTo>
                <a:lnTo>
                  <a:pt x="952" y="1010"/>
                </a:lnTo>
                <a:lnTo>
                  <a:pt x="924" y="1021"/>
                </a:lnTo>
                <a:lnTo>
                  <a:pt x="894" y="1026"/>
                </a:lnTo>
                <a:lnTo>
                  <a:pt x="864" y="1021"/>
                </a:lnTo>
                <a:lnTo>
                  <a:pt x="836" y="1010"/>
                </a:lnTo>
                <a:lnTo>
                  <a:pt x="814" y="993"/>
                </a:lnTo>
                <a:lnTo>
                  <a:pt x="796" y="970"/>
                </a:lnTo>
                <a:lnTo>
                  <a:pt x="786" y="942"/>
                </a:lnTo>
                <a:lnTo>
                  <a:pt x="782" y="912"/>
                </a:lnTo>
                <a:lnTo>
                  <a:pt x="786" y="883"/>
                </a:lnTo>
                <a:lnTo>
                  <a:pt x="796" y="857"/>
                </a:lnTo>
                <a:lnTo>
                  <a:pt x="814" y="834"/>
                </a:lnTo>
                <a:lnTo>
                  <a:pt x="836" y="816"/>
                </a:lnTo>
                <a:lnTo>
                  <a:pt x="864" y="804"/>
                </a:lnTo>
                <a:lnTo>
                  <a:pt x="894" y="801"/>
                </a:lnTo>
                <a:close/>
                <a:moveTo>
                  <a:pt x="894" y="671"/>
                </a:moveTo>
                <a:lnTo>
                  <a:pt x="845" y="677"/>
                </a:lnTo>
                <a:lnTo>
                  <a:pt x="800" y="691"/>
                </a:lnTo>
                <a:lnTo>
                  <a:pt x="760" y="713"/>
                </a:lnTo>
                <a:lnTo>
                  <a:pt x="723" y="743"/>
                </a:lnTo>
                <a:lnTo>
                  <a:pt x="693" y="778"/>
                </a:lnTo>
                <a:lnTo>
                  <a:pt x="672" y="818"/>
                </a:lnTo>
                <a:lnTo>
                  <a:pt x="658" y="864"/>
                </a:lnTo>
                <a:lnTo>
                  <a:pt x="653" y="912"/>
                </a:lnTo>
                <a:lnTo>
                  <a:pt x="655" y="947"/>
                </a:lnTo>
                <a:lnTo>
                  <a:pt x="662" y="981"/>
                </a:lnTo>
                <a:lnTo>
                  <a:pt x="674" y="1012"/>
                </a:lnTo>
                <a:lnTo>
                  <a:pt x="655" y="1012"/>
                </a:lnTo>
                <a:lnTo>
                  <a:pt x="670" y="1042"/>
                </a:lnTo>
                <a:lnTo>
                  <a:pt x="688" y="1070"/>
                </a:lnTo>
                <a:lnTo>
                  <a:pt x="711" y="1096"/>
                </a:lnTo>
                <a:lnTo>
                  <a:pt x="749" y="1127"/>
                </a:lnTo>
                <a:lnTo>
                  <a:pt x="793" y="1152"/>
                </a:lnTo>
                <a:lnTo>
                  <a:pt x="842" y="1166"/>
                </a:lnTo>
                <a:lnTo>
                  <a:pt x="894" y="1171"/>
                </a:lnTo>
                <a:lnTo>
                  <a:pt x="946" y="1166"/>
                </a:lnTo>
                <a:lnTo>
                  <a:pt x="995" y="1152"/>
                </a:lnTo>
                <a:lnTo>
                  <a:pt x="1039" y="1127"/>
                </a:lnTo>
                <a:lnTo>
                  <a:pt x="1077" y="1096"/>
                </a:lnTo>
                <a:lnTo>
                  <a:pt x="1100" y="1070"/>
                </a:lnTo>
                <a:lnTo>
                  <a:pt x="1117" y="1042"/>
                </a:lnTo>
                <a:lnTo>
                  <a:pt x="1133" y="1012"/>
                </a:lnTo>
                <a:lnTo>
                  <a:pt x="1114" y="1012"/>
                </a:lnTo>
                <a:lnTo>
                  <a:pt x="1126" y="981"/>
                </a:lnTo>
                <a:lnTo>
                  <a:pt x="1133" y="947"/>
                </a:lnTo>
                <a:lnTo>
                  <a:pt x="1135" y="912"/>
                </a:lnTo>
                <a:lnTo>
                  <a:pt x="1130" y="864"/>
                </a:lnTo>
                <a:lnTo>
                  <a:pt x="1116" y="818"/>
                </a:lnTo>
                <a:lnTo>
                  <a:pt x="1095" y="778"/>
                </a:lnTo>
                <a:lnTo>
                  <a:pt x="1065" y="743"/>
                </a:lnTo>
                <a:lnTo>
                  <a:pt x="1028" y="713"/>
                </a:lnTo>
                <a:lnTo>
                  <a:pt x="988" y="691"/>
                </a:lnTo>
                <a:lnTo>
                  <a:pt x="943" y="677"/>
                </a:lnTo>
                <a:lnTo>
                  <a:pt x="894" y="671"/>
                </a:lnTo>
                <a:close/>
                <a:moveTo>
                  <a:pt x="894" y="626"/>
                </a:moveTo>
                <a:lnTo>
                  <a:pt x="945" y="631"/>
                </a:lnTo>
                <a:lnTo>
                  <a:pt x="993" y="643"/>
                </a:lnTo>
                <a:lnTo>
                  <a:pt x="1039" y="666"/>
                </a:lnTo>
                <a:lnTo>
                  <a:pt x="1079" y="694"/>
                </a:lnTo>
                <a:lnTo>
                  <a:pt x="1112" y="729"/>
                </a:lnTo>
                <a:lnTo>
                  <a:pt x="1142" y="767"/>
                </a:lnTo>
                <a:lnTo>
                  <a:pt x="1163" y="813"/>
                </a:lnTo>
                <a:lnTo>
                  <a:pt x="1175" y="862"/>
                </a:lnTo>
                <a:lnTo>
                  <a:pt x="1180" y="912"/>
                </a:lnTo>
                <a:lnTo>
                  <a:pt x="1177" y="963"/>
                </a:lnTo>
                <a:lnTo>
                  <a:pt x="1163" y="1012"/>
                </a:lnTo>
                <a:lnTo>
                  <a:pt x="1144" y="1012"/>
                </a:lnTo>
                <a:lnTo>
                  <a:pt x="1124" y="1052"/>
                </a:lnTo>
                <a:lnTo>
                  <a:pt x="1096" y="1089"/>
                </a:lnTo>
                <a:lnTo>
                  <a:pt x="1065" y="1120"/>
                </a:lnTo>
                <a:lnTo>
                  <a:pt x="1028" y="1147"/>
                </a:lnTo>
                <a:lnTo>
                  <a:pt x="986" y="1166"/>
                </a:lnTo>
                <a:lnTo>
                  <a:pt x="941" y="1178"/>
                </a:lnTo>
                <a:lnTo>
                  <a:pt x="894" y="1182"/>
                </a:lnTo>
                <a:lnTo>
                  <a:pt x="847" y="1178"/>
                </a:lnTo>
                <a:lnTo>
                  <a:pt x="801" y="1166"/>
                </a:lnTo>
                <a:lnTo>
                  <a:pt x="760" y="1147"/>
                </a:lnTo>
                <a:lnTo>
                  <a:pt x="723" y="1120"/>
                </a:lnTo>
                <a:lnTo>
                  <a:pt x="691" y="1089"/>
                </a:lnTo>
                <a:lnTo>
                  <a:pt x="663" y="1052"/>
                </a:lnTo>
                <a:lnTo>
                  <a:pt x="644" y="1012"/>
                </a:lnTo>
                <a:lnTo>
                  <a:pt x="625" y="1012"/>
                </a:lnTo>
                <a:lnTo>
                  <a:pt x="611" y="963"/>
                </a:lnTo>
                <a:lnTo>
                  <a:pt x="608" y="912"/>
                </a:lnTo>
                <a:lnTo>
                  <a:pt x="613" y="862"/>
                </a:lnTo>
                <a:lnTo>
                  <a:pt x="625" y="813"/>
                </a:lnTo>
                <a:lnTo>
                  <a:pt x="646" y="767"/>
                </a:lnTo>
                <a:lnTo>
                  <a:pt x="674" y="729"/>
                </a:lnTo>
                <a:lnTo>
                  <a:pt x="709" y="694"/>
                </a:lnTo>
                <a:lnTo>
                  <a:pt x="749" y="666"/>
                </a:lnTo>
                <a:lnTo>
                  <a:pt x="794" y="643"/>
                </a:lnTo>
                <a:lnTo>
                  <a:pt x="842" y="631"/>
                </a:lnTo>
                <a:lnTo>
                  <a:pt x="894" y="626"/>
                </a:lnTo>
                <a:close/>
                <a:moveTo>
                  <a:pt x="894" y="439"/>
                </a:moveTo>
                <a:lnTo>
                  <a:pt x="829" y="443"/>
                </a:lnTo>
                <a:lnTo>
                  <a:pt x="768" y="456"/>
                </a:lnTo>
                <a:lnTo>
                  <a:pt x="709" y="476"/>
                </a:lnTo>
                <a:lnTo>
                  <a:pt x="655" y="504"/>
                </a:lnTo>
                <a:lnTo>
                  <a:pt x="604" y="537"/>
                </a:lnTo>
                <a:lnTo>
                  <a:pt x="559" y="577"/>
                </a:lnTo>
                <a:lnTo>
                  <a:pt x="519" y="622"/>
                </a:lnTo>
                <a:lnTo>
                  <a:pt x="485" y="673"/>
                </a:lnTo>
                <a:lnTo>
                  <a:pt x="457" y="729"/>
                </a:lnTo>
                <a:lnTo>
                  <a:pt x="436" y="787"/>
                </a:lnTo>
                <a:lnTo>
                  <a:pt x="424" y="848"/>
                </a:lnTo>
                <a:lnTo>
                  <a:pt x="421" y="912"/>
                </a:lnTo>
                <a:lnTo>
                  <a:pt x="424" y="975"/>
                </a:lnTo>
                <a:lnTo>
                  <a:pt x="436" y="1035"/>
                </a:lnTo>
                <a:lnTo>
                  <a:pt x="456" y="1092"/>
                </a:lnTo>
                <a:lnTo>
                  <a:pt x="480" y="1145"/>
                </a:lnTo>
                <a:lnTo>
                  <a:pt x="513" y="1196"/>
                </a:lnTo>
                <a:lnTo>
                  <a:pt x="552" y="1241"/>
                </a:lnTo>
                <a:lnTo>
                  <a:pt x="562" y="1225"/>
                </a:lnTo>
                <a:lnTo>
                  <a:pt x="571" y="1236"/>
                </a:lnTo>
                <a:lnTo>
                  <a:pt x="615" y="1274"/>
                </a:lnTo>
                <a:lnTo>
                  <a:pt x="663" y="1307"/>
                </a:lnTo>
                <a:lnTo>
                  <a:pt x="716" y="1334"/>
                </a:lnTo>
                <a:lnTo>
                  <a:pt x="773" y="1353"/>
                </a:lnTo>
                <a:lnTo>
                  <a:pt x="833" y="1365"/>
                </a:lnTo>
                <a:lnTo>
                  <a:pt x="894" y="1370"/>
                </a:lnTo>
                <a:lnTo>
                  <a:pt x="955" y="1365"/>
                </a:lnTo>
                <a:lnTo>
                  <a:pt x="1014" y="1353"/>
                </a:lnTo>
                <a:lnTo>
                  <a:pt x="1072" y="1334"/>
                </a:lnTo>
                <a:lnTo>
                  <a:pt x="1124" y="1307"/>
                </a:lnTo>
                <a:lnTo>
                  <a:pt x="1173" y="1274"/>
                </a:lnTo>
                <a:lnTo>
                  <a:pt x="1217" y="1236"/>
                </a:lnTo>
                <a:lnTo>
                  <a:pt x="1229" y="1223"/>
                </a:lnTo>
                <a:lnTo>
                  <a:pt x="1241" y="1234"/>
                </a:lnTo>
                <a:lnTo>
                  <a:pt x="1278" y="1190"/>
                </a:lnTo>
                <a:lnTo>
                  <a:pt x="1309" y="1141"/>
                </a:lnTo>
                <a:lnTo>
                  <a:pt x="1334" y="1089"/>
                </a:lnTo>
                <a:lnTo>
                  <a:pt x="1353" y="1033"/>
                </a:lnTo>
                <a:lnTo>
                  <a:pt x="1364" y="974"/>
                </a:lnTo>
                <a:lnTo>
                  <a:pt x="1367" y="912"/>
                </a:lnTo>
                <a:lnTo>
                  <a:pt x="1364" y="848"/>
                </a:lnTo>
                <a:lnTo>
                  <a:pt x="1351" y="787"/>
                </a:lnTo>
                <a:lnTo>
                  <a:pt x="1330" y="729"/>
                </a:lnTo>
                <a:lnTo>
                  <a:pt x="1303" y="673"/>
                </a:lnTo>
                <a:lnTo>
                  <a:pt x="1269" y="622"/>
                </a:lnTo>
                <a:lnTo>
                  <a:pt x="1229" y="577"/>
                </a:lnTo>
                <a:lnTo>
                  <a:pt x="1184" y="537"/>
                </a:lnTo>
                <a:lnTo>
                  <a:pt x="1133" y="504"/>
                </a:lnTo>
                <a:lnTo>
                  <a:pt x="1079" y="476"/>
                </a:lnTo>
                <a:lnTo>
                  <a:pt x="1020" y="456"/>
                </a:lnTo>
                <a:lnTo>
                  <a:pt x="959" y="443"/>
                </a:lnTo>
                <a:lnTo>
                  <a:pt x="894" y="439"/>
                </a:lnTo>
                <a:close/>
                <a:moveTo>
                  <a:pt x="894" y="429"/>
                </a:moveTo>
                <a:lnTo>
                  <a:pt x="966" y="434"/>
                </a:lnTo>
                <a:lnTo>
                  <a:pt x="1034" y="450"/>
                </a:lnTo>
                <a:lnTo>
                  <a:pt x="1098" y="474"/>
                </a:lnTo>
                <a:lnTo>
                  <a:pt x="1158" y="507"/>
                </a:lnTo>
                <a:lnTo>
                  <a:pt x="1212" y="547"/>
                </a:lnTo>
                <a:lnTo>
                  <a:pt x="1259" y="595"/>
                </a:lnTo>
                <a:lnTo>
                  <a:pt x="1301" y="649"/>
                </a:lnTo>
                <a:lnTo>
                  <a:pt x="1332" y="708"/>
                </a:lnTo>
                <a:lnTo>
                  <a:pt x="1357" y="773"/>
                </a:lnTo>
                <a:lnTo>
                  <a:pt x="1372" y="841"/>
                </a:lnTo>
                <a:lnTo>
                  <a:pt x="1378" y="912"/>
                </a:lnTo>
                <a:lnTo>
                  <a:pt x="1374" y="975"/>
                </a:lnTo>
                <a:lnTo>
                  <a:pt x="1362" y="1035"/>
                </a:lnTo>
                <a:lnTo>
                  <a:pt x="1344" y="1092"/>
                </a:lnTo>
                <a:lnTo>
                  <a:pt x="1318" y="1145"/>
                </a:lnTo>
                <a:lnTo>
                  <a:pt x="1287" y="1196"/>
                </a:lnTo>
                <a:lnTo>
                  <a:pt x="1250" y="1241"/>
                </a:lnTo>
                <a:lnTo>
                  <a:pt x="1264" y="1251"/>
                </a:lnTo>
                <a:lnTo>
                  <a:pt x="1215" y="1299"/>
                </a:lnTo>
                <a:lnTo>
                  <a:pt x="1159" y="1339"/>
                </a:lnTo>
                <a:lnTo>
                  <a:pt x="1100" y="1370"/>
                </a:lnTo>
                <a:lnTo>
                  <a:pt x="1035" y="1395"/>
                </a:lnTo>
                <a:lnTo>
                  <a:pt x="966" y="1410"/>
                </a:lnTo>
                <a:lnTo>
                  <a:pt x="894" y="1416"/>
                </a:lnTo>
                <a:lnTo>
                  <a:pt x="824" y="1410"/>
                </a:lnTo>
                <a:lnTo>
                  <a:pt x="758" y="1396"/>
                </a:lnTo>
                <a:lnTo>
                  <a:pt x="695" y="1374"/>
                </a:lnTo>
                <a:lnTo>
                  <a:pt x="637" y="1344"/>
                </a:lnTo>
                <a:lnTo>
                  <a:pt x="583" y="1306"/>
                </a:lnTo>
                <a:lnTo>
                  <a:pt x="534" y="1262"/>
                </a:lnTo>
                <a:lnTo>
                  <a:pt x="545" y="1248"/>
                </a:lnTo>
                <a:lnTo>
                  <a:pt x="506" y="1203"/>
                </a:lnTo>
                <a:lnTo>
                  <a:pt x="473" y="1152"/>
                </a:lnTo>
                <a:lnTo>
                  <a:pt x="447" y="1096"/>
                </a:lnTo>
                <a:lnTo>
                  <a:pt x="426" y="1038"/>
                </a:lnTo>
                <a:lnTo>
                  <a:pt x="414" y="977"/>
                </a:lnTo>
                <a:lnTo>
                  <a:pt x="410" y="912"/>
                </a:lnTo>
                <a:lnTo>
                  <a:pt x="416" y="841"/>
                </a:lnTo>
                <a:lnTo>
                  <a:pt x="431" y="773"/>
                </a:lnTo>
                <a:lnTo>
                  <a:pt x="456" y="708"/>
                </a:lnTo>
                <a:lnTo>
                  <a:pt x="487" y="649"/>
                </a:lnTo>
                <a:lnTo>
                  <a:pt x="529" y="595"/>
                </a:lnTo>
                <a:lnTo>
                  <a:pt x="576" y="547"/>
                </a:lnTo>
                <a:lnTo>
                  <a:pt x="630" y="507"/>
                </a:lnTo>
                <a:lnTo>
                  <a:pt x="690" y="474"/>
                </a:lnTo>
                <a:lnTo>
                  <a:pt x="754" y="450"/>
                </a:lnTo>
                <a:lnTo>
                  <a:pt x="822" y="434"/>
                </a:lnTo>
                <a:lnTo>
                  <a:pt x="894" y="429"/>
                </a:lnTo>
                <a:close/>
                <a:moveTo>
                  <a:pt x="894" y="231"/>
                </a:moveTo>
                <a:lnTo>
                  <a:pt x="814" y="235"/>
                </a:lnTo>
                <a:lnTo>
                  <a:pt x="737" y="249"/>
                </a:lnTo>
                <a:lnTo>
                  <a:pt x="663" y="270"/>
                </a:lnTo>
                <a:lnTo>
                  <a:pt x="594" y="299"/>
                </a:lnTo>
                <a:lnTo>
                  <a:pt x="529" y="336"/>
                </a:lnTo>
                <a:lnTo>
                  <a:pt x="468" y="380"/>
                </a:lnTo>
                <a:lnTo>
                  <a:pt x="412" y="430"/>
                </a:lnTo>
                <a:lnTo>
                  <a:pt x="361" y="486"/>
                </a:lnTo>
                <a:lnTo>
                  <a:pt x="318" y="547"/>
                </a:lnTo>
                <a:lnTo>
                  <a:pt x="281" y="612"/>
                </a:lnTo>
                <a:lnTo>
                  <a:pt x="251" y="682"/>
                </a:lnTo>
                <a:lnTo>
                  <a:pt x="230" y="757"/>
                </a:lnTo>
                <a:lnTo>
                  <a:pt x="217" y="834"/>
                </a:lnTo>
                <a:lnTo>
                  <a:pt x="211" y="912"/>
                </a:lnTo>
                <a:lnTo>
                  <a:pt x="215" y="982"/>
                </a:lnTo>
                <a:lnTo>
                  <a:pt x="225" y="1051"/>
                </a:lnTo>
                <a:lnTo>
                  <a:pt x="243" y="1115"/>
                </a:lnTo>
                <a:lnTo>
                  <a:pt x="260" y="1115"/>
                </a:lnTo>
                <a:lnTo>
                  <a:pt x="290" y="1190"/>
                </a:lnTo>
                <a:lnTo>
                  <a:pt x="326" y="1260"/>
                </a:lnTo>
                <a:lnTo>
                  <a:pt x="372" y="1325"/>
                </a:lnTo>
                <a:lnTo>
                  <a:pt x="424" y="1382"/>
                </a:lnTo>
                <a:lnTo>
                  <a:pt x="478" y="1431"/>
                </a:lnTo>
                <a:lnTo>
                  <a:pt x="538" y="1475"/>
                </a:lnTo>
                <a:lnTo>
                  <a:pt x="602" y="1510"/>
                </a:lnTo>
                <a:lnTo>
                  <a:pt x="670" y="1540"/>
                </a:lnTo>
                <a:lnTo>
                  <a:pt x="742" y="1561"/>
                </a:lnTo>
                <a:lnTo>
                  <a:pt x="817" y="1573"/>
                </a:lnTo>
                <a:lnTo>
                  <a:pt x="894" y="1578"/>
                </a:lnTo>
                <a:lnTo>
                  <a:pt x="971" y="1573"/>
                </a:lnTo>
                <a:lnTo>
                  <a:pt x="1046" y="1561"/>
                </a:lnTo>
                <a:lnTo>
                  <a:pt x="1117" y="1540"/>
                </a:lnTo>
                <a:lnTo>
                  <a:pt x="1186" y="1510"/>
                </a:lnTo>
                <a:lnTo>
                  <a:pt x="1250" y="1475"/>
                </a:lnTo>
                <a:lnTo>
                  <a:pt x="1309" y="1431"/>
                </a:lnTo>
                <a:lnTo>
                  <a:pt x="1364" y="1382"/>
                </a:lnTo>
                <a:lnTo>
                  <a:pt x="1416" y="1325"/>
                </a:lnTo>
                <a:lnTo>
                  <a:pt x="1461" y="1260"/>
                </a:lnTo>
                <a:lnTo>
                  <a:pt x="1498" y="1190"/>
                </a:lnTo>
                <a:lnTo>
                  <a:pt x="1528" y="1115"/>
                </a:lnTo>
                <a:lnTo>
                  <a:pt x="1545" y="1115"/>
                </a:lnTo>
                <a:lnTo>
                  <a:pt x="1563" y="1051"/>
                </a:lnTo>
                <a:lnTo>
                  <a:pt x="1573" y="982"/>
                </a:lnTo>
                <a:lnTo>
                  <a:pt x="1577" y="912"/>
                </a:lnTo>
                <a:lnTo>
                  <a:pt x="1571" y="834"/>
                </a:lnTo>
                <a:lnTo>
                  <a:pt x="1557" y="757"/>
                </a:lnTo>
                <a:lnTo>
                  <a:pt x="1536" y="682"/>
                </a:lnTo>
                <a:lnTo>
                  <a:pt x="1507" y="612"/>
                </a:lnTo>
                <a:lnTo>
                  <a:pt x="1470" y="547"/>
                </a:lnTo>
                <a:lnTo>
                  <a:pt x="1426" y="486"/>
                </a:lnTo>
                <a:lnTo>
                  <a:pt x="1376" y="430"/>
                </a:lnTo>
                <a:lnTo>
                  <a:pt x="1320" y="380"/>
                </a:lnTo>
                <a:lnTo>
                  <a:pt x="1259" y="336"/>
                </a:lnTo>
                <a:lnTo>
                  <a:pt x="1194" y="299"/>
                </a:lnTo>
                <a:lnTo>
                  <a:pt x="1124" y="270"/>
                </a:lnTo>
                <a:lnTo>
                  <a:pt x="1051" y="249"/>
                </a:lnTo>
                <a:lnTo>
                  <a:pt x="974" y="235"/>
                </a:lnTo>
                <a:lnTo>
                  <a:pt x="894" y="231"/>
                </a:lnTo>
                <a:close/>
                <a:moveTo>
                  <a:pt x="894" y="221"/>
                </a:moveTo>
                <a:lnTo>
                  <a:pt x="981" y="226"/>
                </a:lnTo>
                <a:lnTo>
                  <a:pt x="1065" y="242"/>
                </a:lnTo>
                <a:lnTo>
                  <a:pt x="1144" y="266"/>
                </a:lnTo>
                <a:lnTo>
                  <a:pt x="1219" y="301"/>
                </a:lnTo>
                <a:lnTo>
                  <a:pt x="1290" y="345"/>
                </a:lnTo>
                <a:lnTo>
                  <a:pt x="1353" y="395"/>
                </a:lnTo>
                <a:lnTo>
                  <a:pt x="1411" y="453"/>
                </a:lnTo>
                <a:lnTo>
                  <a:pt x="1461" y="518"/>
                </a:lnTo>
                <a:lnTo>
                  <a:pt x="1505" y="588"/>
                </a:lnTo>
                <a:lnTo>
                  <a:pt x="1540" y="663"/>
                </a:lnTo>
                <a:lnTo>
                  <a:pt x="1564" y="743"/>
                </a:lnTo>
                <a:lnTo>
                  <a:pt x="1580" y="827"/>
                </a:lnTo>
                <a:lnTo>
                  <a:pt x="1585" y="912"/>
                </a:lnTo>
                <a:lnTo>
                  <a:pt x="1584" y="982"/>
                </a:lnTo>
                <a:lnTo>
                  <a:pt x="1573" y="1051"/>
                </a:lnTo>
                <a:lnTo>
                  <a:pt x="1556" y="1115"/>
                </a:lnTo>
                <a:lnTo>
                  <a:pt x="1575" y="1115"/>
                </a:lnTo>
                <a:lnTo>
                  <a:pt x="1547" y="1194"/>
                </a:lnTo>
                <a:lnTo>
                  <a:pt x="1509" y="1267"/>
                </a:lnTo>
                <a:lnTo>
                  <a:pt x="1465" y="1335"/>
                </a:lnTo>
                <a:lnTo>
                  <a:pt x="1413" y="1398"/>
                </a:lnTo>
                <a:lnTo>
                  <a:pt x="1353" y="1454"/>
                </a:lnTo>
                <a:lnTo>
                  <a:pt x="1289" y="1503"/>
                </a:lnTo>
                <a:lnTo>
                  <a:pt x="1219" y="1545"/>
                </a:lnTo>
                <a:lnTo>
                  <a:pt x="1144" y="1578"/>
                </a:lnTo>
                <a:lnTo>
                  <a:pt x="1063" y="1603"/>
                </a:lnTo>
                <a:lnTo>
                  <a:pt x="979" y="1618"/>
                </a:lnTo>
                <a:lnTo>
                  <a:pt x="894" y="1624"/>
                </a:lnTo>
                <a:lnTo>
                  <a:pt x="808" y="1618"/>
                </a:lnTo>
                <a:lnTo>
                  <a:pt x="725" y="1603"/>
                </a:lnTo>
                <a:lnTo>
                  <a:pt x="644" y="1578"/>
                </a:lnTo>
                <a:lnTo>
                  <a:pt x="569" y="1545"/>
                </a:lnTo>
                <a:lnTo>
                  <a:pt x="499" y="1503"/>
                </a:lnTo>
                <a:lnTo>
                  <a:pt x="435" y="1454"/>
                </a:lnTo>
                <a:lnTo>
                  <a:pt x="375" y="1398"/>
                </a:lnTo>
                <a:lnTo>
                  <a:pt x="323" y="1335"/>
                </a:lnTo>
                <a:lnTo>
                  <a:pt x="279" y="1267"/>
                </a:lnTo>
                <a:lnTo>
                  <a:pt x="241" y="1194"/>
                </a:lnTo>
                <a:lnTo>
                  <a:pt x="213" y="1115"/>
                </a:lnTo>
                <a:lnTo>
                  <a:pt x="232" y="1115"/>
                </a:lnTo>
                <a:lnTo>
                  <a:pt x="215" y="1051"/>
                </a:lnTo>
                <a:lnTo>
                  <a:pt x="204" y="982"/>
                </a:lnTo>
                <a:lnTo>
                  <a:pt x="201" y="912"/>
                </a:lnTo>
                <a:lnTo>
                  <a:pt x="208" y="827"/>
                </a:lnTo>
                <a:lnTo>
                  <a:pt x="223" y="743"/>
                </a:lnTo>
                <a:lnTo>
                  <a:pt x="248" y="663"/>
                </a:lnTo>
                <a:lnTo>
                  <a:pt x="283" y="588"/>
                </a:lnTo>
                <a:lnTo>
                  <a:pt x="326" y="518"/>
                </a:lnTo>
                <a:lnTo>
                  <a:pt x="377" y="453"/>
                </a:lnTo>
                <a:lnTo>
                  <a:pt x="435" y="395"/>
                </a:lnTo>
                <a:lnTo>
                  <a:pt x="498" y="345"/>
                </a:lnTo>
                <a:lnTo>
                  <a:pt x="569" y="301"/>
                </a:lnTo>
                <a:lnTo>
                  <a:pt x="644" y="266"/>
                </a:lnTo>
                <a:lnTo>
                  <a:pt x="723" y="242"/>
                </a:lnTo>
                <a:lnTo>
                  <a:pt x="807" y="226"/>
                </a:lnTo>
                <a:lnTo>
                  <a:pt x="894" y="221"/>
                </a:lnTo>
                <a:close/>
                <a:moveTo>
                  <a:pt x="894" y="46"/>
                </a:moveTo>
                <a:lnTo>
                  <a:pt x="805" y="51"/>
                </a:lnTo>
                <a:lnTo>
                  <a:pt x="719" y="63"/>
                </a:lnTo>
                <a:lnTo>
                  <a:pt x="636" y="84"/>
                </a:lnTo>
                <a:lnTo>
                  <a:pt x="557" y="114"/>
                </a:lnTo>
                <a:lnTo>
                  <a:pt x="482" y="151"/>
                </a:lnTo>
                <a:lnTo>
                  <a:pt x="410" y="194"/>
                </a:lnTo>
                <a:lnTo>
                  <a:pt x="342" y="243"/>
                </a:lnTo>
                <a:lnTo>
                  <a:pt x="281" y="299"/>
                </a:lnTo>
                <a:lnTo>
                  <a:pt x="246" y="338"/>
                </a:lnTo>
                <a:lnTo>
                  <a:pt x="211" y="380"/>
                </a:lnTo>
                <a:lnTo>
                  <a:pt x="199" y="367"/>
                </a:lnTo>
                <a:lnTo>
                  <a:pt x="150" y="434"/>
                </a:lnTo>
                <a:lnTo>
                  <a:pt x="110" y="505"/>
                </a:lnTo>
                <a:lnTo>
                  <a:pt x="75" y="581"/>
                </a:lnTo>
                <a:lnTo>
                  <a:pt x="47" y="659"/>
                </a:lnTo>
                <a:lnTo>
                  <a:pt x="26" y="741"/>
                </a:lnTo>
                <a:lnTo>
                  <a:pt x="14" y="825"/>
                </a:lnTo>
                <a:lnTo>
                  <a:pt x="10" y="912"/>
                </a:lnTo>
                <a:lnTo>
                  <a:pt x="14" y="1003"/>
                </a:lnTo>
                <a:lnTo>
                  <a:pt x="28" y="1091"/>
                </a:lnTo>
                <a:lnTo>
                  <a:pt x="51" y="1176"/>
                </a:lnTo>
                <a:lnTo>
                  <a:pt x="80" y="1257"/>
                </a:lnTo>
                <a:lnTo>
                  <a:pt x="117" y="1335"/>
                </a:lnTo>
                <a:lnTo>
                  <a:pt x="161" y="1407"/>
                </a:lnTo>
                <a:lnTo>
                  <a:pt x="211" y="1475"/>
                </a:lnTo>
                <a:lnTo>
                  <a:pt x="269" y="1538"/>
                </a:lnTo>
                <a:lnTo>
                  <a:pt x="332" y="1596"/>
                </a:lnTo>
                <a:lnTo>
                  <a:pt x="400" y="1646"/>
                </a:lnTo>
                <a:lnTo>
                  <a:pt x="473" y="1690"/>
                </a:lnTo>
                <a:lnTo>
                  <a:pt x="550" y="1728"/>
                </a:lnTo>
                <a:lnTo>
                  <a:pt x="630" y="1758"/>
                </a:lnTo>
                <a:lnTo>
                  <a:pt x="716" y="1779"/>
                </a:lnTo>
                <a:lnTo>
                  <a:pt x="803" y="1793"/>
                </a:lnTo>
                <a:lnTo>
                  <a:pt x="894" y="1797"/>
                </a:lnTo>
                <a:lnTo>
                  <a:pt x="985" y="1793"/>
                </a:lnTo>
                <a:lnTo>
                  <a:pt x="1072" y="1779"/>
                </a:lnTo>
                <a:lnTo>
                  <a:pt x="1158" y="1758"/>
                </a:lnTo>
                <a:lnTo>
                  <a:pt x="1238" y="1728"/>
                </a:lnTo>
                <a:lnTo>
                  <a:pt x="1315" y="1690"/>
                </a:lnTo>
                <a:lnTo>
                  <a:pt x="1388" y="1646"/>
                </a:lnTo>
                <a:lnTo>
                  <a:pt x="1456" y="1596"/>
                </a:lnTo>
                <a:lnTo>
                  <a:pt x="1519" y="1538"/>
                </a:lnTo>
                <a:lnTo>
                  <a:pt x="1577" y="1475"/>
                </a:lnTo>
                <a:lnTo>
                  <a:pt x="1627" y="1407"/>
                </a:lnTo>
                <a:lnTo>
                  <a:pt x="1671" y="1335"/>
                </a:lnTo>
                <a:lnTo>
                  <a:pt x="1708" y="1257"/>
                </a:lnTo>
                <a:lnTo>
                  <a:pt x="1737" y="1176"/>
                </a:lnTo>
                <a:lnTo>
                  <a:pt x="1760" y="1091"/>
                </a:lnTo>
                <a:lnTo>
                  <a:pt x="1774" y="1003"/>
                </a:lnTo>
                <a:lnTo>
                  <a:pt x="1777" y="912"/>
                </a:lnTo>
                <a:lnTo>
                  <a:pt x="1772" y="813"/>
                </a:lnTo>
                <a:lnTo>
                  <a:pt x="1756" y="717"/>
                </a:lnTo>
                <a:lnTo>
                  <a:pt x="1730" y="624"/>
                </a:lnTo>
                <a:lnTo>
                  <a:pt x="1694" y="537"/>
                </a:lnTo>
                <a:lnTo>
                  <a:pt x="1650" y="453"/>
                </a:lnTo>
                <a:lnTo>
                  <a:pt x="1596" y="376"/>
                </a:lnTo>
                <a:lnTo>
                  <a:pt x="1584" y="388"/>
                </a:lnTo>
                <a:lnTo>
                  <a:pt x="1547" y="343"/>
                </a:lnTo>
                <a:lnTo>
                  <a:pt x="1507" y="299"/>
                </a:lnTo>
                <a:lnTo>
                  <a:pt x="1446" y="243"/>
                </a:lnTo>
                <a:lnTo>
                  <a:pt x="1378" y="194"/>
                </a:lnTo>
                <a:lnTo>
                  <a:pt x="1306" y="151"/>
                </a:lnTo>
                <a:lnTo>
                  <a:pt x="1231" y="114"/>
                </a:lnTo>
                <a:lnTo>
                  <a:pt x="1152" y="84"/>
                </a:lnTo>
                <a:lnTo>
                  <a:pt x="1069" y="63"/>
                </a:lnTo>
                <a:lnTo>
                  <a:pt x="983" y="51"/>
                </a:lnTo>
                <a:lnTo>
                  <a:pt x="894" y="46"/>
                </a:lnTo>
                <a:close/>
                <a:moveTo>
                  <a:pt x="894" y="0"/>
                </a:moveTo>
                <a:lnTo>
                  <a:pt x="992" y="6"/>
                </a:lnTo>
                <a:lnTo>
                  <a:pt x="1084" y="21"/>
                </a:lnTo>
                <a:lnTo>
                  <a:pt x="1175" y="46"/>
                </a:lnTo>
                <a:lnTo>
                  <a:pt x="1262" y="79"/>
                </a:lnTo>
                <a:lnTo>
                  <a:pt x="1344" y="119"/>
                </a:lnTo>
                <a:lnTo>
                  <a:pt x="1421" y="168"/>
                </a:lnTo>
                <a:lnTo>
                  <a:pt x="1493" y="226"/>
                </a:lnTo>
                <a:lnTo>
                  <a:pt x="1559" y="289"/>
                </a:lnTo>
                <a:lnTo>
                  <a:pt x="1617" y="359"/>
                </a:lnTo>
                <a:lnTo>
                  <a:pt x="1605" y="369"/>
                </a:lnTo>
                <a:lnTo>
                  <a:pt x="1650" y="437"/>
                </a:lnTo>
                <a:lnTo>
                  <a:pt x="1690" y="507"/>
                </a:lnTo>
                <a:lnTo>
                  <a:pt x="1725" y="582"/>
                </a:lnTo>
                <a:lnTo>
                  <a:pt x="1751" y="661"/>
                </a:lnTo>
                <a:lnTo>
                  <a:pt x="1772" y="743"/>
                </a:lnTo>
                <a:lnTo>
                  <a:pt x="1784" y="827"/>
                </a:lnTo>
                <a:lnTo>
                  <a:pt x="1788" y="912"/>
                </a:lnTo>
                <a:lnTo>
                  <a:pt x="1783" y="1010"/>
                </a:lnTo>
                <a:lnTo>
                  <a:pt x="1767" y="1105"/>
                </a:lnTo>
                <a:lnTo>
                  <a:pt x="1742" y="1196"/>
                </a:lnTo>
                <a:lnTo>
                  <a:pt x="1708" y="1283"/>
                </a:lnTo>
                <a:lnTo>
                  <a:pt x="1666" y="1365"/>
                </a:lnTo>
                <a:lnTo>
                  <a:pt x="1615" y="1442"/>
                </a:lnTo>
                <a:lnTo>
                  <a:pt x="1557" y="1512"/>
                </a:lnTo>
                <a:lnTo>
                  <a:pt x="1493" y="1576"/>
                </a:lnTo>
                <a:lnTo>
                  <a:pt x="1421" y="1634"/>
                </a:lnTo>
                <a:lnTo>
                  <a:pt x="1344" y="1685"/>
                </a:lnTo>
                <a:lnTo>
                  <a:pt x="1262" y="1728"/>
                </a:lnTo>
                <a:lnTo>
                  <a:pt x="1177" y="1762"/>
                </a:lnTo>
                <a:lnTo>
                  <a:pt x="1086" y="1786"/>
                </a:lnTo>
                <a:lnTo>
                  <a:pt x="992" y="1802"/>
                </a:lnTo>
                <a:lnTo>
                  <a:pt x="894" y="1807"/>
                </a:lnTo>
                <a:lnTo>
                  <a:pt x="796" y="1802"/>
                </a:lnTo>
                <a:lnTo>
                  <a:pt x="702" y="1786"/>
                </a:lnTo>
                <a:lnTo>
                  <a:pt x="611" y="1762"/>
                </a:lnTo>
                <a:lnTo>
                  <a:pt x="526" y="1728"/>
                </a:lnTo>
                <a:lnTo>
                  <a:pt x="443" y="1685"/>
                </a:lnTo>
                <a:lnTo>
                  <a:pt x="367" y="1634"/>
                </a:lnTo>
                <a:lnTo>
                  <a:pt x="295" y="1576"/>
                </a:lnTo>
                <a:lnTo>
                  <a:pt x="230" y="1512"/>
                </a:lnTo>
                <a:lnTo>
                  <a:pt x="173" y="1442"/>
                </a:lnTo>
                <a:lnTo>
                  <a:pt x="122" y="1365"/>
                </a:lnTo>
                <a:lnTo>
                  <a:pt x="80" y="1283"/>
                </a:lnTo>
                <a:lnTo>
                  <a:pt x="45" y="1196"/>
                </a:lnTo>
                <a:lnTo>
                  <a:pt x="21" y="1105"/>
                </a:lnTo>
                <a:lnTo>
                  <a:pt x="5" y="1010"/>
                </a:lnTo>
                <a:lnTo>
                  <a:pt x="0" y="912"/>
                </a:lnTo>
                <a:lnTo>
                  <a:pt x="3" y="825"/>
                </a:lnTo>
                <a:lnTo>
                  <a:pt x="17" y="740"/>
                </a:lnTo>
                <a:lnTo>
                  <a:pt x="38" y="656"/>
                </a:lnTo>
                <a:lnTo>
                  <a:pt x="66" y="575"/>
                </a:lnTo>
                <a:lnTo>
                  <a:pt x="101" y="500"/>
                </a:lnTo>
                <a:lnTo>
                  <a:pt x="143" y="427"/>
                </a:lnTo>
                <a:lnTo>
                  <a:pt x="190" y="360"/>
                </a:lnTo>
                <a:lnTo>
                  <a:pt x="178" y="348"/>
                </a:lnTo>
                <a:lnTo>
                  <a:pt x="237" y="280"/>
                </a:lnTo>
                <a:lnTo>
                  <a:pt x="302" y="219"/>
                </a:lnTo>
                <a:lnTo>
                  <a:pt x="374" y="165"/>
                </a:lnTo>
                <a:lnTo>
                  <a:pt x="450" y="116"/>
                </a:lnTo>
                <a:lnTo>
                  <a:pt x="531" y="76"/>
                </a:lnTo>
                <a:lnTo>
                  <a:pt x="616" y="44"/>
                </a:lnTo>
                <a:lnTo>
                  <a:pt x="705" y="20"/>
                </a:lnTo>
                <a:lnTo>
                  <a:pt x="798" y="6"/>
                </a:lnTo>
                <a:lnTo>
                  <a:pt x="894" y="0"/>
                </a:lnTo>
                <a:close/>
              </a:path>
            </a:pathLst>
          </a:custGeom>
          <a:solidFill>
            <a:schemeClr val="bg1">
              <a:lumMod val="95000"/>
              <a:alpha val="9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dirty="0">
              <a:ln>
                <a:noFill/>
              </a:ln>
              <a:solidFill>
                <a:prstClr val="black"/>
              </a:solidFill>
              <a:effectLst/>
              <a:uLnTx/>
              <a:uFillTx/>
              <a:latin typeface="Calibri" pitchFamily="34" charset="0"/>
              <a:ea typeface="宋体" pitchFamily="2" charset="-122"/>
              <a:cs typeface="+mn-cs"/>
            </a:endParaRPr>
          </a:p>
        </p:txBody>
      </p:sp>
      <p:sp>
        <p:nvSpPr>
          <p:cNvPr id="96" name="Freeform 24"/>
          <p:cNvSpPr>
            <a:spLocks noEditPoints="1"/>
          </p:cNvSpPr>
          <p:nvPr/>
        </p:nvSpPr>
        <p:spPr bwMode="auto">
          <a:xfrm>
            <a:off x="5052875" y="1718650"/>
            <a:ext cx="734760" cy="742565"/>
          </a:xfrm>
          <a:custGeom>
            <a:avLst/>
            <a:gdLst>
              <a:gd name="T0" fmla="*/ 913 w 1788"/>
              <a:gd name="T1" fmla="*/ 958 h 1807"/>
              <a:gd name="T2" fmla="*/ 875 w 1788"/>
              <a:gd name="T3" fmla="*/ 869 h 1807"/>
              <a:gd name="T4" fmla="*/ 798 w 1788"/>
              <a:gd name="T5" fmla="*/ 946 h 1807"/>
              <a:gd name="T6" fmla="*/ 990 w 1788"/>
              <a:gd name="T7" fmla="*/ 946 h 1807"/>
              <a:gd name="T8" fmla="*/ 924 w 1788"/>
              <a:gd name="T9" fmla="*/ 804 h 1807"/>
              <a:gd name="T10" fmla="*/ 974 w 1788"/>
              <a:gd name="T11" fmla="*/ 993 h 1807"/>
              <a:gd name="T12" fmla="*/ 786 w 1788"/>
              <a:gd name="T13" fmla="*/ 942 h 1807"/>
              <a:gd name="T14" fmla="*/ 894 w 1788"/>
              <a:gd name="T15" fmla="*/ 671 h 1807"/>
              <a:gd name="T16" fmla="*/ 653 w 1788"/>
              <a:gd name="T17" fmla="*/ 912 h 1807"/>
              <a:gd name="T18" fmla="*/ 749 w 1788"/>
              <a:gd name="T19" fmla="*/ 1127 h 1807"/>
              <a:gd name="T20" fmla="*/ 1100 w 1788"/>
              <a:gd name="T21" fmla="*/ 1070 h 1807"/>
              <a:gd name="T22" fmla="*/ 1116 w 1788"/>
              <a:gd name="T23" fmla="*/ 818 h 1807"/>
              <a:gd name="T24" fmla="*/ 945 w 1788"/>
              <a:gd name="T25" fmla="*/ 631 h 1807"/>
              <a:gd name="T26" fmla="*/ 1180 w 1788"/>
              <a:gd name="T27" fmla="*/ 912 h 1807"/>
              <a:gd name="T28" fmla="*/ 986 w 1788"/>
              <a:gd name="T29" fmla="*/ 1166 h 1807"/>
              <a:gd name="T30" fmla="*/ 663 w 1788"/>
              <a:gd name="T31" fmla="*/ 1052 h 1807"/>
              <a:gd name="T32" fmla="*/ 674 w 1788"/>
              <a:gd name="T33" fmla="*/ 729 h 1807"/>
              <a:gd name="T34" fmla="*/ 768 w 1788"/>
              <a:gd name="T35" fmla="*/ 456 h 1807"/>
              <a:gd name="T36" fmla="*/ 436 w 1788"/>
              <a:gd name="T37" fmla="*/ 787 h 1807"/>
              <a:gd name="T38" fmla="*/ 552 w 1788"/>
              <a:gd name="T39" fmla="*/ 1241 h 1807"/>
              <a:gd name="T40" fmla="*/ 894 w 1788"/>
              <a:gd name="T41" fmla="*/ 1370 h 1807"/>
              <a:gd name="T42" fmla="*/ 1241 w 1788"/>
              <a:gd name="T43" fmla="*/ 1234 h 1807"/>
              <a:gd name="T44" fmla="*/ 1351 w 1788"/>
              <a:gd name="T45" fmla="*/ 787 h 1807"/>
              <a:gd name="T46" fmla="*/ 1020 w 1788"/>
              <a:gd name="T47" fmla="*/ 456 h 1807"/>
              <a:gd name="T48" fmla="*/ 1212 w 1788"/>
              <a:gd name="T49" fmla="*/ 547 h 1807"/>
              <a:gd name="T50" fmla="*/ 1362 w 1788"/>
              <a:gd name="T51" fmla="*/ 1035 h 1807"/>
              <a:gd name="T52" fmla="*/ 1100 w 1788"/>
              <a:gd name="T53" fmla="*/ 1370 h 1807"/>
              <a:gd name="T54" fmla="*/ 583 w 1788"/>
              <a:gd name="T55" fmla="*/ 1306 h 1807"/>
              <a:gd name="T56" fmla="*/ 410 w 1788"/>
              <a:gd name="T57" fmla="*/ 912 h 1807"/>
              <a:gd name="T58" fmla="*/ 690 w 1788"/>
              <a:gd name="T59" fmla="*/ 474 h 1807"/>
              <a:gd name="T60" fmla="*/ 594 w 1788"/>
              <a:gd name="T61" fmla="*/ 299 h 1807"/>
              <a:gd name="T62" fmla="*/ 230 w 1788"/>
              <a:gd name="T63" fmla="*/ 757 h 1807"/>
              <a:gd name="T64" fmla="*/ 326 w 1788"/>
              <a:gd name="T65" fmla="*/ 1260 h 1807"/>
              <a:gd name="T66" fmla="*/ 817 w 1788"/>
              <a:gd name="T67" fmla="*/ 1573 h 1807"/>
              <a:gd name="T68" fmla="*/ 1364 w 1788"/>
              <a:gd name="T69" fmla="*/ 1382 h 1807"/>
              <a:gd name="T70" fmla="*/ 1577 w 1788"/>
              <a:gd name="T71" fmla="*/ 912 h 1807"/>
              <a:gd name="T72" fmla="*/ 1320 w 1788"/>
              <a:gd name="T73" fmla="*/ 380 h 1807"/>
              <a:gd name="T74" fmla="*/ 981 w 1788"/>
              <a:gd name="T75" fmla="*/ 226 h 1807"/>
              <a:gd name="T76" fmla="*/ 1505 w 1788"/>
              <a:gd name="T77" fmla="*/ 588 h 1807"/>
              <a:gd name="T78" fmla="*/ 1575 w 1788"/>
              <a:gd name="T79" fmla="*/ 1115 h 1807"/>
              <a:gd name="T80" fmla="*/ 1144 w 1788"/>
              <a:gd name="T81" fmla="*/ 1578 h 1807"/>
              <a:gd name="T82" fmla="*/ 499 w 1788"/>
              <a:gd name="T83" fmla="*/ 1503 h 1807"/>
              <a:gd name="T84" fmla="*/ 215 w 1788"/>
              <a:gd name="T85" fmla="*/ 1051 h 1807"/>
              <a:gd name="T86" fmla="*/ 377 w 1788"/>
              <a:gd name="T87" fmla="*/ 453 h 1807"/>
              <a:gd name="T88" fmla="*/ 894 w 1788"/>
              <a:gd name="T89" fmla="*/ 46 h 1807"/>
              <a:gd name="T90" fmla="*/ 281 w 1788"/>
              <a:gd name="T91" fmla="*/ 299 h 1807"/>
              <a:gd name="T92" fmla="*/ 26 w 1788"/>
              <a:gd name="T93" fmla="*/ 741 h 1807"/>
              <a:gd name="T94" fmla="*/ 161 w 1788"/>
              <a:gd name="T95" fmla="*/ 1407 h 1807"/>
              <a:gd name="T96" fmla="*/ 716 w 1788"/>
              <a:gd name="T97" fmla="*/ 1779 h 1807"/>
              <a:gd name="T98" fmla="*/ 1388 w 1788"/>
              <a:gd name="T99" fmla="*/ 1646 h 1807"/>
              <a:gd name="T100" fmla="*/ 1760 w 1788"/>
              <a:gd name="T101" fmla="*/ 1091 h 1807"/>
              <a:gd name="T102" fmla="*/ 1596 w 1788"/>
              <a:gd name="T103" fmla="*/ 376 h 1807"/>
              <a:gd name="T104" fmla="*/ 1152 w 1788"/>
              <a:gd name="T105" fmla="*/ 84 h 1807"/>
              <a:gd name="T106" fmla="*/ 1262 w 1788"/>
              <a:gd name="T107" fmla="*/ 79 h 1807"/>
              <a:gd name="T108" fmla="*/ 1690 w 1788"/>
              <a:gd name="T109" fmla="*/ 507 h 1807"/>
              <a:gd name="T110" fmla="*/ 1742 w 1788"/>
              <a:gd name="T111" fmla="*/ 1196 h 1807"/>
              <a:gd name="T112" fmla="*/ 1262 w 1788"/>
              <a:gd name="T113" fmla="*/ 1728 h 1807"/>
              <a:gd name="T114" fmla="*/ 526 w 1788"/>
              <a:gd name="T115" fmla="*/ 1728 h 1807"/>
              <a:gd name="T116" fmla="*/ 45 w 1788"/>
              <a:gd name="T117" fmla="*/ 1196 h 1807"/>
              <a:gd name="T118" fmla="*/ 101 w 1788"/>
              <a:gd name="T119" fmla="*/ 500 h 1807"/>
              <a:gd name="T120" fmla="*/ 531 w 1788"/>
              <a:gd name="T121" fmla="*/ 76 h 1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88" h="1807">
                <a:moveTo>
                  <a:pt x="894" y="864"/>
                </a:moveTo>
                <a:lnTo>
                  <a:pt x="913" y="869"/>
                </a:lnTo>
                <a:lnTo>
                  <a:pt x="929" y="879"/>
                </a:lnTo>
                <a:lnTo>
                  <a:pt x="939" y="893"/>
                </a:lnTo>
                <a:lnTo>
                  <a:pt x="943" y="912"/>
                </a:lnTo>
                <a:lnTo>
                  <a:pt x="939" y="932"/>
                </a:lnTo>
                <a:lnTo>
                  <a:pt x="929" y="947"/>
                </a:lnTo>
                <a:lnTo>
                  <a:pt x="913" y="958"/>
                </a:lnTo>
                <a:lnTo>
                  <a:pt x="894" y="961"/>
                </a:lnTo>
                <a:lnTo>
                  <a:pt x="875" y="958"/>
                </a:lnTo>
                <a:lnTo>
                  <a:pt x="859" y="947"/>
                </a:lnTo>
                <a:lnTo>
                  <a:pt x="849" y="932"/>
                </a:lnTo>
                <a:lnTo>
                  <a:pt x="845" y="912"/>
                </a:lnTo>
                <a:lnTo>
                  <a:pt x="849" y="893"/>
                </a:lnTo>
                <a:lnTo>
                  <a:pt x="859" y="879"/>
                </a:lnTo>
                <a:lnTo>
                  <a:pt x="875" y="869"/>
                </a:lnTo>
                <a:lnTo>
                  <a:pt x="894" y="864"/>
                </a:lnTo>
                <a:close/>
                <a:moveTo>
                  <a:pt x="894" y="811"/>
                </a:moveTo>
                <a:lnTo>
                  <a:pt x="863" y="816"/>
                </a:lnTo>
                <a:lnTo>
                  <a:pt x="835" y="832"/>
                </a:lnTo>
                <a:lnTo>
                  <a:pt x="812" y="853"/>
                </a:lnTo>
                <a:lnTo>
                  <a:pt x="798" y="881"/>
                </a:lnTo>
                <a:lnTo>
                  <a:pt x="793" y="912"/>
                </a:lnTo>
                <a:lnTo>
                  <a:pt x="798" y="946"/>
                </a:lnTo>
                <a:lnTo>
                  <a:pt x="812" y="972"/>
                </a:lnTo>
                <a:lnTo>
                  <a:pt x="835" y="995"/>
                </a:lnTo>
                <a:lnTo>
                  <a:pt x="863" y="1009"/>
                </a:lnTo>
                <a:lnTo>
                  <a:pt x="894" y="1014"/>
                </a:lnTo>
                <a:lnTo>
                  <a:pt x="925" y="1009"/>
                </a:lnTo>
                <a:lnTo>
                  <a:pt x="953" y="995"/>
                </a:lnTo>
                <a:lnTo>
                  <a:pt x="976" y="972"/>
                </a:lnTo>
                <a:lnTo>
                  <a:pt x="990" y="946"/>
                </a:lnTo>
                <a:lnTo>
                  <a:pt x="995" y="912"/>
                </a:lnTo>
                <a:lnTo>
                  <a:pt x="990" y="881"/>
                </a:lnTo>
                <a:lnTo>
                  <a:pt x="976" y="853"/>
                </a:lnTo>
                <a:lnTo>
                  <a:pt x="953" y="832"/>
                </a:lnTo>
                <a:lnTo>
                  <a:pt x="925" y="816"/>
                </a:lnTo>
                <a:lnTo>
                  <a:pt x="894" y="811"/>
                </a:lnTo>
                <a:close/>
                <a:moveTo>
                  <a:pt x="894" y="801"/>
                </a:moveTo>
                <a:lnTo>
                  <a:pt x="924" y="804"/>
                </a:lnTo>
                <a:lnTo>
                  <a:pt x="952" y="816"/>
                </a:lnTo>
                <a:lnTo>
                  <a:pt x="974" y="834"/>
                </a:lnTo>
                <a:lnTo>
                  <a:pt x="992" y="857"/>
                </a:lnTo>
                <a:lnTo>
                  <a:pt x="1002" y="883"/>
                </a:lnTo>
                <a:lnTo>
                  <a:pt x="1006" y="912"/>
                </a:lnTo>
                <a:lnTo>
                  <a:pt x="1002" y="942"/>
                </a:lnTo>
                <a:lnTo>
                  <a:pt x="992" y="970"/>
                </a:lnTo>
                <a:lnTo>
                  <a:pt x="974" y="993"/>
                </a:lnTo>
                <a:lnTo>
                  <a:pt x="952" y="1010"/>
                </a:lnTo>
                <a:lnTo>
                  <a:pt x="924" y="1021"/>
                </a:lnTo>
                <a:lnTo>
                  <a:pt x="894" y="1026"/>
                </a:lnTo>
                <a:lnTo>
                  <a:pt x="864" y="1021"/>
                </a:lnTo>
                <a:lnTo>
                  <a:pt x="836" y="1010"/>
                </a:lnTo>
                <a:lnTo>
                  <a:pt x="814" y="993"/>
                </a:lnTo>
                <a:lnTo>
                  <a:pt x="796" y="970"/>
                </a:lnTo>
                <a:lnTo>
                  <a:pt x="786" y="942"/>
                </a:lnTo>
                <a:lnTo>
                  <a:pt x="782" y="912"/>
                </a:lnTo>
                <a:lnTo>
                  <a:pt x="786" y="883"/>
                </a:lnTo>
                <a:lnTo>
                  <a:pt x="796" y="857"/>
                </a:lnTo>
                <a:lnTo>
                  <a:pt x="814" y="834"/>
                </a:lnTo>
                <a:lnTo>
                  <a:pt x="836" y="816"/>
                </a:lnTo>
                <a:lnTo>
                  <a:pt x="864" y="804"/>
                </a:lnTo>
                <a:lnTo>
                  <a:pt x="894" y="801"/>
                </a:lnTo>
                <a:close/>
                <a:moveTo>
                  <a:pt x="894" y="671"/>
                </a:moveTo>
                <a:lnTo>
                  <a:pt x="845" y="677"/>
                </a:lnTo>
                <a:lnTo>
                  <a:pt x="800" y="691"/>
                </a:lnTo>
                <a:lnTo>
                  <a:pt x="760" y="713"/>
                </a:lnTo>
                <a:lnTo>
                  <a:pt x="723" y="743"/>
                </a:lnTo>
                <a:lnTo>
                  <a:pt x="693" y="778"/>
                </a:lnTo>
                <a:lnTo>
                  <a:pt x="672" y="818"/>
                </a:lnTo>
                <a:lnTo>
                  <a:pt x="658" y="864"/>
                </a:lnTo>
                <a:lnTo>
                  <a:pt x="653" y="912"/>
                </a:lnTo>
                <a:lnTo>
                  <a:pt x="655" y="947"/>
                </a:lnTo>
                <a:lnTo>
                  <a:pt x="662" y="981"/>
                </a:lnTo>
                <a:lnTo>
                  <a:pt x="674" y="1012"/>
                </a:lnTo>
                <a:lnTo>
                  <a:pt x="655" y="1012"/>
                </a:lnTo>
                <a:lnTo>
                  <a:pt x="670" y="1042"/>
                </a:lnTo>
                <a:lnTo>
                  <a:pt x="688" y="1070"/>
                </a:lnTo>
                <a:lnTo>
                  <a:pt x="711" y="1096"/>
                </a:lnTo>
                <a:lnTo>
                  <a:pt x="749" y="1127"/>
                </a:lnTo>
                <a:lnTo>
                  <a:pt x="793" y="1152"/>
                </a:lnTo>
                <a:lnTo>
                  <a:pt x="842" y="1166"/>
                </a:lnTo>
                <a:lnTo>
                  <a:pt x="894" y="1171"/>
                </a:lnTo>
                <a:lnTo>
                  <a:pt x="946" y="1166"/>
                </a:lnTo>
                <a:lnTo>
                  <a:pt x="995" y="1152"/>
                </a:lnTo>
                <a:lnTo>
                  <a:pt x="1039" y="1127"/>
                </a:lnTo>
                <a:lnTo>
                  <a:pt x="1077" y="1096"/>
                </a:lnTo>
                <a:lnTo>
                  <a:pt x="1100" y="1070"/>
                </a:lnTo>
                <a:lnTo>
                  <a:pt x="1117" y="1042"/>
                </a:lnTo>
                <a:lnTo>
                  <a:pt x="1133" y="1012"/>
                </a:lnTo>
                <a:lnTo>
                  <a:pt x="1114" y="1012"/>
                </a:lnTo>
                <a:lnTo>
                  <a:pt x="1126" y="981"/>
                </a:lnTo>
                <a:lnTo>
                  <a:pt x="1133" y="947"/>
                </a:lnTo>
                <a:lnTo>
                  <a:pt x="1135" y="912"/>
                </a:lnTo>
                <a:lnTo>
                  <a:pt x="1130" y="864"/>
                </a:lnTo>
                <a:lnTo>
                  <a:pt x="1116" y="818"/>
                </a:lnTo>
                <a:lnTo>
                  <a:pt x="1095" y="778"/>
                </a:lnTo>
                <a:lnTo>
                  <a:pt x="1065" y="743"/>
                </a:lnTo>
                <a:lnTo>
                  <a:pt x="1028" y="713"/>
                </a:lnTo>
                <a:lnTo>
                  <a:pt x="988" y="691"/>
                </a:lnTo>
                <a:lnTo>
                  <a:pt x="943" y="677"/>
                </a:lnTo>
                <a:lnTo>
                  <a:pt x="894" y="671"/>
                </a:lnTo>
                <a:close/>
                <a:moveTo>
                  <a:pt x="894" y="626"/>
                </a:moveTo>
                <a:lnTo>
                  <a:pt x="945" y="631"/>
                </a:lnTo>
                <a:lnTo>
                  <a:pt x="993" y="643"/>
                </a:lnTo>
                <a:lnTo>
                  <a:pt x="1039" y="666"/>
                </a:lnTo>
                <a:lnTo>
                  <a:pt x="1079" y="694"/>
                </a:lnTo>
                <a:lnTo>
                  <a:pt x="1112" y="729"/>
                </a:lnTo>
                <a:lnTo>
                  <a:pt x="1142" y="767"/>
                </a:lnTo>
                <a:lnTo>
                  <a:pt x="1163" y="813"/>
                </a:lnTo>
                <a:lnTo>
                  <a:pt x="1175" y="862"/>
                </a:lnTo>
                <a:lnTo>
                  <a:pt x="1180" y="912"/>
                </a:lnTo>
                <a:lnTo>
                  <a:pt x="1177" y="963"/>
                </a:lnTo>
                <a:lnTo>
                  <a:pt x="1163" y="1012"/>
                </a:lnTo>
                <a:lnTo>
                  <a:pt x="1144" y="1012"/>
                </a:lnTo>
                <a:lnTo>
                  <a:pt x="1124" y="1052"/>
                </a:lnTo>
                <a:lnTo>
                  <a:pt x="1096" y="1089"/>
                </a:lnTo>
                <a:lnTo>
                  <a:pt x="1065" y="1120"/>
                </a:lnTo>
                <a:lnTo>
                  <a:pt x="1028" y="1147"/>
                </a:lnTo>
                <a:lnTo>
                  <a:pt x="986" y="1166"/>
                </a:lnTo>
                <a:lnTo>
                  <a:pt x="941" y="1178"/>
                </a:lnTo>
                <a:lnTo>
                  <a:pt x="894" y="1182"/>
                </a:lnTo>
                <a:lnTo>
                  <a:pt x="847" y="1178"/>
                </a:lnTo>
                <a:lnTo>
                  <a:pt x="801" y="1166"/>
                </a:lnTo>
                <a:lnTo>
                  <a:pt x="760" y="1147"/>
                </a:lnTo>
                <a:lnTo>
                  <a:pt x="723" y="1120"/>
                </a:lnTo>
                <a:lnTo>
                  <a:pt x="691" y="1089"/>
                </a:lnTo>
                <a:lnTo>
                  <a:pt x="663" y="1052"/>
                </a:lnTo>
                <a:lnTo>
                  <a:pt x="644" y="1012"/>
                </a:lnTo>
                <a:lnTo>
                  <a:pt x="625" y="1012"/>
                </a:lnTo>
                <a:lnTo>
                  <a:pt x="611" y="963"/>
                </a:lnTo>
                <a:lnTo>
                  <a:pt x="608" y="912"/>
                </a:lnTo>
                <a:lnTo>
                  <a:pt x="613" y="862"/>
                </a:lnTo>
                <a:lnTo>
                  <a:pt x="625" y="813"/>
                </a:lnTo>
                <a:lnTo>
                  <a:pt x="646" y="767"/>
                </a:lnTo>
                <a:lnTo>
                  <a:pt x="674" y="729"/>
                </a:lnTo>
                <a:lnTo>
                  <a:pt x="709" y="694"/>
                </a:lnTo>
                <a:lnTo>
                  <a:pt x="749" y="666"/>
                </a:lnTo>
                <a:lnTo>
                  <a:pt x="794" y="643"/>
                </a:lnTo>
                <a:lnTo>
                  <a:pt x="842" y="631"/>
                </a:lnTo>
                <a:lnTo>
                  <a:pt x="894" y="626"/>
                </a:lnTo>
                <a:close/>
                <a:moveTo>
                  <a:pt x="894" y="439"/>
                </a:moveTo>
                <a:lnTo>
                  <a:pt x="829" y="443"/>
                </a:lnTo>
                <a:lnTo>
                  <a:pt x="768" y="456"/>
                </a:lnTo>
                <a:lnTo>
                  <a:pt x="709" y="476"/>
                </a:lnTo>
                <a:lnTo>
                  <a:pt x="655" y="504"/>
                </a:lnTo>
                <a:lnTo>
                  <a:pt x="604" y="537"/>
                </a:lnTo>
                <a:lnTo>
                  <a:pt x="559" y="577"/>
                </a:lnTo>
                <a:lnTo>
                  <a:pt x="519" y="622"/>
                </a:lnTo>
                <a:lnTo>
                  <a:pt x="485" y="673"/>
                </a:lnTo>
                <a:lnTo>
                  <a:pt x="457" y="729"/>
                </a:lnTo>
                <a:lnTo>
                  <a:pt x="436" y="787"/>
                </a:lnTo>
                <a:lnTo>
                  <a:pt x="424" y="848"/>
                </a:lnTo>
                <a:lnTo>
                  <a:pt x="421" y="912"/>
                </a:lnTo>
                <a:lnTo>
                  <a:pt x="424" y="975"/>
                </a:lnTo>
                <a:lnTo>
                  <a:pt x="436" y="1035"/>
                </a:lnTo>
                <a:lnTo>
                  <a:pt x="456" y="1092"/>
                </a:lnTo>
                <a:lnTo>
                  <a:pt x="480" y="1145"/>
                </a:lnTo>
                <a:lnTo>
                  <a:pt x="513" y="1196"/>
                </a:lnTo>
                <a:lnTo>
                  <a:pt x="552" y="1241"/>
                </a:lnTo>
                <a:lnTo>
                  <a:pt x="562" y="1225"/>
                </a:lnTo>
                <a:lnTo>
                  <a:pt x="571" y="1236"/>
                </a:lnTo>
                <a:lnTo>
                  <a:pt x="615" y="1274"/>
                </a:lnTo>
                <a:lnTo>
                  <a:pt x="663" y="1307"/>
                </a:lnTo>
                <a:lnTo>
                  <a:pt x="716" y="1334"/>
                </a:lnTo>
                <a:lnTo>
                  <a:pt x="773" y="1353"/>
                </a:lnTo>
                <a:lnTo>
                  <a:pt x="833" y="1365"/>
                </a:lnTo>
                <a:lnTo>
                  <a:pt x="894" y="1370"/>
                </a:lnTo>
                <a:lnTo>
                  <a:pt x="955" y="1365"/>
                </a:lnTo>
                <a:lnTo>
                  <a:pt x="1014" y="1353"/>
                </a:lnTo>
                <a:lnTo>
                  <a:pt x="1072" y="1334"/>
                </a:lnTo>
                <a:lnTo>
                  <a:pt x="1124" y="1307"/>
                </a:lnTo>
                <a:lnTo>
                  <a:pt x="1173" y="1274"/>
                </a:lnTo>
                <a:lnTo>
                  <a:pt x="1217" y="1236"/>
                </a:lnTo>
                <a:lnTo>
                  <a:pt x="1229" y="1223"/>
                </a:lnTo>
                <a:lnTo>
                  <a:pt x="1241" y="1234"/>
                </a:lnTo>
                <a:lnTo>
                  <a:pt x="1278" y="1190"/>
                </a:lnTo>
                <a:lnTo>
                  <a:pt x="1309" y="1141"/>
                </a:lnTo>
                <a:lnTo>
                  <a:pt x="1334" y="1089"/>
                </a:lnTo>
                <a:lnTo>
                  <a:pt x="1353" y="1033"/>
                </a:lnTo>
                <a:lnTo>
                  <a:pt x="1364" y="974"/>
                </a:lnTo>
                <a:lnTo>
                  <a:pt x="1367" y="912"/>
                </a:lnTo>
                <a:lnTo>
                  <a:pt x="1364" y="848"/>
                </a:lnTo>
                <a:lnTo>
                  <a:pt x="1351" y="787"/>
                </a:lnTo>
                <a:lnTo>
                  <a:pt x="1330" y="729"/>
                </a:lnTo>
                <a:lnTo>
                  <a:pt x="1303" y="673"/>
                </a:lnTo>
                <a:lnTo>
                  <a:pt x="1269" y="622"/>
                </a:lnTo>
                <a:lnTo>
                  <a:pt x="1229" y="577"/>
                </a:lnTo>
                <a:lnTo>
                  <a:pt x="1184" y="537"/>
                </a:lnTo>
                <a:lnTo>
                  <a:pt x="1133" y="504"/>
                </a:lnTo>
                <a:lnTo>
                  <a:pt x="1079" y="476"/>
                </a:lnTo>
                <a:lnTo>
                  <a:pt x="1020" y="456"/>
                </a:lnTo>
                <a:lnTo>
                  <a:pt x="959" y="443"/>
                </a:lnTo>
                <a:lnTo>
                  <a:pt x="894" y="439"/>
                </a:lnTo>
                <a:close/>
                <a:moveTo>
                  <a:pt x="894" y="429"/>
                </a:moveTo>
                <a:lnTo>
                  <a:pt x="966" y="434"/>
                </a:lnTo>
                <a:lnTo>
                  <a:pt x="1034" y="450"/>
                </a:lnTo>
                <a:lnTo>
                  <a:pt x="1098" y="474"/>
                </a:lnTo>
                <a:lnTo>
                  <a:pt x="1158" y="507"/>
                </a:lnTo>
                <a:lnTo>
                  <a:pt x="1212" y="547"/>
                </a:lnTo>
                <a:lnTo>
                  <a:pt x="1259" y="595"/>
                </a:lnTo>
                <a:lnTo>
                  <a:pt x="1301" y="649"/>
                </a:lnTo>
                <a:lnTo>
                  <a:pt x="1332" y="708"/>
                </a:lnTo>
                <a:lnTo>
                  <a:pt x="1357" y="773"/>
                </a:lnTo>
                <a:lnTo>
                  <a:pt x="1372" y="841"/>
                </a:lnTo>
                <a:lnTo>
                  <a:pt x="1378" y="912"/>
                </a:lnTo>
                <a:lnTo>
                  <a:pt x="1374" y="975"/>
                </a:lnTo>
                <a:lnTo>
                  <a:pt x="1362" y="1035"/>
                </a:lnTo>
                <a:lnTo>
                  <a:pt x="1344" y="1092"/>
                </a:lnTo>
                <a:lnTo>
                  <a:pt x="1318" y="1145"/>
                </a:lnTo>
                <a:lnTo>
                  <a:pt x="1287" y="1196"/>
                </a:lnTo>
                <a:lnTo>
                  <a:pt x="1250" y="1241"/>
                </a:lnTo>
                <a:lnTo>
                  <a:pt x="1264" y="1251"/>
                </a:lnTo>
                <a:lnTo>
                  <a:pt x="1215" y="1299"/>
                </a:lnTo>
                <a:lnTo>
                  <a:pt x="1159" y="1339"/>
                </a:lnTo>
                <a:lnTo>
                  <a:pt x="1100" y="1370"/>
                </a:lnTo>
                <a:lnTo>
                  <a:pt x="1035" y="1395"/>
                </a:lnTo>
                <a:lnTo>
                  <a:pt x="966" y="1410"/>
                </a:lnTo>
                <a:lnTo>
                  <a:pt x="894" y="1416"/>
                </a:lnTo>
                <a:lnTo>
                  <a:pt x="824" y="1410"/>
                </a:lnTo>
                <a:lnTo>
                  <a:pt x="758" y="1396"/>
                </a:lnTo>
                <a:lnTo>
                  <a:pt x="695" y="1374"/>
                </a:lnTo>
                <a:lnTo>
                  <a:pt x="637" y="1344"/>
                </a:lnTo>
                <a:lnTo>
                  <a:pt x="583" y="1306"/>
                </a:lnTo>
                <a:lnTo>
                  <a:pt x="534" y="1262"/>
                </a:lnTo>
                <a:lnTo>
                  <a:pt x="545" y="1248"/>
                </a:lnTo>
                <a:lnTo>
                  <a:pt x="506" y="1203"/>
                </a:lnTo>
                <a:lnTo>
                  <a:pt x="473" y="1152"/>
                </a:lnTo>
                <a:lnTo>
                  <a:pt x="447" y="1096"/>
                </a:lnTo>
                <a:lnTo>
                  <a:pt x="426" y="1038"/>
                </a:lnTo>
                <a:lnTo>
                  <a:pt x="414" y="977"/>
                </a:lnTo>
                <a:lnTo>
                  <a:pt x="410" y="912"/>
                </a:lnTo>
                <a:lnTo>
                  <a:pt x="416" y="841"/>
                </a:lnTo>
                <a:lnTo>
                  <a:pt x="431" y="773"/>
                </a:lnTo>
                <a:lnTo>
                  <a:pt x="456" y="708"/>
                </a:lnTo>
                <a:lnTo>
                  <a:pt x="487" y="649"/>
                </a:lnTo>
                <a:lnTo>
                  <a:pt x="529" y="595"/>
                </a:lnTo>
                <a:lnTo>
                  <a:pt x="576" y="547"/>
                </a:lnTo>
                <a:lnTo>
                  <a:pt x="630" y="507"/>
                </a:lnTo>
                <a:lnTo>
                  <a:pt x="690" y="474"/>
                </a:lnTo>
                <a:lnTo>
                  <a:pt x="754" y="450"/>
                </a:lnTo>
                <a:lnTo>
                  <a:pt x="822" y="434"/>
                </a:lnTo>
                <a:lnTo>
                  <a:pt x="894" y="429"/>
                </a:lnTo>
                <a:close/>
                <a:moveTo>
                  <a:pt x="894" y="231"/>
                </a:moveTo>
                <a:lnTo>
                  <a:pt x="814" y="235"/>
                </a:lnTo>
                <a:lnTo>
                  <a:pt x="737" y="249"/>
                </a:lnTo>
                <a:lnTo>
                  <a:pt x="663" y="270"/>
                </a:lnTo>
                <a:lnTo>
                  <a:pt x="594" y="299"/>
                </a:lnTo>
                <a:lnTo>
                  <a:pt x="529" y="336"/>
                </a:lnTo>
                <a:lnTo>
                  <a:pt x="468" y="380"/>
                </a:lnTo>
                <a:lnTo>
                  <a:pt x="412" y="430"/>
                </a:lnTo>
                <a:lnTo>
                  <a:pt x="361" y="486"/>
                </a:lnTo>
                <a:lnTo>
                  <a:pt x="318" y="547"/>
                </a:lnTo>
                <a:lnTo>
                  <a:pt x="281" y="612"/>
                </a:lnTo>
                <a:lnTo>
                  <a:pt x="251" y="682"/>
                </a:lnTo>
                <a:lnTo>
                  <a:pt x="230" y="757"/>
                </a:lnTo>
                <a:lnTo>
                  <a:pt x="217" y="834"/>
                </a:lnTo>
                <a:lnTo>
                  <a:pt x="211" y="912"/>
                </a:lnTo>
                <a:lnTo>
                  <a:pt x="215" y="982"/>
                </a:lnTo>
                <a:lnTo>
                  <a:pt x="225" y="1051"/>
                </a:lnTo>
                <a:lnTo>
                  <a:pt x="243" y="1115"/>
                </a:lnTo>
                <a:lnTo>
                  <a:pt x="260" y="1115"/>
                </a:lnTo>
                <a:lnTo>
                  <a:pt x="290" y="1190"/>
                </a:lnTo>
                <a:lnTo>
                  <a:pt x="326" y="1260"/>
                </a:lnTo>
                <a:lnTo>
                  <a:pt x="372" y="1325"/>
                </a:lnTo>
                <a:lnTo>
                  <a:pt x="424" y="1382"/>
                </a:lnTo>
                <a:lnTo>
                  <a:pt x="478" y="1431"/>
                </a:lnTo>
                <a:lnTo>
                  <a:pt x="538" y="1475"/>
                </a:lnTo>
                <a:lnTo>
                  <a:pt x="602" y="1510"/>
                </a:lnTo>
                <a:lnTo>
                  <a:pt x="670" y="1540"/>
                </a:lnTo>
                <a:lnTo>
                  <a:pt x="742" y="1561"/>
                </a:lnTo>
                <a:lnTo>
                  <a:pt x="817" y="1573"/>
                </a:lnTo>
                <a:lnTo>
                  <a:pt x="894" y="1578"/>
                </a:lnTo>
                <a:lnTo>
                  <a:pt x="971" y="1573"/>
                </a:lnTo>
                <a:lnTo>
                  <a:pt x="1046" y="1561"/>
                </a:lnTo>
                <a:lnTo>
                  <a:pt x="1117" y="1540"/>
                </a:lnTo>
                <a:lnTo>
                  <a:pt x="1186" y="1510"/>
                </a:lnTo>
                <a:lnTo>
                  <a:pt x="1250" y="1475"/>
                </a:lnTo>
                <a:lnTo>
                  <a:pt x="1309" y="1431"/>
                </a:lnTo>
                <a:lnTo>
                  <a:pt x="1364" y="1382"/>
                </a:lnTo>
                <a:lnTo>
                  <a:pt x="1416" y="1325"/>
                </a:lnTo>
                <a:lnTo>
                  <a:pt x="1461" y="1260"/>
                </a:lnTo>
                <a:lnTo>
                  <a:pt x="1498" y="1190"/>
                </a:lnTo>
                <a:lnTo>
                  <a:pt x="1528" y="1115"/>
                </a:lnTo>
                <a:lnTo>
                  <a:pt x="1545" y="1115"/>
                </a:lnTo>
                <a:lnTo>
                  <a:pt x="1563" y="1051"/>
                </a:lnTo>
                <a:lnTo>
                  <a:pt x="1573" y="982"/>
                </a:lnTo>
                <a:lnTo>
                  <a:pt x="1577" y="912"/>
                </a:lnTo>
                <a:lnTo>
                  <a:pt x="1571" y="834"/>
                </a:lnTo>
                <a:lnTo>
                  <a:pt x="1557" y="757"/>
                </a:lnTo>
                <a:lnTo>
                  <a:pt x="1536" y="682"/>
                </a:lnTo>
                <a:lnTo>
                  <a:pt x="1507" y="612"/>
                </a:lnTo>
                <a:lnTo>
                  <a:pt x="1470" y="547"/>
                </a:lnTo>
                <a:lnTo>
                  <a:pt x="1426" y="486"/>
                </a:lnTo>
                <a:lnTo>
                  <a:pt x="1376" y="430"/>
                </a:lnTo>
                <a:lnTo>
                  <a:pt x="1320" y="380"/>
                </a:lnTo>
                <a:lnTo>
                  <a:pt x="1259" y="336"/>
                </a:lnTo>
                <a:lnTo>
                  <a:pt x="1194" y="299"/>
                </a:lnTo>
                <a:lnTo>
                  <a:pt x="1124" y="270"/>
                </a:lnTo>
                <a:lnTo>
                  <a:pt x="1051" y="249"/>
                </a:lnTo>
                <a:lnTo>
                  <a:pt x="974" y="235"/>
                </a:lnTo>
                <a:lnTo>
                  <a:pt x="894" y="231"/>
                </a:lnTo>
                <a:close/>
                <a:moveTo>
                  <a:pt x="894" y="221"/>
                </a:moveTo>
                <a:lnTo>
                  <a:pt x="981" y="226"/>
                </a:lnTo>
                <a:lnTo>
                  <a:pt x="1065" y="242"/>
                </a:lnTo>
                <a:lnTo>
                  <a:pt x="1144" y="266"/>
                </a:lnTo>
                <a:lnTo>
                  <a:pt x="1219" y="301"/>
                </a:lnTo>
                <a:lnTo>
                  <a:pt x="1290" y="345"/>
                </a:lnTo>
                <a:lnTo>
                  <a:pt x="1353" y="395"/>
                </a:lnTo>
                <a:lnTo>
                  <a:pt x="1411" y="453"/>
                </a:lnTo>
                <a:lnTo>
                  <a:pt x="1461" y="518"/>
                </a:lnTo>
                <a:lnTo>
                  <a:pt x="1505" y="588"/>
                </a:lnTo>
                <a:lnTo>
                  <a:pt x="1540" y="663"/>
                </a:lnTo>
                <a:lnTo>
                  <a:pt x="1564" y="743"/>
                </a:lnTo>
                <a:lnTo>
                  <a:pt x="1580" y="827"/>
                </a:lnTo>
                <a:lnTo>
                  <a:pt x="1585" y="912"/>
                </a:lnTo>
                <a:lnTo>
                  <a:pt x="1584" y="982"/>
                </a:lnTo>
                <a:lnTo>
                  <a:pt x="1573" y="1051"/>
                </a:lnTo>
                <a:lnTo>
                  <a:pt x="1556" y="1115"/>
                </a:lnTo>
                <a:lnTo>
                  <a:pt x="1575" y="1115"/>
                </a:lnTo>
                <a:lnTo>
                  <a:pt x="1547" y="1194"/>
                </a:lnTo>
                <a:lnTo>
                  <a:pt x="1509" y="1267"/>
                </a:lnTo>
                <a:lnTo>
                  <a:pt x="1465" y="1335"/>
                </a:lnTo>
                <a:lnTo>
                  <a:pt x="1413" y="1398"/>
                </a:lnTo>
                <a:lnTo>
                  <a:pt x="1353" y="1454"/>
                </a:lnTo>
                <a:lnTo>
                  <a:pt x="1289" y="1503"/>
                </a:lnTo>
                <a:lnTo>
                  <a:pt x="1219" y="1545"/>
                </a:lnTo>
                <a:lnTo>
                  <a:pt x="1144" y="1578"/>
                </a:lnTo>
                <a:lnTo>
                  <a:pt x="1063" y="1603"/>
                </a:lnTo>
                <a:lnTo>
                  <a:pt x="979" y="1618"/>
                </a:lnTo>
                <a:lnTo>
                  <a:pt x="894" y="1624"/>
                </a:lnTo>
                <a:lnTo>
                  <a:pt x="808" y="1618"/>
                </a:lnTo>
                <a:lnTo>
                  <a:pt x="725" y="1603"/>
                </a:lnTo>
                <a:lnTo>
                  <a:pt x="644" y="1578"/>
                </a:lnTo>
                <a:lnTo>
                  <a:pt x="569" y="1545"/>
                </a:lnTo>
                <a:lnTo>
                  <a:pt x="499" y="1503"/>
                </a:lnTo>
                <a:lnTo>
                  <a:pt x="435" y="1454"/>
                </a:lnTo>
                <a:lnTo>
                  <a:pt x="375" y="1398"/>
                </a:lnTo>
                <a:lnTo>
                  <a:pt x="323" y="1335"/>
                </a:lnTo>
                <a:lnTo>
                  <a:pt x="279" y="1267"/>
                </a:lnTo>
                <a:lnTo>
                  <a:pt x="241" y="1194"/>
                </a:lnTo>
                <a:lnTo>
                  <a:pt x="213" y="1115"/>
                </a:lnTo>
                <a:lnTo>
                  <a:pt x="232" y="1115"/>
                </a:lnTo>
                <a:lnTo>
                  <a:pt x="215" y="1051"/>
                </a:lnTo>
                <a:lnTo>
                  <a:pt x="204" y="982"/>
                </a:lnTo>
                <a:lnTo>
                  <a:pt x="201" y="912"/>
                </a:lnTo>
                <a:lnTo>
                  <a:pt x="208" y="827"/>
                </a:lnTo>
                <a:lnTo>
                  <a:pt x="223" y="743"/>
                </a:lnTo>
                <a:lnTo>
                  <a:pt x="248" y="663"/>
                </a:lnTo>
                <a:lnTo>
                  <a:pt x="283" y="588"/>
                </a:lnTo>
                <a:lnTo>
                  <a:pt x="326" y="518"/>
                </a:lnTo>
                <a:lnTo>
                  <a:pt x="377" y="453"/>
                </a:lnTo>
                <a:lnTo>
                  <a:pt x="435" y="395"/>
                </a:lnTo>
                <a:lnTo>
                  <a:pt x="498" y="345"/>
                </a:lnTo>
                <a:lnTo>
                  <a:pt x="569" y="301"/>
                </a:lnTo>
                <a:lnTo>
                  <a:pt x="644" y="266"/>
                </a:lnTo>
                <a:lnTo>
                  <a:pt x="723" y="242"/>
                </a:lnTo>
                <a:lnTo>
                  <a:pt x="807" y="226"/>
                </a:lnTo>
                <a:lnTo>
                  <a:pt x="894" y="221"/>
                </a:lnTo>
                <a:close/>
                <a:moveTo>
                  <a:pt x="894" y="46"/>
                </a:moveTo>
                <a:lnTo>
                  <a:pt x="805" y="51"/>
                </a:lnTo>
                <a:lnTo>
                  <a:pt x="719" y="63"/>
                </a:lnTo>
                <a:lnTo>
                  <a:pt x="636" y="84"/>
                </a:lnTo>
                <a:lnTo>
                  <a:pt x="557" y="114"/>
                </a:lnTo>
                <a:lnTo>
                  <a:pt x="482" y="151"/>
                </a:lnTo>
                <a:lnTo>
                  <a:pt x="410" y="194"/>
                </a:lnTo>
                <a:lnTo>
                  <a:pt x="342" y="243"/>
                </a:lnTo>
                <a:lnTo>
                  <a:pt x="281" y="299"/>
                </a:lnTo>
                <a:lnTo>
                  <a:pt x="246" y="338"/>
                </a:lnTo>
                <a:lnTo>
                  <a:pt x="211" y="380"/>
                </a:lnTo>
                <a:lnTo>
                  <a:pt x="199" y="367"/>
                </a:lnTo>
                <a:lnTo>
                  <a:pt x="150" y="434"/>
                </a:lnTo>
                <a:lnTo>
                  <a:pt x="110" y="505"/>
                </a:lnTo>
                <a:lnTo>
                  <a:pt x="75" y="581"/>
                </a:lnTo>
                <a:lnTo>
                  <a:pt x="47" y="659"/>
                </a:lnTo>
                <a:lnTo>
                  <a:pt x="26" y="741"/>
                </a:lnTo>
                <a:lnTo>
                  <a:pt x="14" y="825"/>
                </a:lnTo>
                <a:lnTo>
                  <a:pt x="10" y="912"/>
                </a:lnTo>
                <a:lnTo>
                  <a:pt x="14" y="1003"/>
                </a:lnTo>
                <a:lnTo>
                  <a:pt x="28" y="1091"/>
                </a:lnTo>
                <a:lnTo>
                  <a:pt x="51" y="1176"/>
                </a:lnTo>
                <a:lnTo>
                  <a:pt x="80" y="1257"/>
                </a:lnTo>
                <a:lnTo>
                  <a:pt x="117" y="1335"/>
                </a:lnTo>
                <a:lnTo>
                  <a:pt x="161" y="1407"/>
                </a:lnTo>
                <a:lnTo>
                  <a:pt x="211" y="1475"/>
                </a:lnTo>
                <a:lnTo>
                  <a:pt x="269" y="1538"/>
                </a:lnTo>
                <a:lnTo>
                  <a:pt x="332" y="1596"/>
                </a:lnTo>
                <a:lnTo>
                  <a:pt x="400" y="1646"/>
                </a:lnTo>
                <a:lnTo>
                  <a:pt x="473" y="1690"/>
                </a:lnTo>
                <a:lnTo>
                  <a:pt x="550" y="1728"/>
                </a:lnTo>
                <a:lnTo>
                  <a:pt x="630" y="1758"/>
                </a:lnTo>
                <a:lnTo>
                  <a:pt x="716" y="1779"/>
                </a:lnTo>
                <a:lnTo>
                  <a:pt x="803" y="1793"/>
                </a:lnTo>
                <a:lnTo>
                  <a:pt x="894" y="1797"/>
                </a:lnTo>
                <a:lnTo>
                  <a:pt x="985" y="1793"/>
                </a:lnTo>
                <a:lnTo>
                  <a:pt x="1072" y="1779"/>
                </a:lnTo>
                <a:lnTo>
                  <a:pt x="1158" y="1758"/>
                </a:lnTo>
                <a:lnTo>
                  <a:pt x="1238" y="1728"/>
                </a:lnTo>
                <a:lnTo>
                  <a:pt x="1315" y="1690"/>
                </a:lnTo>
                <a:lnTo>
                  <a:pt x="1388" y="1646"/>
                </a:lnTo>
                <a:lnTo>
                  <a:pt x="1456" y="1596"/>
                </a:lnTo>
                <a:lnTo>
                  <a:pt x="1519" y="1538"/>
                </a:lnTo>
                <a:lnTo>
                  <a:pt x="1577" y="1475"/>
                </a:lnTo>
                <a:lnTo>
                  <a:pt x="1627" y="1407"/>
                </a:lnTo>
                <a:lnTo>
                  <a:pt x="1671" y="1335"/>
                </a:lnTo>
                <a:lnTo>
                  <a:pt x="1708" y="1257"/>
                </a:lnTo>
                <a:lnTo>
                  <a:pt x="1737" y="1176"/>
                </a:lnTo>
                <a:lnTo>
                  <a:pt x="1760" y="1091"/>
                </a:lnTo>
                <a:lnTo>
                  <a:pt x="1774" y="1003"/>
                </a:lnTo>
                <a:lnTo>
                  <a:pt x="1777" y="912"/>
                </a:lnTo>
                <a:lnTo>
                  <a:pt x="1772" y="813"/>
                </a:lnTo>
                <a:lnTo>
                  <a:pt x="1756" y="717"/>
                </a:lnTo>
                <a:lnTo>
                  <a:pt x="1730" y="624"/>
                </a:lnTo>
                <a:lnTo>
                  <a:pt x="1694" y="537"/>
                </a:lnTo>
                <a:lnTo>
                  <a:pt x="1650" y="453"/>
                </a:lnTo>
                <a:lnTo>
                  <a:pt x="1596" y="376"/>
                </a:lnTo>
                <a:lnTo>
                  <a:pt x="1584" y="388"/>
                </a:lnTo>
                <a:lnTo>
                  <a:pt x="1547" y="343"/>
                </a:lnTo>
                <a:lnTo>
                  <a:pt x="1507" y="299"/>
                </a:lnTo>
                <a:lnTo>
                  <a:pt x="1446" y="243"/>
                </a:lnTo>
                <a:lnTo>
                  <a:pt x="1378" y="194"/>
                </a:lnTo>
                <a:lnTo>
                  <a:pt x="1306" y="151"/>
                </a:lnTo>
                <a:lnTo>
                  <a:pt x="1231" y="114"/>
                </a:lnTo>
                <a:lnTo>
                  <a:pt x="1152" y="84"/>
                </a:lnTo>
                <a:lnTo>
                  <a:pt x="1069" y="63"/>
                </a:lnTo>
                <a:lnTo>
                  <a:pt x="983" y="51"/>
                </a:lnTo>
                <a:lnTo>
                  <a:pt x="894" y="46"/>
                </a:lnTo>
                <a:close/>
                <a:moveTo>
                  <a:pt x="894" y="0"/>
                </a:moveTo>
                <a:lnTo>
                  <a:pt x="992" y="6"/>
                </a:lnTo>
                <a:lnTo>
                  <a:pt x="1084" y="21"/>
                </a:lnTo>
                <a:lnTo>
                  <a:pt x="1175" y="46"/>
                </a:lnTo>
                <a:lnTo>
                  <a:pt x="1262" y="79"/>
                </a:lnTo>
                <a:lnTo>
                  <a:pt x="1344" y="119"/>
                </a:lnTo>
                <a:lnTo>
                  <a:pt x="1421" y="168"/>
                </a:lnTo>
                <a:lnTo>
                  <a:pt x="1493" y="226"/>
                </a:lnTo>
                <a:lnTo>
                  <a:pt x="1559" y="289"/>
                </a:lnTo>
                <a:lnTo>
                  <a:pt x="1617" y="359"/>
                </a:lnTo>
                <a:lnTo>
                  <a:pt x="1605" y="369"/>
                </a:lnTo>
                <a:lnTo>
                  <a:pt x="1650" y="437"/>
                </a:lnTo>
                <a:lnTo>
                  <a:pt x="1690" y="507"/>
                </a:lnTo>
                <a:lnTo>
                  <a:pt x="1725" y="582"/>
                </a:lnTo>
                <a:lnTo>
                  <a:pt x="1751" y="661"/>
                </a:lnTo>
                <a:lnTo>
                  <a:pt x="1772" y="743"/>
                </a:lnTo>
                <a:lnTo>
                  <a:pt x="1784" y="827"/>
                </a:lnTo>
                <a:lnTo>
                  <a:pt x="1788" y="912"/>
                </a:lnTo>
                <a:lnTo>
                  <a:pt x="1783" y="1010"/>
                </a:lnTo>
                <a:lnTo>
                  <a:pt x="1767" y="1105"/>
                </a:lnTo>
                <a:lnTo>
                  <a:pt x="1742" y="1196"/>
                </a:lnTo>
                <a:lnTo>
                  <a:pt x="1708" y="1283"/>
                </a:lnTo>
                <a:lnTo>
                  <a:pt x="1666" y="1365"/>
                </a:lnTo>
                <a:lnTo>
                  <a:pt x="1615" y="1442"/>
                </a:lnTo>
                <a:lnTo>
                  <a:pt x="1557" y="1512"/>
                </a:lnTo>
                <a:lnTo>
                  <a:pt x="1493" y="1576"/>
                </a:lnTo>
                <a:lnTo>
                  <a:pt x="1421" y="1634"/>
                </a:lnTo>
                <a:lnTo>
                  <a:pt x="1344" y="1685"/>
                </a:lnTo>
                <a:lnTo>
                  <a:pt x="1262" y="1728"/>
                </a:lnTo>
                <a:lnTo>
                  <a:pt x="1177" y="1762"/>
                </a:lnTo>
                <a:lnTo>
                  <a:pt x="1086" y="1786"/>
                </a:lnTo>
                <a:lnTo>
                  <a:pt x="992" y="1802"/>
                </a:lnTo>
                <a:lnTo>
                  <a:pt x="894" y="1807"/>
                </a:lnTo>
                <a:lnTo>
                  <a:pt x="796" y="1802"/>
                </a:lnTo>
                <a:lnTo>
                  <a:pt x="702" y="1786"/>
                </a:lnTo>
                <a:lnTo>
                  <a:pt x="611" y="1762"/>
                </a:lnTo>
                <a:lnTo>
                  <a:pt x="526" y="1728"/>
                </a:lnTo>
                <a:lnTo>
                  <a:pt x="443" y="1685"/>
                </a:lnTo>
                <a:lnTo>
                  <a:pt x="367" y="1634"/>
                </a:lnTo>
                <a:lnTo>
                  <a:pt x="295" y="1576"/>
                </a:lnTo>
                <a:lnTo>
                  <a:pt x="230" y="1512"/>
                </a:lnTo>
                <a:lnTo>
                  <a:pt x="173" y="1442"/>
                </a:lnTo>
                <a:lnTo>
                  <a:pt x="122" y="1365"/>
                </a:lnTo>
                <a:lnTo>
                  <a:pt x="80" y="1283"/>
                </a:lnTo>
                <a:lnTo>
                  <a:pt x="45" y="1196"/>
                </a:lnTo>
                <a:lnTo>
                  <a:pt x="21" y="1105"/>
                </a:lnTo>
                <a:lnTo>
                  <a:pt x="5" y="1010"/>
                </a:lnTo>
                <a:lnTo>
                  <a:pt x="0" y="912"/>
                </a:lnTo>
                <a:lnTo>
                  <a:pt x="3" y="825"/>
                </a:lnTo>
                <a:lnTo>
                  <a:pt x="17" y="740"/>
                </a:lnTo>
                <a:lnTo>
                  <a:pt x="38" y="656"/>
                </a:lnTo>
                <a:lnTo>
                  <a:pt x="66" y="575"/>
                </a:lnTo>
                <a:lnTo>
                  <a:pt x="101" y="500"/>
                </a:lnTo>
                <a:lnTo>
                  <a:pt x="143" y="427"/>
                </a:lnTo>
                <a:lnTo>
                  <a:pt x="190" y="360"/>
                </a:lnTo>
                <a:lnTo>
                  <a:pt x="178" y="348"/>
                </a:lnTo>
                <a:lnTo>
                  <a:pt x="237" y="280"/>
                </a:lnTo>
                <a:lnTo>
                  <a:pt x="302" y="219"/>
                </a:lnTo>
                <a:lnTo>
                  <a:pt x="374" y="165"/>
                </a:lnTo>
                <a:lnTo>
                  <a:pt x="450" y="116"/>
                </a:lnTo>
                <a:lnTo>
                  <a:pt x="531" y="76"/>
                </a:lnTo>
                <a:lnTo>
                  <a:pt x="616" y="44"/>
                </a:lnTo>
                <a:lnTo>
                  <a:pt x="705" y="20"/>
                </a:lnTo>
                <a:lnTo>
                  <a:pt x="798" y="6"/>
                </a:lnTo>
                <a:lnTo>
                  <a:pt x="894" y="0"/>
                </a:lnTo>
                <a:close/>
              </a:path>
            </a:pathLst>
          </a:custGeom>
          <a:solidFill>
            <a:schemeClr val="bg1">
              <a:lumMod val="95000"/>
              <a:alpha val="9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7" name="Freeform 24"/>
          <p:cNvSpPr>
            <a:spLocks noEditPoints="1"/>
          </p:cNvSpPr>
          <p:nvPr/>
        </p:nvSpPr>
        <p:spPr bwMode="auto">
          <a:xfrm>
            <a:off x="8707162" y="3983000"/>
            <a:ext cx="868109" cy="877333"/>
          </a:xfrm>
          <a:custGeom>
            <a:avLst/>
            <a:gdLst>
              <a:gd name="T0" fmla="*/ 913 w 1788"/>
              <a:gd name="T1" fmla="*/ 958 h 1807"/>
              <a:gd name="T2" fmla="*/ 875 w 1788"/>
              <a:gd name="T3" fmla="*/ 869 h 1807"/>
              <a:gd name="T4" fmla="*/ 798 w 1788"/>
              <a:gd name="T5" fmla="*/ 946 h 1807"/>
              <a:gd name="T6" fmla="*/ 990 w 1788"/>
              <a:gd name="T7" fmla="*/ 946 h 1807"/>
              <a:gd name="T8" fmla="*/ 924 w 1788"/>
              <a:gd name="T9" fmla="*/ 804 h 1807"/>
              <a:gd name="T10" fmla="*/ 974 w 1788"/>
              <a:gd name="T11" fmla="*/ 993 h 1807"/>
              <a:gd name="T12" fmla="*/ 786 w 1788"/>
              <a:gd name="T13" fmla="*/ 942 h 1807"/>
              <a:gd name="T14" fmla="*/ 894 w 1788"/>
              <a:gd name="T15" fmla="*/ 671 h 1807"/>
              <a:gd name="T16" fmla="*/ 653 w 1788"/>
              <a:gd name="T17" fmla="*/ 912 h 1807"/>
              <a:gd name="T18" fmla="*/ 749 w 1788"/>
              <a:gd name="T19" fmla="*/ 1127 h 1807"/>
              <a:gd name="T20" fmla="*/ 1100 w 1788"/>
              <a:gd name="T21" fmla="*/ 1070 h 1807"/>
              <a:gd name="T22" fmla="*/ 1116 w 1788"/>
              <a:gd name="T23" fmla="*/ 818 h 1807"/>
              <a:gd name="T24" fmla="*/ 945 w 1788"/>
              <a:gd name="T25" fmla="*/ 631 h 1807"/>
              <a:gd name="T26" fmla="*/ 1180 w 1788"/>
              <a:gd name="T27" fmla="*/ 912 h 1807"/>
              <a:gd name="T28" fmla="*/ 986 w 1788"/>
              <a:gd name="T29" fmla="*/ 1166 h 1807"/>
              <a:gd name="T30" fmla="*/ 663 w 1788"/>
              <a:gd name="T31" fmla="*/ 1052 h 1807"/>
              <a:gd name="T32" fmla="*/ 674 w 1788"/>
              <a:gd name="T33" fmla="*/ 729 h 1807"/>
              <a:gd name="T34" fmla="*/ 768 w 1788"/>
              <a:gd name="T35" fmla="*/ 456 h 1807"/>
              <a:gd name="T36" fmla="*/ 436 w 1788"/>
              <a:gd name="T37" fmla="*/ 787 h 1807"/>
              <a:gd name="T38" fmla="*/ 552 w 1788"/>
              <a:gd name="T39" fmla="*/ 1241 h 1807"/>
              <a:gd name="T40" fmla="*/ 894 w 1788"/>
              <a:gd name="T41" fmla="*/ 1370 h 1807"/>
              <a:gd name="T42" fmla="*/ 1241 w 1788"/>
              <a:gd name="T43" fmla="*/ 1234 h 1807"/>
              <a:gd name="T44" fmla="*/ 1351 w 1788"/>
              <a:gd name="T45" fmla="*/ 787 h 1807"/>
              <a:gd name="T46" fmla="*/ 1020 w 1788"/>
              <a:gd name="T47" fmla="*/ 456 h 1807"/>
              <a:gd name="T48" fmla="*/ 1212 w 1788"/>
              <a:gd name="T49" fmla="*/ 547 h 1807"/>
              <a:gd name="T50" fmla="*/ 1362 w 1788"/>
              <a:gd name="T51" fmla="*/ 1035 h 1807"/>
              <a:gd name="T52" fmla="*/ 1100 w 1788"/>
              <a:gd name="T53" fmla="*/ 1370 h 1807"/>
              <a:gd name="T54" fmla="*/ 583 w 1788"/>
              <a:gd name="T55" fmla="*/ 1306 h 1807"/>
              <a:gd name="T56" fmla="*/ 410 w 1788"/>
              <a:gd name="T57" fmla="*/ 912 h 1807"/>
              <a:gd name="T58" fmla="*/ 690 w 1788"/>
              <a:gd name="T59" fmla="*/ 474 h 1807"/>
              <a:gd name="T60" fmla="*/ 594 w 1788"/>
              <a:gd name="T61" fmla="*/ 299 h 1807"/>
              <a:gd name="T62" fmla="*/ 230 w 1788"/>
              <a:gd name="T63" fmla="*/ 757 h 1807"/>
              <a:gd name="T64" fmla="*/ 326 w 1788"/>
              <a:gd name="T65" fmla="*/ 1260 h 1807"/>
              <a:gd name="T66" fmla="*/ 817 w 1788"/>
              <a:gd name="T67" fmla="*/ 1573 h 1807"/>
              <a:gd name="T68" fmla="*/ 1364 w 1788"/>
              <a:gd name="T69" fmla="*/ 1382 h 1807"/>
              <a:gd name="T70" fmla="*/ 1577 w 1788"/>
              <a:gd name="T71" fmla="*/ 912 h 1807"/>
              <a:gd name="T72" fmla="*/ 1320 w 1788"/>
              <a:gd name="T73" fmla="*/ 380 h 1807"/>
              <a:gd name="T74" fmla="*/ 981 w 1788"/>
              <a:gd name="T75" fmla="*/ 226 h 1807"/>
              <a:gd name="T76" fmla="*/ 1505 w 1788"/>
              <a:gd name="T77" fmla="*/ 588 h 1807"/>
              <a:gd name="T78" fmla="*/ 1575 w 1788"/>
              <a:gd name="T79" fmla="*/ 1115 h 1807"/>
              <a:gd name="T80" fmla="*/ 1144 w 1788"/>
              <a:gd name="T81" fmla="*/ 1578 h 1807"/>
              <a:gd name="T82" fmla="*/ 499 w 1788"/>
              <a:gd name="T83" fmla="*/ 1503 h 1807"/>
              <a:gd name="T84" fmla="*/ 215 w 1788"/>
              <a:gd name="T85" fmla="*/ 1051 h 1807"/>
              <a:gd name="T86" fmla="*/ 377 w 1788"/>
              <a:gd name="T87" fmla="*/ 453 h 1807"/>
              <a:gd name="T88" fmla="*/ 894 w 1788"/>
              <a:gd name="T89" fmla="*/ 46 h 1807"/>
              <a:gd name="T90" fmla="*/ 281 w 1788"/>
              <a:gd name="T91" fmla="*/ 299 h 1807"/>
              <a:gd name="T92" fmla="*/ 26 w 1788"/>
              <a:gd name="T93" fmla="*/ 741 h 1807"/>
              <a:gd name="T94" fmla="*/ 161 w 1788"/>
              <a:gd name="T95" fmla="*/ 1407 h 1807"/>
              <a:gd name="T96" fmla="*/ 716 w 1788"/>
              <a:gd name="T97" fmla="*/ 1779 h 1807"/>
              <a:gd name="T98" fmla="*/ 1388 w 1788"/>
              <a:gd name="T99" fmla="*/ 1646 h 1807"/>
              <a:gd name="T100" fmla="*/ 1760 w 1788"/>
              <a:gd name="T101" fmla="*/ 1091 h 1807"/>
              <a:gd name="T102" fmla="*/ 1596 w 1788"/>
              <a:gd name="T103" fmla="*/ 376 h 1807"/>
              <a:gd name="T104" fmla="*/ 1152 w 1788"/>
              <a:gd name="T105" fmla="*/ 84 h 1807"/>
              <a:gd name="T106" fmla="*/ 1262 w 1788"/>
              <a:gd name="T107" fmla="*/ 79 h 1807"/>
              <a:gd name="T108" fmla="*/ 1690 w 1788"/>
              <a:gd name="T109" fmla="*/ 507 h 1807"/>
              <a:gd name="T110" fmla="*/ 1742 w 1788"/>
              <a:gd name="T111" fmla="*/ 1196 h 1807"/>
              <a:gd name="T112" fmla="*/ 1262 w 1788"/>
              <a:gd name="T113" fmla="*/ 1728 h 1807"/>
              <a:gd name="T114" fmla="*/ 526 w 1788"/>
              <a:gd name="T115" fmla="*/ 1728 h 1807"/>
              <a:gd name="T116" fmla="*/ 45 w 1788"/>
              <a:gd name="T117" fmla="*/ 1196 h 1807"/>
              <a:gd name="T118" fmla="*/ 101 w 1788"/>
              <a:gd name="T119" fmla="*/ 500 h 1807"/>
              <a:gd name="T120" fmla="*/ 531 w 1788"/>
              <a:gd name="T121" fmla="*/ 76 h 1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88" h="1807">
                <a:moveTo>
                  <a:pt x="894" y="864"/>
                </a:moveTo>
                <a:lnTo>
                  <a:pt x="913" y="869"/>
                </a:lnTo>
                <a:lnTo>
                  <a:pt x="929" y="879"/>
                </a:lnTo>
                <a:lnTo>
                  <a:pt x="939" y="893"/>
                </a:lnTo>
                <a:lnTo>
                  <a:pt x="943" y="912"/>
                </a:lnTo>
                <a:lnTo>
                  <a:pt x="939" y="932"/>
                </a:lnTo>
                <a:lnTo>
                  <a:pt x="929" y="947"/>
                </a:lnTo>
                <a:lnTo>
                  <a:pt x="913" y="958"/>
                </a:lnTo>
                <a:lnTo>
                  <a:pt x="894" y="961"/>
                </a:lnTo>
                <a:lnTo>
                  <a:pt x="875" y="958"/>
                </a:lnTo>
                <a:lnTo>
                  <a:pt x="859" y="947"/>
                </a:lnTo>
                <a:lnTo>
                  <a:pt x="849" y="932"/>
                </a:lnTo>
                <a:lnTo>
                  <a:pt x="845" y="912"/>
                </a:lnTo>
                <a:lnTo>
                  <a:pt x="849" y="893"/>
                </a:lnTo>
                <a:lnTo>
                  <a:pt x="859" y="879"/>
                </a:lnTo>
                <a:lnTo>
                  <a:pt x="875" y="869"/>
                </a:lnTo>
                <a:lnTo>
                  <a:pt x="894" y="864"/>
                </a:lnTo>
                <a:close/>
                <a:moveTo>
                  <a:pt x="894" y="811"/>
                </a:moveTo>
                <a:lnTo>
                  <a:pt x="863" y="816"/>
                </a:lnTo>
                <a:lnTo>
                  <a:pt x="835" y="832"/>
                </a:lnTo>
                <a:lnTo>
                  <a:pt x="812" y="853"/>
                </a:lnTo>
                <a:lnTo>
                  <a:pt x="798" y="881"/>
                </a:lnTo>
                <a:lnTo>
                  <a:pt x="793" y="912"/>
                </a:lnTo>
                <a:lnTo>
                  <a:pt x="798" y="946"/>
                </a:lnTo>
                <a:lnTo>
                  <a:pt x="812" y="972"/>
                </a:lnTo>
                <a:lnTo>
                  <a:pt x="835" y="995"/>
                </a:lnTo>
                <a:lnTo>
                  <a:pt x="863" y="1009"/>
                </a:lnTo>
                <a:lnTo>
                  <a:pt x="894" y="1014"/>
                </a:lnTo>
                <a:lnTo>
                  <a:pt x="925" y="1009"/>
                </a:lnTo>
                <a:lnTo>
                  <a:pt x="953" y="995"/>
                </a:lnTo>
                <a:lnTo>
                  <a:pt x="976" y="972"/>
                </a:lnTo>
                <a:lnTo>
                  <a:pt x="990" y="946"/>
                </a:lnTo>
                <a:lnTo>
                  <a:pt x="995" y="912"/>
                </a:lnTo>
                <a:lnTo>
                  <a:pt x="990" y="881"/>
                </a:lnTo>
                <a:lnTo>
                  <a:pt x="976" y="853"/>
                </a:lnTo>
                <a:lnTo>
                  <a:pt x="953" y="832"/>
                </a:lnTo>
                <a:lnTo>
                  <a:pt x="925" y="816"/>
                </a:lnTo>
                <a:lnTo>
                  <a:pt x="894" y="811"/>
                </a:lnTo>
                <a:close/>
                <a:moveTo>
                  <a:pt x="894" y="801"/>
                </a:moveTo>
                <a:lnTo>
                  <a:pt x="924" y="804"/>
                </a:lnTo>
                <a:lnTo>
                  <a:pt x="952" y="816"/>
                </a:lnTo>
                <a:lnTo>
                  <a:pt x="974" y="834"/>
                </a:lnTo>
                <a:lnTo>
                  <a:pt x="992" y="857"/>
                </a:lnTo>
                <a:lnTo>
                  <a:pt x="1002" y="883"/>
                </a:lnTo>
                <a:lnTo>
                  <a:pt x="1006" y="912"/>
                </a:lnTo>
                <a:lnTo>
                  <a:pt x="1002" y="942"/>
                </a:lnTo>
                <a:lnTo>
                  <a:pt x="992" y="970"/>
                </a:lnTo>
                <a:lnTo>
                  <a:pt x="974" y="993"/>
                </a:lnTo>
                <a:lnTo>
                  <a:pt x="952" y="1010"/>
                </a:lnTo>
                <a:lnTo>
                  <a:pt x="924" y="1021"/>
                </a:lnTo>
                <a:lnTo>
                  <a:pt x="894" y="1026"/>
                </a:lnTo>
                <a:lnTo>
                  <a:pt x="864" y="1021"/>
                </a:lnTo>
                <a:lnTo>
                  <a:pt x="836" y="1010"/>
                </a:lnTo>
                <a:lnTo>
                  <a:pt x="814" y="993"/>
                </a:lnTo>
                <a:lnTo>
                  <a:pt x="796" y="970"/>
                </a:lnTo>
                <a:lnTo>
                  <a:pt x="786" y="942"/>
                </a:lnTo>
                <a:lnTo>
                  <a:pt x="782" y="912"/>
                </a:lnTo>
                <a:lnTo>
                  <a:pt x="786" y="883"/>
                </a:lnTo>
                <a:lnTo>
                  <a:pt x="796" y="857"/>
                </a:lnTo>
                <a:lnTo>
                  <a:pt x="814" y="834"/>
                </a:lnTo>
                <a:lnTo>
                  <a:pt x="836" y="816"/>
                </a:lnTo>
                <a:lnTo>
                  <a:pt x="864" y="804"/>
                </a:lnTo>
                <a:lnTo>
                  <a:pt x="894" y="801"/>
                </a:lnTo>
                <a:close/>
                <a:moveTo>
                  <a:pt x="894" y="671"/>
                </a:moveTo>
                <a:lnTo>
                  <a:pt x="845" y="677"/>
                </a:lnTo>
                <a:lnTo>
                  <a:pt x="800" y="691"/>
                </a:lnTo>
                <a:lnTo>
                  <a:pt x="760" y="713"/>
                </a:lnTo>
                <a:lnTo>
                  <a:pt x="723" y="743"/>
                </a:lnTo>
                <a:lnTo>
                  <a:pt x="693" y="778"/>
                </a:lnTo>
                <a:lnTo>
                  <a:pt x="672" y="818"/>
                </a:lnTo>
                <a:lnTo>
                  <a:pt x="658" y="864"/>
                </a:lnTo>
                <a:lnTo>
                  <a:pt x="653" y="912"/>
                </a:lnTo>
                <a:lnTo>
                  <a:pt x="655" y="947"/>
                </a:lnTo>
                <a:lnTo>
                  <a:pt x="662" y="981"/>
                </a:lnTo>
                <a:lnTo>
                  <a:pt x="674" y="1012"/>
                </a:lnTo>
                <a:lnTo>
                  <a:pt x="655" y="1012"/>
                </a:lnTo>
                <a:lnTo>
                  <a:pt x="670" y="1042"/>
                </a:lnTo>
                <a:lnTo>
                  <a:pt x="688" y="1070"/>
                </a:lnTo>
                <a:lnTo>
                  <a:pt x="711" y="1096"/>
                </a:lnTo>
                <a:lnTo>
                  <a:pt x="749" y="1127"/>
                </a:lnTo>
                <a:lnTo>
                  <a:pt x="793" y="1152"/>
                </a:lnTo>
                <a:lnTo>
                  <a:pt x="842" y="1166"/>
                </a:lnTo>
                <a:lnTo>
                  <a:pt x="894" y="1171"/>
                </a:lnTo>
                <a:lnTo>
                  <a:pt x="946" y="1166"/>
                </a:lnTo>
                <a:lnTo>
                  <a:pt x="995" y="1152"/>
                </a:lnTo>
                <a:lnTo>
                  <a:pt x="1039" y="1127"/>
                </a:lnTo>
                <a:lnTo>
                  <a:pt x="1077" y="1096"/>
                </a:lnTo>
                <a:lnTo>
                  <a:pt x="1100" y="1070"/>
                </a:lnTo>
                <a:lnTo>
                  <a:pt x="1117" y="1042"/>
                </a:lnTo>
                <a:lnTo>
                  <a:pt x="1133" y="1012"/>
                </a:lnTo>
                <a:lnTo>
                  <a:pt x="1114" y="1012"/>
                </a:lnTo>
                <a:lnTo>
                  <a:pt x="1126" y="981"/>
                </a:lnTo>
                <a:lnTo>
                  <a:pt x="1133" y="947"/>
                </a:lnTo>
                <a:lnTo>
                  <a:pt x="1135" y="912"/>
                </a:lnTo>
                <a:lnTo>
                  <a:pt x="1130" y="864"/>
                </a:lnTo>
                <a:lnTo>
                  <a:pt x="1116" y="818"/>
                </a:lnTo>
                <a:lnTo>
                  <a:pt x="1095" y="778"/>
                </a:lnTo>
                <a:lnTo>
                  <a:pt x="1065" y="743"/>
                </a:lnTo>
                <a:lnTo>
                  <a:pt x="1028" y="713"/>
                </a:lnTo>
                <a:lnTo>
                  <a:pt x="988" y="691"/>
                </a:lnTo>
                <a:lnTo>
                  <a:pt x="943" y="677"/>
                </a:lnTo>
                <a:lnTo>
                  <a:pt x="894" y="671"/>
                </a:lnTo>
                <a:close/>
                <a:moveTo>
                  <a:pt x="894" y="626"/>
                </a:moveTo>
                <a:lnTo>
                  <a:pt x="945" y="631"/>
                </a:lnTo>
                <a:lnTo>
                  <a:pt x="993" y="643"/>
                </a:lnTo>
                <a:lnTo>
                  <a:pt x="1039" y="666"/>
                </a:lnTo>
                <a:lnTo>
                  <a:pt x="1079" y="694"/>
                </a:lnTo>
                <a:lnTo>
                  <a:pt x="1112" y="729"/>
                </a:lnTo>
                <a:lnTo>
                  <a:pt x="1142" y="767"/>
                </a:lnTo>
                <a:lnTo>
                  <a:pt x="1163" y="813"/>
                </a:lnTo>
                <a:lnTo>
                  <a:pt x="1175" y="862"/>
                </a:lnTo>
                <a:lnTo>
                  <a:pt x="1180" y="912"/>
                </a:lnTo>
                <a:lnTo>
                  <a:pt x="1177" y="963"/>
                </a:lnTo>
                <a:lnTo>
                  <a:pt x="1163" y="1012"/>
                </a:lnTo>
                <a:lnTo>
                  <a:pt x="1144" y="1012"/>
                </a:lnTo>
                <a:lnTo>
                  <a:pt x="1124" y="1052"/>
                </a:lnTo>
                <a:lnTo>
                  <a:pt x="1096" y="1089"/>
                </a:lnTo>
                <a:lnTo>
                  <a:pt x="1065" y="1120"/>
                </a:lnTo>
                <a:lnTo>
                  <a:pt x="1028" y="1147"/>
                </a:lnTo>
                <a:lnTo>
                  <a:pt x="986" y="1166"/>
                </a:lnTo>
                <a:lnTo>
                  <a:pt x="941" y="1178"/>
                </a:lnTo>
                <a:lnTo>
                  <a:pt x="894" y="1182"/>
                </a:lnTo>
                <a:lnTo>
                  <a:pt x="847" y="1178"/>
                </a:lnTo>
                <a:lnTo>
                  <a:pt x="801" y="1166"/>
                </a:lnTo>
                <a:lnTo>
                  <a:pt x="760" y="1147"/>
                </a:lnTo>
                <a:lnTo>
                  <a:pt x="723" y="1120"/>
                </a:lnTo>
                <a:lnTo>
                  <a:pt x="691" y="1089"/>
                </a:lnTo>
                <a:lnTo>
                  <a:pt x="663" y="1052"/>
                </a:lnTo>
                <a:lnTo>
                  <a:pt x="644" y="1012"/>
                </a:lnTo>
                <a:lnTo>
                  <a:pt x="625" y="1012"/>
                </a:lnTo>
                <a:lnTo>
                  <a:pt x="611" y="963"/>
                </a:lnTo>
                <a:lnTo>
                  <a:pt x="608" y="912"/>
                </a:lnTo>
                <a:lnTo>
                  <a:pt x="613" y="862"/>
                </a:lnTo>
                <a:lnTo>
                  <a:pt x="625" y="813"/>
                </a:lnTo>
                <a:lnTo>
                  <a:pt x="646" y="767"/>
                </a:lnTo>
                <a:lnTo>
                  <a:pt x="674" y="729"/>
                </a:lnTo>
                <a:lnTo>
                  <a:pt x="709" y="694"/>
                </a:lnTo>
                <a:lnTo>
                  <a:pt x="749" y="666"/>
                </a:lnTo>
                <a:lnTo>
                  <a:pt x="794" y="643"/>
                </a:lnTo>
                <a:lnTo>
                  <a:pt x="842" y="631"/>
                </a:lnTo>
                <a:lnTo>
                  <a:pt x="894" y="626"/>
                </a:lnTo>
                <a:close/>
                <a:moveTo>
                  <a:pt x="894" y="439"/>
                </a:moveTo>
                <a:lnTo>
                  <a:pt x="829" y="443"/>
                </a:lnTo>
                <a:lnTo>
                  <a:pt x="768" y="456"/>
                </a:lnTo>
                <a:lnTo>
                  <a:pt x="709" y="476"/>
                </a:lnTo>
                <a:lnTo>
                  <a:pt x="655" y="504"/>
                </a:lnTo>
                <a:lnTo>
                  <a:pt x="604" y="537"/>
                </a:lnTo>
                <a:lnTo>
                  <a:pt x="559" y="577"/>
                </a:lnTo>
                <a:lnTo>
                  <a:pt x="519" y="622"/>
                </a:lnTo>
                <a:lnTo>
                  <a:pt x="485" y="673"/>
                </a:lnTo>
                <a:lnTo>
                  <a:pt x="457" y="729"/>
                </a:lnTo>
                <a:lnTo>
                  <a:pt x="436" y="787"/>
                </a:lnTo>
                <a:lnTo>
                  <a:pt x="424" y="848"/>
                </a:lnTo>
                <a:lnTo>
                  <a:pt x="421" y="912"/>
                </a:lnTo>
                <a:lnTo>
                  <a:pt x="424" y="975"/>
                </a:lnTo>
                <a:lnTo>
                  <a:pt x="436" y="1035"/>
                </a:lnTo>
                <a:lnTo>
                  <a:pt x="456" y="1092"/>
                </a:lnTo>
                <a:lnTo>
                  <a:pt x="480" y="1145"/>
                </a:lnTo>
                <a:lnTo>
                  <a:pt x="513" y="1196"/>
                </a:lnTo>
                <a:lnTo>
                  <a:pt x="552" y="1241"/>
                </a:lnTo>
                <a:lnTo>
                  <a:pt x="562" y="1225"/>
                </a:lnTo>
                <a:lnTo>
                  <a:pt x="571" y="1236"/>
                </a:lnTo>
                <a:lnTo>
                  <a:pt x="615" y="1274"/>
                </a:lnTo>
                <a:lnTo>
                  <a:pt x="663" y="1307"/>
                </a:lnTo>
                <a:lnTo>
                  <a:pt x="716" y="1334"/>
                </a:lnTo>
                <a:lnTo>
                  <a:pt x="773" y="1353"/>
                </a:lnTo>
                <a:lnTo>
                  <a:pt x="833" y="1365"/>
                </a:lnTo>
                <a:lnTo>
                  <a:pt x="894" y="1370"/>
                </a:lnTo>
                <a:lnTo>
                  <a:pt x="955" y="1365"/>
                </a:lnTo>
                <a:lnTo>
                  <a:pt x="1014" y="1353"/>
                </a:lnTo>
                <a:lnTo>
                  <a:pt x="1072" y="1334"/>
                </a:lnTo>
                <a:lnTo>
                  <a:pt x="1124" y="1307"/>
                </a:lnTo>
                <a:lnTo>
                  <a:pt x="1173" y="1274"/>
                </a:lnTo>
                <a:lnTo>
                  <a:pt x="1217" y="1236"/>
                </a:lnTo>
                <a:lnTo>
                  <a:pt x="1229" y="1223"/>
                </a:lnTo>
                <a:lnTo>
                  <a:pt x="1241" y="1234"/>
                </a:lnTo>
                <a:lnTo>
                  <a:pt x="1278" y="1190"/>
                </a:lnTo>
                <a:lnTo>
                  <a:pt x="1309" y="1141"/>
                </a:lnTo>
                <a:lnTo>
                  <a:pt x="1334" y="1089"/>
                </a:lnTo>
                <a:lnTo>
                  <a:pt x="1353" y="1033"/>
                </a:lnTo>
                <a:lnTo>
                  <a:pt x="1364" y="974"/>
                </a:lnTo>
                <a:lnTo>
                  <a:pt x="1367" y="912"/>
                </a:lnTo>
                <a:lnTo>
                  <a:pt x="1364" y="848"/>
                </a:lnTo>
                <a:lnTo>
                  <a:pt x="1351" y="787"/>
                </a:lnTo>
                <a:lnTo>
                  <a:pt x="1330" y="729"/>
                </a:lnTo>
                <a:lnTo>
                  <a:pt x="1303" y="673"/>
                </a:lnTo>
                <a:lnTo>
                  <a:pt x="1269" y="622"/>
                </a:lnTo>
                <a:lnTo>
                  <a:pt x="1229" y="577"/>
                </a:lnTo>
                <a:lnTo>
                  <a:pt x="1184" y="537"/>
                </a:lnTo>
                <a:lnTo>
                  <a:pt x="1133" y="504"/>
                </a:lnTo>
                <a:lnTo>
                  <a:pt x="1079" y="476"/>
                </a:lnTo>
                <a:lnTo>
                  <a:pt x="1020" y="456"/>
                </a:lnTo>
                <a:lnTo>
                  <a:pt x="959" y="443"/>
                </a:lnTo>
                <a:lnTo>
                  <a:pt x="894" y="439"/>
                </a:lnTo>
                <a:close/>
                <a:moveTo>
                  <a:pt x="894" y="429"/>
                </a:moveTo>
                <a:lnTo>
                  <a:pt x="966" y="434"/>
                </a:lnTo>
                <a:lnTo>
                  <a:pt x="1034" y="450"/>
                </a:lnTo>
                <a:lnTo>
                  <a:pt x="1098" y="474"/>
                </a:lnTo>
                <a:lnTo>
                  <a:pt x="1158" y="507"/>
                </a:lnTo>
                <a:lnTo>
                  <a:pt x="1212" y="547"/>
                </a:lnTo>
                <a:lnTo>
                  <a:pt x="1259" y="595"/>
                </a:lnTo>
                <a:lnTo>
                  <a:pt x="1301" y="649"/>
                </a:lnTo>
                <a:lnTo>
                  <a:pt x="1332" y="708"/>
                </a:lnTo>
                <a:lnTo>
                  <a:pt x="1357" y="773"/>
                </a:lnTo>
                <a:lnTo>
                  <a:pt x="1372" y="841"/>
                </a:lnTo>
                <a:lnTo>
                  <a:pt x="1378" y="912"/>
                </a:lnTo>
                <a:lnTo>
                  <a:pt x="1374" y="975"/>
                </a:lnTo>
                <a:lnTo>
                  <a:pt x="1362" y="1035"/>
                </a:lnTo>
                <a:lnTo>
                  <a:pt x="1344" y="1092"/>
                </a:lnTo>
                <a:lnTo>
                  <a:pt x="1318" y="1145"/>
                </a:lnTo>
                <a:lnTo>
                  <a:pt x="1287" y="1196"/>
                </a:lnTo>
                <a:lnTo>
                  <a:pt x="1250" y="1241"/>
                </a:lnTo>
                <a:lnTo>
                  <a:pt x="1264" y="1251"/>
                </a:lnTo>
                <a:lnTo>
                  <a:pt x="1215" y="1299"/>
                </a:lnTo>
                <a:lnTo>
                  <a:pt x="1159" y="1339"/>
                </a:lnTo>
                <a:lnTo>
                  <a:pt x="1100" y="1370"/>
                </a:lnTo>
                <a:lnTo>
                  <a:pt x="1035" y="1395"/>
                </a:lnTo>
                <a:lnTo>
                  <a:pt x="966" y="1410"/>
                </a:lnTo>
                <a:lnTo>
                  <a:pt x="894" y="1416"/>
                </a:lnTo>
                <a:lnTo>
                  <a:pt x="824" y="1410"/>
                </a:lnTo>
                <a:lnTo>
                  <a:pt x="758" y="1396"/>
                </a:lnTo>
                <a:lnTo>
                  <a:pt x="695" y="1374"/>
                </a:lnTo>
                <a:lnTo>
                  <a:pt x="637" y="1344"/>
                </a:lnTo>
                <a:lnTo>
                  <a:pt x="583" y="1306"/>
                </a:lnTo>
                <a:lnTo>
                  <a:pt x="534" y="1262"/>
                </a:lnTo>
                <a:lnTo>
                  <a:pt x="545" y="1248"/>
                </a:lnTo>
                <a:lnTo>
                  <a:pt x="506" y="1203"/>
                </a:lnTo>
                <a:lnTo>
                  <a:pt x="473" y="1152"/>
                </a:lnTo>
                <a:lnTo>
                  <a:pt x="447" y="1096"/>
                </a:lnTo>
                <a:lnTo>
                  <a:pt x="426" y="1038"/>
                </a:lnTo>
                <a:lnTo>
                  <a:pt x="414" y="977"/>
                </a:lnTo>
                <a:lnTo>
                  <a:pt x="410" y="912"/>
                </a:lnTo>
                <a:lnTo>
                  <a:pt x="416" y="841"/>
                </a:lnTo>
                <a:lnTo>
                  <a:pt x="431" y="773"/>
                </a:lnTo>
                <a:lnTo>
                  <a:pt x="456" y="708"/>
                </a:lnTo>
                <a:lnTo>
                  <a:pt x="487" y="649"/>
                </a:lnTo>
                <a:lnTo>
                  <a:pt x="529" y="595"/>
                </a:lnTo>
                <a:lnTo>
                  <a:pt x="576" y="547"/>
                </a:lnTo>
                <a:lnTo>
                  <a:pt x="630" y="507"/>
                </a:lnTo>
                <a:lnTo>
                  <a:pt x="690" y="474"/>
                </a:lnTo>
                <a:lnTo>
                  <a:pt x="754" y="450"/>
                </a:lnTo>
                <a:lnTo>
                  <a:pt x="822" y="434"/>
                </a:lnTo>
                <a:lnTo>
                  <a:pt x="894" y="429"/>
                </a:lnTo>
                <a:close/>
                <a:moveTo>
                  <a:pt x="894" y="231"/>
                </a:moveTo>
                <a:lnTo>
                  <a:pt x="814" y="235"/>
                </a:lnTo>
                <a:lnTo>
                  <a:pt x="737" y="249"/>
                </a:lnTo>
                <a:lnTo>
                  <a:pt x="663" y="270"/>
                </a:lnTo>
                <a:lnTo>
                  <a:pt x="594" y="299"/>
                </a:lnTo>
                <a:lnTo>
                  <a:pt x="529" y="336"/>
                </a:lnTo>
                <a:lnTo>
                  <a:pt x="468" y="380"/>
                </a:lnTo>
                <a:lnTo>
                  <a:pt x="412" y="430"/>
                </a:lnTo>
                <a:lnTo>
                  <a:pt x="361" y="486"/>
                </a:lnTo>
                <a:lnTo>
                  <a:pt x="318" y="547"/>
                </a:lnTo>
                <a:lnTo>
                  <a:pt x="281" y="612"/>
                </a:lnTo>
                <a:lnTo>
                  <a:pt x="251" y="682"/>
                </a:lnTo>
                <a:lnTo>
                  <a:pt x="230" y="757"/>
                </a:lnTo>
                <a:lnTo>
                  <a:pt x="217" y="834"/>
                </a:lnTo>
                <a:lnTo>
                  <a:pt x="211" y="912"/>
                </a:lnTo>
                <a:lnTo>
                  <a:pt x="215" y="982"/>
                </a:lnTo>
                <a:lnTo>
                  <a:pt x="225" y="1051"/>
                </a:lnTo>
                <a:lnTo>
                  <a:pt x="243" y="1115"/>
                </a:lnTo>
                <a:lnTo>
                  <a:pt x="260" y="1115"/>
                </a:lnTo>
                <a:lnTo>
                  <a:pt x="290" y="1190"/>
                </a:lnTo>
                <a:lnTo>
                  <a:pt x="326" y="1260"/>
                </a:lnTo>
                <a:lnTo>
                  <a:pt x="372" y="1325"/>
                </a:lnTo>
                <a:lnTo>
                  <a:pt x="424" y="1382"/>
                </a:lnTo>
                <a:lnTo>
                  <a:pt x="478" y="1431"/>
                </a:lnTo>
                <a:lnTo>
                  <a:pt x="538" y="1475"/>
                </a:lnTo>
                <a:lnTo>
                  <a:pt x="602" y="1510"/>
                </a:lnTo>
                <a:lnTo>
                  <a:pt x="670" y="1540"/>
                </a:lnTo>
                <a:lnTo>
                  <a:pt x="742" y="1561"/>
                </a:lnTo>
                <a:lnTo>
                  <a:pt x="817" y="1573"/>
                </a:lnTo>
                <a:lnTo>
                  <a:pt x="894" y="1578"/>
                </a:lnTo>
                <a:lnTo>
                  <a:pt x="971" y="1573"/>
                </a:lnTo>
                <a:lnTo>
                  <a:pt x="1046" y="1561"/>
                </a:lnTo>
                <a:lnTo>
                  <a:pt x="1117" y="1540"/>
                </a:lnTo>
                <a:lnTo>
                  <a:pt x="1186" y="1510"/>
                </a:lnTo>
                <a:lnTo>
                  <a:pt x="1250" y="1475"/>
                </a:lnTo>
                <a:lnTo>
                  <a:pt x="1309" y="1431"/>
                </a:lnTo>
                <a:lnTo>
                  <a:pt x="1364" y="1382"/>
                </a:lnTo>
                <a:lnTo>
                  <a:pt x="1416" y="1325"/>
                </a:lnTo>
                <a:lnTo>
                  <a:pt x="1461" y="1260"/>
                </a:lnTo>
                <a:lnTo>
                  <a:pt x="1498" y="1190"/>
                </a:lnTo>
                <a:lnTo>
                  <a:pt x="1528" y="1115"/>
                </a:lnTo>
                <a:lnTo>
                  <a:pt x="1545" y="1115"/>
                </a:lnTo>
                <a:lnTo>
                  <a:pt x="1563" y="1051"/>
                </a:lnTo>
                <a:lnTo>
                  <a:pt x="1573" y="982"/>
                </a:lnTo>
                <a:lnTo>
                  <a:pt x="1577" y="912"/>
                </a:lnTo>
                <a:lnTo>
                  <a:pt x="1571" y="834"/>
                </a:lnTo>
                <a:lnTo>
                  <a:pt x="1557" y="757"/>
                </a:lnTo>
                <a:lnTo>
                  <a:pt x="1536" y="682"/>
                </a:lnTo>
                <a:lnTo>
                  <a:pt x="1507" y="612"/>
                </a:lnTo>
                <a:lnTo>
                  <a:pt x="1470" y="547"/>
                </a:lnTo>
                <a:lnTo>
                  <a:pt x="1426" y="486"/>
                </a:lnTo>
                <a:lnTo>
                  <a:pt x="1376" y="430"/>
                </a:lnTo>
                <a:lnTo>
                  <a:pt x="1320" y="380"/>
                </a:lnTo>
                <a:lnTo>
                  <a:pt x="1259" y="336"/>
                </a:lnTo>
                <a:lnTo>
                  <a:pt x="1194" y="299"/>
                </a:lnTo>
                <a:lnTo>
                  <a:pt x="1124" y="270"/>
                </a:lnTo>
                <a:lnTo>
                  <a:pt x="1051" y="249"/>
                </a:lnTo>
                <a:lnTo>
                  <a:pt x="974" y="235"/>
                </a:lnTo>
                <a:lnTo>
                  <a:pt x="894" y="231"/>
                </a:lnTo>
                <a:close/>
                <a:moveTo>
                  <a:pt x="894" y="221"/>
                </a:moveTo>
                <a:lnTo>
                  <a:pt x="981" y="226"/>
                </a:lnTo>
                <a:lnTo>
                  <a:pt x="1065" y="242"/>
                </a:lnTo>
                <a:lnTo>
                  <a:pt x="1144" y="266"/>
                </a:lnTo>
                <a:lnTo>
                  <a:pt x="1219" y="301"/>
                </a:lnTo>
                <a:lnTo>
                  <a:pt x="1290" y="345"/>
                </a:lnTo>
                <a:lnTo>
                  <a:pt x="1353" y="395"/>
                </a:lnTo>
                <a:lnTo>
                  <a:pt x="1411" y="453"/>
                </a:lnTo>
                <a:lnTo>
                  <a:pt x="1461" y="518"/>
                </a:lnTo>
                <a:lnTo>
                  <a:pt x="1505" y="588"/>
                </a:lnTo>
                <a:lnTo>
                  <a:pt x="1540" y="663"/>
                </a:lnTo>
                <a:lnTo>
                  <a:pt x="1564" y="743"/>
                </a:lnTo>
                <a:lnTo>
                  <a:pt x="1580" y="827"/>
                </a:lnTo>
                <a:lnTo>
                  <a:pt x="1585" y="912"/>
                </a:lnTo>
                <a:lnTo>
                  <a:pt x="1584" y="982"/>
                </a:lnTo>
                <a:lnTo>
                  <a:pt x="1573" y="1051"/>
                </a:lnTo>
                <a:lnTo>
                  <a:pt x="1556" y="1115"/>
                </a:lnTo>
                <a:lnTo>
                  <a:pt x="1575" y="1115"/>
                </a:lnTo>
                <a:lnTo>
                  <a:pt x="1547" y="1194"/>
                </a:lnTo>
                <a:lnTo>
                  <a:pt x="1509" y="1267"/>
                </a:lnTo>
                <a:lnTo>
                  <a:pt x="1465" y="1335"/>
                </a:lnTo>
                <a:lnTo>
                  <a:pt x="1413" y="1398"/>
                </a:lnTo>
                <a:lnTo>
                  <a:pt x="1353" y="1454"/>
                </a:lnTo>
                <a:lnTo>
                  <a:pt x="1289" y="1503"/>
                </a:lnTo>
                <a:lnTo>
                  <a:pt x="1219" y="1545"/>
                </a:lnTo>
                <a:lnTo>
                  <a:pt x="1144" y="1578"/>
                </a:lnTo>
                <a:lnTo>
                  <a:pt x="1063" y="1603"/>
                </a:lnTo>
                <a:lnTo>
                  <a:pt x="979" y="1618"/>
                </a:lnTo>
                <a:lnTo>
                  <a:pt x="894" y="1624"/>
                </a:lnTo>
                <a:lnTo>
                  <a:pt x="808" y="1618"/>
                </a:lnTo>
                <a:lnTo>
                  <a:pt x="725" y="1603"/>
                </a:lnTo>
                <a:lnTo>
                  <a:pt x="644" y="1578"/>
                </a:lnTo>
                <a:lnTo>
                  <a:pt x="569" y="1545"/>
                </a:lnTo>
                <a:lnTo>
                  <a:pt x="499" y="1503"/>
                </a:lnTo>
                <a:lnTo>
                  <a:pt x="435" y="1454"/>
                </a:lnTo>
                <a:lnTo>
                  <a:pt x="375" y="1398"/>
                </a:lnTo>
                <a:lnTo>
                  <a:pt x="323" y="1335"/>
                </a:lnTo>
                <a:lnTo>
                  <a:pt x="279" y="1267"/>
                </a:lnTo>
                <a:lnTo>
                  <a:pt x="241" y="1194"/>
                </a:lnTo>
                <a:lnTo>
                  <a:pt x="213" y="1115"/>
                </a:lnTo>
                <a:lnTo>
                  <a:pt x="232" y="1115"/>
                </a:lnTo>
                <a:lnTo>
                  <a:pt x="215" y="1051"/>
                </a:lnTo>
                <a:lnTo>
                  <a:pt x="204" y="982"/>
                </a:lnTo>
                <a:lnTo>
                  <a:pt x="201" y="912"/>
                </a:lnTo>
                <a:lnTo>
                  <a:pt x="208" y="827"/>
                </a:lnTo>
                <a:lnTo>
                  <a:pt x="223" y="743"/>
                </a:lnTo>
                <a:lnTo>
                  <a:pt x="248" y="663"/>
                </a:lnTo>
                <a:lnTo>
                  <a:pt x="283" y="588"/>
                </a:lnTo>
                <a:lnTo>
                  <a:pt x="326" y="518"/>
                </a:lnTo>
                <a:lnTo>
                  <a:pt x="377" y="453"/>
                </a:lnTo>
                <a:lnTo>
                  <a:pt x="435" y="395"/>
                </a:lnTo>
                <a:lnTo>
                  <a:pt x="498" y="345"/>
                </a:lnTo>
                <a:lnTo>
                  <a:pt x="569" y="301"/>
                </a:lnTo>
                <a:lnTo>
                  <a:pt x="644" y="266"/>
                </a:lnTo>
                <a:lnTo>
                  <a:pt x="723" y="242"/>
                </a:lnTo>
                <a:lnTo>
                  <a:pt x="807" y="226"/>
                </a:lnTo>
                <a:lnTo>
                  <a:pt x="894" y="221"/>
                </a:lnTo>
                <a:close/>
                <a:moveTo>
                  <a:pt x="894" y="46"/>
                </a:moveTo>
                <a:lnTo>
                  <a:pt x="805" y="51"/>
                </a:lnTo>
                <a:lnTo>
                  <a:pt x="719" y="63"/>
                </a:lnTo>
                <a:lnTo>
                  <a:pt x="636" y="84"/>
                </a:lnTo>
                <a:lnTo>
                  <a:pt x="557" y="114"/>
                </a:lnTo>
                <a:lnTo>
                  <a:pt x="482" y="151"/>
                </a:lnTo>
                <a:lnTo>
                  <a:pt x="410" y="194"/>
                </a:lnTo>
                <a:lnTo>
                  <a:pt x="342" y="243"/>
                </a:lnTo>
                <a:lnTo>
                  <a:pt x="281" y="299"/>
                </a:lnTo>
                <a:lnTo>
                  <a:pt x="246" y="338"/>
                </a:lnTo>
                <a:lnTo>
                  <a:pt x="211" y="380"/>
                </a:lnTo>
                <a:lnTo>
                  <a:pt x="199" y="367"/>
                </a:lnTo>
                <a:lnTo>
                  <a:pt x="150" y="434"/>
                </a:lnTo>
                <a:lnTo>
                  <a:pt x="110" y="505"/>
                </a:lnTo>
                <a:lnTo>
                  <a:pt x="75" y="581"/>
                </a:lnTo>
                <a:lnTo>
                  <a:pt x="47" y="659"/>
                </a:lnTo>
                <a:lnTo>
                  <a:pt x="26" y="741"/>
                </a:lnTo>
                <a:lnTo>
                  <a:pt x="14" y="825"/>
                </a:lnTo>
                <a:lnTo>
                  <a:pt x="10" y="912"/>
                </a:lnTo>
                <a:lnTo>
                  <a:pt x="14" y="1003"/>
                </a:lnTo>
                <a:lnTo>
                  <a:pt x="28" y="1091"/>
                </a:lnTo>
                <a:lnTo>
                  <a:pt x="51" y="1176"/>
                </a:lnTo>
                <a:lnTo>
                  <a:pt x="80" y="1257"/>
                </a:lnTo>
                <a:lnTo>
                  <a:pt x="117" y="1335"/>
                </a:lnTo>
                <a:lnTo>
                  <a:pt x="161" y="1407"/>
                </a:lnTo>
                <a:lnTo>
                  <a:pt x="211" y="1475"/>
                </a:lnTo>
                <a:lnTo>
                  <a:pt x="269" y="1538"/>
                </a:lnTo>
                <a:lnTo>
                  <a:pt x="332" y="1596"/>
                </a:lnTo>
                <a:lnTo>
                  <a:pt x="400" y="1646"/>
                </a:lnTo>
                <a:lnTo>
                  <a:pt x="473" y="1690"/>
                </a:lnTo>
                <a:lnTo>
                  <a:pt x="550" y="1728"/>
                </a:lnTo>
                <a:lnTo>
                  <a:pt x="630" y="1758"/>
                </a:lnTo>
                <a:lnTo>
                  <a:pt x="716" y="1779"/>
                </a:lnTo>
                <a:lnTo>
                  <a:pt x="803" y="1793"/>
                </a:lnTo>
                <a:lnTo>
                  <a:pt x="894" y="1797"/>
                </a:lnTo>
                <a:lnTo>
                  <a:pt x="985" y="1793"/>
                </a:lnTo>
                <a:lnTo>
                  <a:pt x="1072" y="1779"/>
                </a:lnTo>
                <a:lnTo>
                  <a:pt x="1158" y="1758"/>
                </a:lnTo>
                <a:lnTo>
                  <a:pt x="1238" y="1728"/>
                </a:lnTo>
                <a:lnTo>
                  <a:pt x="1315" y="1690"/>
                </a:lnTo>
                <a:lnTo>
                  <a:pt x="1388" y="1646"/>
                </a:lnTo>
                <a:lnTo>
                  <a:pt x="1456" y="1596"/>
                </a:lnTo>
                <a:lnTo>
                  <a:pt x="1519" y="1538"/>
                </a:lnTo>
                <a:lnTo>
                  <a:pt x="1577" y="1475"/>
                </a:lnTo>
                <a:lnTo>
                  <a:pt x="1627" y="1407"/>
                </a:lnTo>
                <a:lnTo>
                  <a:pt x="1671" y="1335"/>
                </a:lnTo>
                <a:lnTo>
                  <a:pt x="1708" y="1257"/>
                </a:lnTo>
                <a:lnTo>
                  <a:pt x="1737" y="1176"/>
                </a:lnTo>
                <a:lnTo>
                  <a:pt x="1760" y="1091"/>
                </a:lnTo>
                <a:lnTo>
                  <a:pt x="1774" y="1003"/>
                </a:lnTo>
                <a:lnTo>
                  <a:pt x="1777" y="912"/>
                </a:lnTo>
                <a:lnTo>
                  <a:pt x="1772" y="813"/>
                </a:lnTo>
                <a:lnTo>
                  <a:pt x="1756" y="717"/>
                </a:lnTo>
                <a:lnTo>
                  <a:pt x="1730" y="624"/>
                </a:lnTo>
                <a:lnTo>
                  <a:pt x="1694" y="537"/>
                </a:lnTo>
                <a:lnTo>
                  <a:pt x="1650" y="453"/>
                </a:lnTo>
                <a:lnTo>
                  <a:pt x="1596" y="376"/>
                </a:lnTo>
                <a:lnTo>
                  <a:pt x="1584" y="388"/>
                </a:lnTo>
                <a:lnTo>
                  <a:pt x="1547" y="343"/>
                </a:lnTo>
                <a:lnTo>
                  <a:pt x="1507" y="299"/>
                </a:lnTo>
                <a:lnTo>
                  <a:pt x="1446" y="243"/>
                </a:lnTo>
                <a:lnTo>
                  <a:pt x="1378" y="194"/>
                </a:lnTo>
                <a:lnTo>
                  <a:pt x="1306" y="151"/>
                </a:lnTo>
                <a:lnTo>
                  <a:pt x="1231" y="114"/>
                </a:lnTo>
                <a:lnTo>
                  <a:pt x="1152" y="84"/>
                </a:lnTo>
                <a:lnTo>
                  <a:pt x="1069" y="63"/>
                </a:lnTo>
                <a:lnTo>
                  <a:pt x="983" y="51"/>
                </a:lnTo>
                <a:lnTo>
                  <a:pt x="894" y="46"/>
                </a:lnTo>
                <a:close/>
                <a:moveTo>
                  <a:pt x="894" y="0"/>
                </a:moveTo>
                <a:lnTo>
                  <a:pt x="992" y="6"/>
                </a:lnTo>
                <a:lnTo>
                  <a:pt x="1084" y="21"/>
                </a:lnTo>
                <a:lnTo>
                  <a:pt x="1175" y="46"/>
                </a:lnTo>
                <a:lnTo>
                  <a:pt x="1262" y="79"/>
                </a:lnTo>
                <a:lnTo>
                  <a:pt x="1344" y="119"/>
                </a:lnTo>
                <a:lnTo>
                  <a:pt x="1421" y="168"/>
                </a:lnTo>
                <a:lnTo>
                  <a:pt x="1493" y="226"/>
                </a:lnTo>
                <a:lnTo>
                  <a:pt x="1559" y="289"/>
                </a:lnTo>
                <a:lnTo>
                  <a:pt x="1617" y="359"/>
                </a:lnTo>
                <a:lnTo>
                  <a:pt x="1605" y="369"/>
                </a:lnTo>
                <a:lnTo>
                  <a:pt x="1650" y="437"/>
                </a:lnTo>
                <a:lnTo>
                  <a:pt x="1690" y="507"/>
                </a:lnTo>
                <a:lnTo>
                  <a:pt x="1725" y="582"/>
                </a:lnTo>
                <a:lnTo>
                  <a:pt x="1751" y="661"/>
                </a:lnTo>
                <a:lnTo>
                  <a:pt x="1772" y="743"/>
                </a:lnTo>
                <a:lnTo>
                  <a:pt x="1784" y="827"/>
                </a:lnTo>
                <a:lnTo>
                  <a:pt x="1788" y="912"/>
                </a:lnTo>
                <a:lnTo>
                  <a:pt x="1783" y="1010"/>
                </a:lnTo>
                <a:lnTo>
                  <a:pt x="1767" y="1105"/>
                </a:lnTo>
                <a:lnTo>
                  <a:pt x="1742" y="1196"/>
                </a:lnTo>
                <a:lnTo>
                  <a:pt x="1708" y="1283"/>
                </a:lnTo>
                <a:lnTo>
                  <a:pt x="1666" y="1365"/>
                </a:lnTo>
                <a:lnTo>
                  <a:pt x="1615" y="1442"/>
                </a:lnTo>
                <a:lnTo>
                  <a:pt x="1557" y="1512"/>
                </a:lnTo>
                <a:lnTo>
                  <a:pt x="1493" y="1576"/>
                </a:lnTo>
                <a:lnTo>
                  <a:pt x="1421" y="1634"/>
                </a:lnTo>
                <a:lnTo>
                  <a:pt x="1344" y="1685"/>
                </a:lnTo>
                <a:lnTo>
                  <a:pt x="1262" y="1728"/>
                </a:lnTo>
                <a:lnTo>
                  <a:pt x="1177" y="1762"/>
                </a:lnTo>
                <a:lnTo>
                  <a:pt x="1086" y="1786"/>
                </a:lnTo>
                <a:lnTo>
                  <a:pt x="992" y="1802"/>
                </a:lnTo>
                <a:lnTo>
                  <a:pt x="894" y="1807"/>
                </a:lnTo>
                <a:lnTo>
                  <a:pt x="796" y="1802"/>
                </a:lnTo>
                <a:lnTo>
                  <a:pt x="702" y="1786"/>
                </a:lnTo>
                <a:lnTo>
                  <a:pt x="611" y="1762"/>
                </a:lnTo>
                <a:lnTo>
                  <a:pt x="526" y="1728"/>
                </a:lnTo>
                <a:lnTo>
                  <a:pt x="443" y="1685"/>
                </a:lnTo>
                <a:lnTo>
                  <a:pt x="367" y="1634"/>
                </a:lnTo>
                <a:lnTo>
                  <a:pt x="295" y="1576"/>
                </a:lnTo>
                <a:lnTo>
                  <a:pt x="230" y="1512"/>
                </a:lnTo>
                <a:lnTo>
                  <a:pt x="173" y="1442"/>
                </a:lnTo>
                <a:lnTo>
                  <a:pt x="122" y="1365"/>
                </a:lnTo>
                <a:lnTo>
                  <a:pt x="80" y="1283"/>
                </a:lnTo>
                <a:lnTo>
                  <a:pt x="45" y="1196"/>
                </a:lnTo>
                <a:lnTo>
                  <a:pt x="21" y="1105"/>
                </a:lnTo>
                <a:lnTo>
                  <a:pt x="5" y="1010"/>
                </a:lnTo>
                <a:lnTo>
                  <a:pt x="0" y="912"/>
                </a:lnTo>
                <a:lnTo>
                  <a:pt x="3" y="825"/>
                </a:lnTo>
                <a:lnTo>
                  <a:pt x="17" y="740"/>
                </a:lnTo>
                <a:lnTo>
                  <a:pt x="38" y="656"/>
                </a:lnTo>
                <a:lnTo>
                  <a:pt x="66" y="575"/>
                </a:lnTo>
                <a:lnTo>
                  <a:pt x="101" y="500"/>
                </a:lnTo>
                <a:lnTo>
                  <a:pt x="143" y="427"/>
                </a:lnTo>
                <a:lnTo>
                  <a:pt x="190" y="360"/>
                </a:lnTo>
                <a:lnTo>
                  <a:pt x="178" y="348"/>
                </a:lnTo>
                <a:lnTo>
                  <a:pt x="237" y="280"/>
                </a:lnTo>
                <a:lnTo>
                  <a:pt x="302" y="219"/>
                </a:lnTo>
                <a:lnTo>
                  <a:pt x="374" y="165"/>
                </a:lnTo>
                <a:lnTo>
                  <a:pt x="450" y="116"/>
                </a:lnTo>
                <a:lnTo>
                  <a:pt x="531" y="76"/>
                </a:lnTo>
                <a:lnTo>
                  <a:pt x="616" y="44"/>
                </a:lnTo>
                <a:lnTo>
                  <a:pt x="705" y="20"/>
                </a:lnTo>
                <a:lnTo>
                  <a:pt x="798" y="6"/>
                </a:lnTo>
                <a:lnTo>
                  <a:pt x="894" y="0"/>
                </a:lnTo>
                <a:close/>
              </a:path>
            </a:pathLst>
          </a:custGeom>
          <a:solidFill>
            <a:schemeClr val="bg1">
              <a:lumMod val="95000"/>
              <a:alpha val="9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8" name="Freeform 24"/>
          <p:cNvSpPr>
            <a:spLocks noEditPoints="1"/>
          </p:cNvSpPr>
          <p:nvPr/>
        </p:nvSpPr>
        <p:spPr bwMode="auto">
          <a:xfrm>
            <a:off x="7321069" y="1804322"/>
            <a:ext cx="1468848" cy="1484453"/>
          </a:xfrm>
          <a:custGeom>
            <a:avLst/>
            <a:gdLst>
              <a:gd name="T0" fmla="*/ 913 w 1788"/>
              <a:gd name="T1" fmla="*/ 958 h 1807"/>
              <a:gd name="T2" fmla="*/ 875 w 1788"/>
              <a:gd name="T3" fmla="*/ 869 h 1807"/>
              <a:gd name="T4" fmla="*/ 798 w 1788"/>
              <a:gd name="T5" fmla="*/ 946 h 1807"/>
              <a:gd name="T6" fmla="*/ 990 w 1788"/>
              <a:gd name="T7" fmla="*/ 946 h 1807"/>
              <a:gd name="T8" fmla="*/ 924 w 1788"/>
              <a:gd name="T9" fmla="*/ 804 h 1807"/>
              <a:gd name="T10" fmla="*/ 974 w 1788"/>
              <a:gd name="T11" fmla="*/ 993 h 1807"/>
              <a:gd name="T12" fmla="*/ 786 w 1788"/>
              <a:gd name="T13" fmla="*/ 942 h 1807"/>
              <a:gd name="T14" fmla="*/ 894 w 1788"/>
              <a:gd name="T15" fmla="*/ 671 h 1807"/>
              <a:gd name="T16" fmla="*/ 653 w 1788"/>
              <a:gd name="T17" fmla="*/ 912 h 1807"/>
              <a:gd name="T18" fmla="*/ 749 w 1788"/>
              <a:gd name="T19" fmla="*/ 1127 h 1807"/>
              <a:gd name="T20" fmla="*/ 1100 w 1788"/>
              <a:gd name="T21" fmla="*/ 1070 h 1807"/>
              <a:gd name="T22" fmla="*/ 1116 w 1788"/>
              <a:gd name="T23" fmla="*/ 818 h 1807"/>
              <a:gd name="T24" fmla="*/ 945 w 1788"/>
              <a:gd name="T25" fmla="*/ 631 h 1807"/>
              <a:gd name="T26" fmla="*/ 1180 w 1788"/>
              <a:gd name="T27" fmla="*/ 912 h 1807"/>
              <a:gd name="T28" fmla="*/ 986 w 1788"/>
              <a:gd name="T29" fmla="*/ 1166 h 1807"/>
              <a:gd name="T30" fmla="*/ 663 w 1788"/>
              <a:gd name="T31" fmla="*/ 1052 h 1807"/>
              <a:gd name="T32" fmla="*/ 674 w 1788"/>
              <a:gd name="T33" fmla="*/ 729 h 1807"/>
              <a:gd name="T34" fmla="*/ 768 w 1788"/>
              <a:gd name="T35" fmla="*/ 456 h 1807"/>
              <a:gd name="T36" fmla="*/ 436 w 1788"/>
              <a:gd name="T37" fmla="*/ 787 h 1807"/>
              <a:gd name="T38" fmla="*/ 552 w 1788"/>
              <a:gd name="T39" fmla="*/ 1241 h 1807"/>
              <a:gd name="T40" fmla="*/ 894 w 1788"/>
              <a:gd name="T41" fmla="*/ 1370 h 1807"/>
              <a:gd name="T42" fmla="*/ 1241 w 1788"/>
              <a:gd name="T43" fmla="*/ 1234 h 1807"/>
              <a:gd name="T44" fmla="*/ 1351 w 1788"/>
              <a:gd name="T45" fmla="*/ 787 h 1807"/>
              <a:gd name="T46" fmla="*/ 1020 w 1788"/>
              <a:gd name="T47" fmla="*/ 456 h 1807"/>
              <a:gd name="T48" fmla="*/ 1212 w 1788"/>
              <a:gd name="T49" fmla="*/ 547 h 1807"/>
              <a:gd name="T50" fmla="*/ 1362 w 1788"/>
              <a:gd name="T51" fmla="*/ 1035 h 1807"/>
              <a:gd name="T52" fmla="*/ 1100 w 1788"/>
              <a:gd name="T53" fmla="*/ 1370 h 1807"/>
              <a:gd name="T54" fmla="*/ 583 w 1788"/>
              <a:gd name="T55" fmla="*/ 1306 h 1807"/>
              <a:gd name="T56" fmla="*/ 410 w 1788"/>
              <a:gd name="T57" fmla="*/ 912 h 1807"/>
              <a:gd name="T58" fmla="*/ 690 w 1788"/>
              <a:gd name="T59" fmla="*/ 474 h 1807"/>
              <a:gd name="T60" fmla="*/ 594 w 1788"/>
              <a:gd name="T61" fmla="*/ 299 h 1807"/>
              <a:gd name="T62" fmla="*/ 230 w 1788"/>
              <a:gd name="T63" fmla="*/ 757 h 1807"/>
              <a:gd name="T64" fmla="*/ 326 w 1788"/>
              <a:gd name="T65" fmla="*/ 1260 h 1807"/>
              <a:gd name="T66" fmla="*/ 817 w 1788"/>
              <a:gd name="T67" fmla="*/ 1573 h 1807"/>
              <a:gd name="T68" fmla="*/ 1364 w 1788"/>
              <a:gd name="T69" fmla="*/ 1382 h 1807"/>
              <a:gd name="T70" fmla="*/ 1577 w 1788"/>
              <a:gd name="T71" fmla="*/ 912 h 1807"/>
              <a:gd name="T72" fmla="*/ 1320 w 1788"/>
              <a:gd name="T73" fmla="*/ 380 h 1807"/>
              <a:gd name="T74" fmla="*/ 981 w 1788"/>
              <a:gd name="T75" fmla="*/ 226 h 1807"/>
              <a:gd name="T76" fmla="*/ 1505 w 1788"/>
              <a:gd name="T77" fmla="*/ 588 h 1807"/>
              <a:gd name="T78" fmla="*/ 1575 w 1788"/>
              <a:gd name="T79" fmla="*/ 1115 h 1807"/>
              <a:gd name="T80" fmla="*/ 1144 w 1788"/>
              <a:gd name="T81" fmla="*/ 1578 h 1807"/>
              <a:gd name="T82" fmla="*/ 499 w 1788"/>
              <a:gd name="T83" fmla="*/ 1503 h 1807"/>
              <a:gd name="T84" fmla="*/ 215 w 1788"/>
              <a:gd name="T85" fmla="*/ 1051 h 1807"/>
              <a:gd name="T86" fmla="*/ 377 w 1788"/>
              <a:gd name="T87" fmla="*/ 453 h 1807"/>
              <a:gd name="T88" fmla="*/ 894 w 1788"/>
              <a:gd name="T89" fmla="*/ 46 h 1807"/>
              <a:gd name="T90" fmla="*/ 281 w 1788"/>
              <a:gd name="T91" fmla="*/ 299 h 1807"/>
              <a:gd name="T92" fmla="*/ 26 w 1788"/>
              <a:gd name="T93" fmla="*/ 741 h 1807"/>
              <a:gd name="T94" fmla="*/ 161 w 1788"/>
              <a:gd name="T95" fmla="*/ 1407 h 1807"/>
              <a:gd name="T96" fmla="*/ 716 w 1788"/>
              <a:gd name="T97" fmla="*/ 1779 h 1807"/>
              <a:gd name="T98" fmla="*/ 1388 w 1788"/>
              <a:gd name="T99" fmla="*/ 1646 h 1807"/>
              <a:gd name="T100" fmla="*/ 1760 w 1788"/>
              <a:gd name="T101" fmla="*/ 1091 h 1807"/>
              <a:gd name="T102" fmla="*/ 1596 w 1788"/>
              <a:gd name="T103" fmla="*/ 376 h 1807"/>
              <a:gd name="T104" fmla="*/ 1152 w 1788"/>
              <a:gd name="T105" fmla="*/ 84 h 1807"/>
              <a:gd name="T106" fmla="*/ 1262 w 1788"/>
              <a:gd name="T107" fmla="*/ 79 h 1807"/>
              <a:gd name="T108" fmla="*/ 1690 w 1788"/>
              <a:gd name="T109" fmla="*/ 507 h 1807"/>
              <a:gd name="T110" fmla="*/ 1742 w 1788"/>
              <a:gd name="T111" fmla="*/ 1196 h 1807"/>
              <a:gd name="T112" fmla="*/ 1262 w 1788"/>
              <a:gd name="T113" fmla="*/ 1728 h 1807"/>
              <a:gd name="T114" fmla="*/ 526 w 1788"/>
              <a:gd name="T115" fmla="*/ 1728 h 1807"/>
              <a:gd name="T116" fmla="*/ 45 w 1788"/>
              <a:gd name="T117" fmla="*/ 1196 h 1807"/>
              <a:gd name="T118" fmla="*/ 101 w 1788"/>
              <a:gd name="T119" fmla="*/ 500 h 1807"/>
              <a:gd name="T120" fmla="*/ 531 w 1788"/>
              <a:gd name="T121" fmla="*/ 76 h 1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88" h="1807">
                <a:moveTo>
                  <a:pt x="894" y="864"/>
                </a:moveTo>
                <a:lnTo>
                  <a:pt x="913" y="869"/>
                </a:lnTo>
                <a:lnTo>
                  <a:pt x="929" y="879"/>
                </a:lnTo>
                <a:lnTo>
                  <a:pt x="939" y="893"/>
                </a:lnTo>
                <a:lnTo>
                  <a:pt x="943" y="912"/>
                </a:lnTo>
                <a:lnTo>
                  <a:pt x="939" y="932"/>
                </a:lnTo>
                <a:lnTo>
                  <a:pt x="929" y="947"/>
                </a:lnTo>
                <a:lnTo>
                  <a:pt x="913" y="958"/>
                </a:lnTo>
                <a:lnTo>
                  <a:pt x="894" y="961"/>
                </a:lnTo>
                <a:lnTo>
                  <a:pt x="875" y="958"/>
                </a:lnTo>
                <a:lnTo>
                  <a:pt x="859" y="947"/>
                </a:lnTo>
                <a:lnTo>
                  <a:pt x="849" y="932"/>
                </a:lnTo>
                <a:lnTo>
                  <a:pt x="845" y="912"/>
                </a:lnTo>
                <a:lnTo>
                  <a:pt x="849" y="893"/>
                </a:lnTo>
                <a:lnTo>
                  <a:pt x="859" y="879"/>
                </a:lnTo>
                <a:lnTo>
                  <a:pt x="875" y="869"/>
                </a:lnTo>
                <a:lnTo>
                  <a:pt x="894" y="864"/>
                </a:lnTo>
                <a:close/>
                <a:moveTo>
                  <a:pt x="894" y="811"/>
                </a:moveTo>
                <a:lnTo>
                  <a:pt x="863" y="816"/>
                </a:lnTo>
                <a:lnTo>
                  <a:pt x="835" y="832"/>
                </a:lnTo>
                <a:lnTo>
                  <a:pt x="812" y="853"/>
                </a:lnTo>
                <a:lnTo>
                  <a:pt x="798" y="881"/>
                </a:lnTo>
                <a:lnTo>
                  <a:pt x="793" y="912"/>
                </a:lnTo>
                <a:lnTo>
                  <a:pt x="798" y="946"/>
                </a:lnTo>
                <a:lnTo>
                  <a:pt x="812" y="972"/>
                </a:lnTo>
                <a:lnTo>
                  <a:pt x="835" y="995"/>
                </a:lnTo>
                <a:lnTo>
                  <a:pt x="863" y="1009"/>
                </a:lnTo>
                <a:lnTo>
                  <a:pt x="894" y="1014"/>
                </a:lnTo>
                <a:lnTo>
                  <a:pt x="925" y="1009"/>
                </a:lnTo>
                <a:lnTo>
                  <a:pt x="953" y="995"/>
                </a:lnTo>
                <a:lnTo>
                  <a:pt x="976" y="972"/>
                </a:lnTo>
                <a:lnTo>
                  <a:pt x="990" y="946"/>
                </a:lnTo>
                <a:lnTo>
                  <a:pt x="995" y="912"/>
                </a:lnTo>
                <a:lnTo>
                  <a:pt x="990" y="881"/>
                </a:lnTo>
                <a:lnTo>
                  <a:pt x="976" y="853"/>
                </a:lnTo>
                <a:lnTo>
                  <a:pt x="953" y="832"/>
                </a:lnTo>
                <a:lnTo>
                  <a:pt x="925" y="816"/>
                </a:lnTo>
                <a:lnTo>
                  <a:pt x="894" y="811"/>
                </a:lnTo>
                <a:close/>
                <a:moveTo>
                  <a:pt x="894" y="801"/>
                </a:moveTo>
                <a:lnTo>
                  <a:pt x="924" y="804"/>
                </a:lnTo>
                <a:lnTo>
                  <a:pt x="952" y="816"/>
                </a:lnTo>
                <a:lnTo>
                  <a:pt x="974" y="834"/>
                </a:lnTo>
                <a:lnTo>
                  <a:pt x="992" y="857"/>
                </a:lnTo>
                <a:lnTo>
                  <a:pt x="1002" y="883"/>
                </a:lnTo>
                <a:lnTo>
                  <a:pt x="1006" y="912"/>
                </a:lnTo>
                <a:lnTo>
                  <a:pt x="1002" y="942"/>
                </a:lnTo>
                <a:lnTo>
                  <a:pt x="992" y="970"/>
                </a:lnTo>
                <a:lnTo>
                  <a:pt x="974" y="993"/>
                </a:lnTo>
                <a:lnTo>
                  <a:pt x="952" y="1010"/>
                </a:lnTo>
                <a:lnTo>
                  <a:pt x="924" y="1021"/>
                </a:lnTo>
                <a:lnTo>
                  <a:pt x="894" y="1026"/>
                </a:lnTo>
                <a:lnTo>
                  <a:pt x="864" y="1021"/>
                </a:lnTo>
                <a:lnTo>
                  <a:pt x="836" y="1010"/>
                </a:lnTo>
                <a:lnTo>
                  <a:pt x="814" y="993"/>
                </a:lnTo>
                <a:lnTo>
                  <a:pt x="796" y="970"/>
                </a:lnTo>
                <a:lnTo>
                  <a:pt x="786" y="942"/>
                </a:lnTo>
                <a:lnTo>
                  <a:pt x="782" y="912"/>
                </a:lnTo>
                <a:lnTo>
                  <a:pt x="786" y="883"/>
                </a:lnTo>
                <a:lnTo>
                  <a:pt x="796" y="857"/>
                </a:lnTo>
                <a:lnTo>
                  <a:pt x="814" y="834"/>
                </a:lnTo>
                <a:lnTo>
                  <a:pt x="836" y="816"/>
                </a:lnTo>
                <a:lnTo>
                  <a:pt x="864" y="804"/>
                </a:lnTo>
                <a:lnTo>
                  <a:pt x="894" y="801"/>
                </a:lnTo>
                <a:close/>
                <a:moveTo>
                  <a:pt x="894" y="671"/>
                </a:moveTo>
                <a:lnTo>
                  <a:pt x="845" y="677"/>
                </a:lnTo>
                <a:lnTo>
                  <a:pt x="800" y="691"/>
                </a:lnTo>
                <a:lnTo>
                  <a:pt x="760" y="713"/>
                </a:lnTo>
                <a:lnTo>
                  <a:pt x="723" y="743"/>
                </a:lnTo>
                <a:lnTo>
                  <a:pt x="693" y="778"/>
                </a:lnTo>
                <a:lnTo>
                  <a:pt x="672" y="818"/>
                </a:lnTo>
                <a:lnTo>
                  <a:pt x="658" y="864"/>
                </a:lnTo>
                <a:lnTo>
                  <a:pt x="653" y="912"/>
                </a:lnTo>
                <a:lnTo>
                  <a:pt x="655" y="947"/>
                </a:lnTo>
                <a:lnTo>
                  <a:pt x="662" y="981"/>
                </a:lnTo>
                <a:lnTo>
                  <a:pt x="674" y="1012"/>
                </a:lnTo>
                <a:lnTo>
                  <a:pt x="655" y="1012"/>
                </a:lnTo>
                <a:lnTo>
                  <a:pt x="670" y="1042"/>
                </a:lnTo>
                <a:lnTo>
                  <a:pt x="688" y="1070"/>
                </a:lnTo>
                <a:lnTo>
                  <a:pt x="711" y="1096"/>
                </a:lnTo>
                <a:lnTo>
                  <a:pt x="749" y="1127"/>
                </a:lnTo>
                <a:lnTo>
                  <a:pt x="793" y="1152"/>
                </a:lnTo>
                <a:lnTo>
                  <a:pt x="842" y="1166"/>
                </a:lnTo>
                <a:lnTo>
                  <a:pt x="894" y="1171"/>
                </a:lnTo>
                <a:lnTo>
                  <a:pt x="946" y="1166"/>
                </a:lnTo>
                <a:lnTo>
                  <a:pt x="995" y="1152"/>
                </a:lnTo>
                <a:lnTo>
                  <a:pt x="1039" y="1127"/>
                </a:lnTo>
                <a:lnTo>
                  <a:pt x="1077" y="1096"/>
                </a:lnTo>
                <a:lnTo>
                  <a:pt x="1100" y="1070"/>
                </a:lnTo>
                <a:lnTo>
                  <a:pt x="1117" y="1042"/>
                </a:lnTo>
                <a:lnTo>
                  <a:pt x="1133" y="1012"/>
                </a:lnTo>
                <a:lnTo>
                  <a:pt x="1114" y="1012"/>
                </a:lnTo>
                <a:lnTo>
                  <a:pt x="1126" y="981"/>
                </a:lnTo>
                <a:lnTo>
                  <a:pt x="1133" y="947"/>
                </a:lnTo>
                <a:lnTo>
                  <a:pt x="1135" y="912"/>
                </a:lnTo>
                <a:lnTo>
                  <a:pt x="1130" y="864"/>
                </a:lnTo>
                <a:lnTo>
                  <a:pt x="1116" y="818"/>
                </a:lnTo>
                <a:lnTo>
                  <a:pt x="1095" y="778"/>
                </a:lnTo>
                <a:lnTo>
                  <a:pt x="1065" y="743"/>
                </a:lnTo>
                <a:lnTo>
                  <a:pt x="1028" y="713"/>
                </a:lnTo>
                <a:lnTo>
                  <a:pt x="988" y="691"/>
                </a:lnTo>
                <a:lnTo>
                  <a:pt x="943" y="677"/>
                </a:lnTo>
                <a:lnTo>
                  <a:pt x="894" y="671"/>
                </a:lnTo>
                <a:close/>
                <a:moveTo>
                  <a:pt x="894" y="626"/>
                </a:moveTo>
                <a:lnTo>
                  <a:pt x="945" y="631"/>
                </a:lnTo>
                <a:lnTo>
                  <a:pt x="993" y="643"/>
                </a:lnTo>
                <a:lnTo>
                  <a:pt x="1039" y="666"/>
                </a:lnTo>
                <a:lnTo>
                  <a:pt x="1079" y="694"/>
                </a:lnTo>
                <a:lnTo>
                  <a:pt x="1112" y="729"/>
                </a:lnTo>
                <a:lnTo>
                  <a:pt x="1142" y="767"/>
                </a:lnTo>
                <a:lnTo>
                  <a:pt x="1163" y="813"/>
                </a:lnTo>
                <a:lnTo>
                  <a:pt x="1175" y="862"/>
                </a:lnTo>
                <a:lnTo>
                  <a:pt x="1180" y="912"/>
                </a:lnTo>
                <a:lnTo>
                  <a:pt x="1177" y="963"/>
                </a:lnTo>
                <a:lnTo>
                  <a:pt x="1163" y="1012"/>
                </a:lnTo>
                <a:lnTo>
                  <a:pt x="1144" y="1012"/>
                </a:lnTo>
                <a:lnTo>
                  <a:pt x="1124" y="1052"/>
                </a:lnTo>
                <a:lnTo>
                  <a:pt x="1096" y="1089"/>
                </a:lnTo>
                <a:lnTo>
                  <a:pt x="1065" y="1120"/>
                </a:lnTo>
                <a:lnTo>
                  <a:pt x="1028" y="1147"/>
                </a:lnTo>
                <a:lnTo>
                  <a:pt x="986" y="1166"/>
                </a:lnTo>
                <a:lnTo>
                  <a:pt x="941" y="1178"/>
                </a:lnTo>
                <a:lnTo>
                  <a:pt x="894" y="1182"/>
                </a:lnTo>
                <a:lnTo>
                  <a:pt x="847" y="1178"/>
                </a:lnTo>
                <a:lnTo>
                  <a:pt x="801" y="1166"/>
                </a:lnTo>
                <a:lnTo>
                  <a:pt x="760" y="1147"/>
                </a:lnTo>
                <a:lnTo>
                  <a:pt x="723" y="1120"/>
                </a:lnTo>
                <a:lnTo>
                  <a:pt x="691" y="1089"/>
                </a:lnTo>
                <a:lnTo>
                  <a:pt x="663" y="1052"/>
                </a:lnTo>
                <a:lnTo>
                  <a:pt x="644" y="1012"/>
                </a:lnTo>
                <a:lnTo>
                  <a:pt x="625" y="1012"/>
                </a:lnTo>
                <a:lnTo>
                  <a:pt x="611" y="963"/>
                </a:lnTo>
                <a:lnTo>
                  <a:pt x="608" y="912"/>
                </a:lnTo>
                <a:lnTo>
                  <a:pt x="613" y="862"/>
                </a:lnTo>
                <a:lnTo>
                  <a:pt x="625" y="813"/>
                </a:lnTo>
                <a:lnTo>
                  <a:pt x="646" y="767"/>
                </a:lnTo>
                <a:lnTo>
                  <a:pt x="674" y="729"/>
                </a:lnTo>
                <a:lnTo>
                  <a:pt x="709" y="694"/>
                </a:lnTo>
                <a:lnTo>
                  <a:pt x="749" y="666"/>
                </a:lnTo>
                <a:lnTo>
                  <a:pt x="794" y="643"/>
                </a:lnTo>
                <a:lnTo>
                  <a:pt x="842" y="631"/>
                </a:lnTo>
                <a:lnTo>
                  <a:pt x="894" y="626"/>
                </a:lnTo>
                <a:close/>
                <a:moveTo>
                  <a:pt x="894" y="439"/>
                </a:moveTo>
                <a:lnTo>
                  <a:pt x="829" y="443"/>
                </a:lnTo>
                <a:lnTo>
                  <a:pt x="768" y="456"/>
                </a:lnTo>
                <a:lnTo>
                  <a:pt x="709" y="476"/>
                </a:lnTo>
                <a:lnTo>
                  <a:pt x="655" y="504"/>
                </a:lnTo>
                <a:lnTo>
                  <a:pt x="604" y="537"/>
                </a:lnTo>
                <a:lnTo>
                  <a:pt x="559" y="577"/>
                </a:lnTo>
                <a:lnTo>
                  <a:pt x="519" y="622"/>
                </a:lnTo>
                <a:lnTo>
                  <a:pt x="485" y="673"/>
                </a:lnTo>
                <a:lnTo>
                  <a:pt x="457" y="729"/>
                </a:lnTo>
                <a:lnTo>
                  <a:pt x="436" y="787"/>
                </a:lnTo>
                <a:lnTo>
                  <a:pt x="424" y="848"/>
                </a:lnTo>
                <a:lnTo>
                  <a:pt x="421" y="912"/>
                </a:lnTo>
                <a:lnTo>
                  <a:pt x="424" y="975"/>
                </a:lnTo>
                <a:lnTo>
                  <a:pt x="436" y="1035"/>
                </a:lnTo>
                <a:lnTo>
                  <a:pt x="456" y="1092"/>
                </a:lnTo>
                <a:lnTo>
                  <a:pt x="480" y="1145"/>
                </a:lnTo>
                <a:lnTo>
                  <a:pt x="513" y="1196"/>
                </a:lnTo>
                <a:lnTo>
                  <a:pt x="552" y="1241"/>
                </a:lnTo>
                <a:lnTo>
                  <a:pt x="562" y="1225"/>
                </a:lnTo>
                <a:lnTo>
                  <a:pt x="571" y="1236"/>
                </a:lnTo>
                <a:lnTo>
                  <a:pt x="615" y="1274"/>
                </a:lnTo>
                <a:lnTo>
                  <a:pt x="663" y="1307"/>
                </a:lnTo>
                <a:lnTo>
                  <a:pt x="716" y="1334"/>
                </a:lnTo>
                <a:lnTo>
                  <a:pt x="773" y="1353"/>
                </a:lnTo>
                <a:lnTo>
                  <a:pt x="833" y="1365"/>
                </a:lnTo>
                <a:lnTo>
                  <a:pt x="894" y="1370"/>
                </a:lnTo>
                <a:lnTo>
                  <a:pt x="955" y="1365"/>
                </a:lnTo>
                <a:lnTo>
                  <a:pt x="1014" y="1353"/>
                </a:lnTo>
                <a:lnTo>
                  <a:pt x="1072" y="1334"/>
                </a:lnTo>
                <a:lnTo>
                  <a:pt x="1124" y="1307"/>
                </a:lnTo>
                <a:lnTo>
                  <a:pt x="1173" y="1274"/>
                </a:lnTo>
                <a:lnTo>
                  <a:pt x="1217" y="1236"/>
                </a:lnTo>
                <a:lnTo>
                  <a:pt x="1229" y="1223"/>
                </a:lnTo>
                <a:lnTo>
                  <a:pt x="1241" y="1234"/>
                </a:lnTo>
                <a:lnTo>
                  <a:pt x="1278" y="1190"/>
                </a:lnTo>
                <a:lnTo>
                  <a:pt x="1309" y="1141"/>
                </a:lnTo>
                <a:lnTo>
                  <a:pt x="1334" y="1089"/>
                </a:lnTo>
                <a:lnTo>
                  <a:pt x="1353" y="1033"/>
                </a:lnTo>
                <a:lnTo>
                  <a:pt x="1364" y="974"/>
                </a:lnTo>
                <a:lnTo>
                  <a:pt x="1367" y="912"/>
                </a:lnTo>
                <a:lnTo>
                  <a:pt x="1364" y="848"/>
                </a:lnTo>
                <a:lnTo>
                  <a:pt x="1351" y="787"/>
                </a:lnTo>
                <a:lnTo>
                  <a:pt x="1330" y="729"/>
                </a:lnTo>
                <a:lnTo>
                  <a:pt x="1303" y="673"/>
                </a:lnTo>
                <a:lnTo>
                  <a:pt x="1269" y="622"/>
                </a:lnTo>
                <a:lnTo>
                  <a:pt x="1229" y="577"/>
                </a:lnTo>
                <a:lnTo>
                  <a:pt x="1184" y="537"/>
                </a:lnTo>
                <a:lnTo>
                  <a:pt x="1133" y="504"/>
                </a:lnTo>
                <a:lnTo>
                  <a:pt x="1079" y="476"/>
                </a:lnTo>
                <a:lnTo>
                  <a:pt x="1020" y="456"/>
                </a:lnTo>
                <a:lnTo>
                  <a:pt x="959" y="443"/>
                </a:lnTo>
                <a:lnTo>
                  <a:pt x="894" y="439"/>
                </a:lnTo>
                <a:close/>
                <a:moveTo>
                  <a:pt x="894" y="429"/>
                </a:moveTo>
                <a:lnTo>
                  <a:pt x="966" y="434"/>
                </a:lnTo>
                <a:lnTo>
                  <a:pt x="1034" y="450"/>
                </a:lnTo>
                <a:lnTo>
                  <a:pt x="1098" y="474"/>
                </a:lnTo>
                <a:lnTo>
                  <a:pt x="1158" y="507"/>
                </a:lnTo>
                <a:lnTo>
                  <a:pt x="1212" y="547"/>
                </a:lnTo>
                <a:lnTo>
                  <a:pt x="1259" y="595"/>
                </a:lnTo>
                <a:lnTo>
                  <a:pt x="1301" y="649"/>
                </a:lnTo>
                <a:lnTo>
                  <a:pt x="1332" y="708"/>
                </a:lnTo>
                <a:lnTo>
                  <a:pt x="1357" y="773"/>
                </a:lnTo>
                <a:lnTo>
                  <a:pt x="1372" y="841"/>
                </a:lnTo>
                <a:lnTo>
                  <a:pt x="1378" y="912"/>
                </a:lnTo>
                <a:lnTo>
                  <a:pt x="1374" y="975"/>
                </a:lnTo>
                <a:lnTo>
                  <a:pt x="1362" y="1035"/>
                </a:lnTo>
                <a:lnTo>
                  <a:pt x="1344" y="1092"/>
                </a:lnTo>
                <a:lnTo>
                  <a:pt x="1318" y="1145"/>
                </a:lnTo>
                <a:lnTo>
                  <a:pt x="1287" y="1196"/>
                </a:lnTo>
                <a:lnTo>
                  <a:pt x="1250" y="1241"/>
                </a:lnTo>
                <a:lnTo>
                  <a:pt x="1264" y="1251"/>
                </a:lnTo>
                <a:lnTo>
                  <a:pt x="1215" y="1299"/>
                </a:lnTo>
                <a:lnTo>
                  <a:pt x="1159" y="1339"/>
                </a:lnTo>
                <a:lnTo>
                  <a:pt x="1100" y="1370"/>
                </a:lnTo>
                <a:lnTo>
                  <a:pt x="1035" y="1395"/>
                </a:lnTo>
                <a:lnTo>
                  <a:pt x="966" y="1410"/>
                </a:lnTo>
                <a:lnTo>
                  <a:pt x="894" y="1416"/>
                </a:lnTo>
                <a:lnTo>
                  <a:pt x="824" y="1410"/>
                </a:lnTo>
                <a:lnTo>
                  <a:pt x="758" y="1396"/>
                </a:lnTo>
                <a:lnTo>
                  <a:pt x="695" y="1374"/>
                </a:lnTo>
                <a:lnTo>
                  <a:pt x="637" y="1344"/>
                </a:lnTo>
                <a:lnTo>
                  <a:pt x="583" y="1306"/>
                </a:lnTo>
                <a:lnTo>
                  <a:pt x="534" y="1262"/>
                </a:lnTo>
                <a:lnTo>
                  <a:pt x="545" y="1248"/>
                </a:lnTo>
                <a:lnTo>
                  <a:pt x="506" y="1203"/>
                </a:lnTo>
                <a:lnTo>
                  <a:pt x="473" y="1152"/>
                </a:lnTo>
                <a:lnTo>
                  <a:pt x="447" y="1096"/>
                </a:lnTo>
                <a:lnTo>
                  <a:pt x="426" y="1038"/>
                </a:lnTo>
                <a:lnTo>
                  <a:pt x="414" y="977"/>
                </a:lnTo>
                <a:lnTo>
                  <a:pt x="410" y="912"/>
                </a:lnTo>
                <a:lnTo>
                  <a:pt x="416" y="841"/>
                </a:lnTo>
                <a:lnTo>
                  <a:pt x="431" y="773"/>
                </a:lnTo>
                <a:lnTo>
                  <a:pt x="456" y="708"/>
                </a:lnTo>
                <a:lnTo>
                  <a:pt x="487" y="649"/>
                </a:lnTo>
                <a:lnTo>
                  <a:pt x="529" y="595"/>
                </a:lnTo>
                <a:lnTo>
                  <a:pt x="576" y="547"/>
                </a:lnTo>
                <a:lnTo>
                  <a:pt x="630" y="507"/>
                </a:lnTo>
                <a:lnTo>
                  <a:pt x="690" y="474"/>
                </a:lnTo>
                <a:lnTo>
                  <a:pt x="754" y="450"/>
                </a:lnTo>
                <a:lnTo>
                  <a:pt x="822" y="434"/>
                </a:lnTo>
                <a:lnTo>
                  <a:pt x="894" y="429"/>
                </a:lnTo>
                <a:close/>
                <a:moveTo>
                  <a:pt x="894" y="231"/>
                </a:moveTo>
                <a:lnTo>
                  <a:pt x="814" y="235"/>
                </a:lnTo>
                <a:lnTo>
                  <a:pt x="737" y="249"/>
                </a:lnTo>
                <a:lnTo>
                  <a:pt x="663" y="270"/>
                </a:lnTo>
                <a:lnTo>
                  <a:pt x="594" y="299"/>
                </a:lnTo>
                <a:lnTo>
                  <a:pt x="529" y="336"/>
                </a:lnTo>
                <a:lnTo>
                  <a:pt x="468" y="380"/>
                </a:lnTo>
                <a:lnTo>
                  <a:pt x="412" y="430"/>
                </a:lnTo>
                <a:lnTo>
                  <a:pt x="361" y="486"/>
                </a:lnTo>
                <a:lnTo>
                  <a:pt x="318" y="547"/>
                </a:lnTo>
                <a:lnTo>
                  <a:pt x="281" y="612"/>
                </a:lnTo>
                <a:lnTo>
                  <a:pt x="251" y="682"/>
                </a:lnTo>
                <a:lnTo>
                  <a:pt x="230" y="757"/>
                </a:lnTo>
                <a:lnTo>
                  <a:pt x="217" y="834"/>
                </a:lnTo>
                <a:lnTo>
                  <a:pt x="211" y="912"/>
                </a:lnTo>
                <a:lnTo>
                  <a:pt x="215" y="982"/>
                </a:lnTo>
                <a:lnTo>
                  <a:pt x="225" y="1051"/>
                </a:lnTo>
                <a:lnTo>
                  <a:pt x="243" y="1115"/>
                </a:lnTo>
                <a:lnTo>
                  <a:pt x="260" y="1115"/>
                </a:lnTo>
                <a:lnTo>
                  <a:pt x="290" y="1190"/>
                </a:lnTo>
                <a:lnTo>
                  <a:pt x="326" y="1260"/>
                </a:lnTo>
                <a:lnTo>
                  <a:pt x="372" y="1325"/>
                </a:lnTo>
                <a:lnTo>
                  <a:pt x="424" y="1382"/>
                </a:lnTo>
                <a:lnTo>
                  <a:pt x="478" y="1431"/>
                </a:lnTo>
                <a:lnTo>
                  <a:pt x="538" y="1475"/>
                </a:lnTo>
                <a:lnTo>
                  <a:pt x="602" y="1510"/>
                </a:lnTo>
                <a:lnTo>
                  <a:pt x="670" y="1540"/>
                </a:lnTo>
                <a:lnTo>
                  <a:pt x="742" y="1561"/>
                </a:lnTo>
                <a:lnTo>
                  <a:pt x="817" y="1573"/>
                </a:lnTo>
                <a:lnTo>
                  <a:pt x="894" y="1578"/>
                </a:lnTo>
                <a:lnTo>
                  <a:pt x="971" y="1573"/>
                </a:lnTo>
                <a:lnTo>
                  <a:pt x="1046" y="1561"/>
                </a:lnTo>
                <a:lnTo>
                  <a:pt x="1117" y="1540"/>
                </a:lnTo>
                <a:lnTo>
                  <a:pt x="1186" y="1510"/>
                </a:lnTo>
                <a:lnTo>
                  <a:pt x="1250" y="1475"/>
                </a:lnTo>
                <a:lnTo>
                  <a:pt x="1309" y="1431"/>
                </a:lnTo>
                <a:lnTo>
                  <a:pt x="1364" y="1382"/>
                </a:lnTo>
                <a:lnTo>
                  <a:pt x="1416" y="1325"/>
                </a:lnTo>
                <a:lnTo>
                  <a:pt x="1461" y="1260"/>
                </a:lnTo>
                <a:lnTo>
                  <a:pt x="1498" y="1190"/>
                </a:lnTo>
                <a:lnTo>
                  <a:pt x="1528" y="1115"/>
                </a:lnTo>
                <a:lnTo>
                  <a:pt x="1545" y="1115"/>
                </a:lnTo>
                <a:lnTo>
                  <a:pt x="1563" y="1051"/>
                </a:lnTo>
                <a:lnTo>
                  <a:pt x="1573" y="982"/>
                </a:lnTo>
                <a:lnTo>
                  <a:pt x="1577" y="912"/>
                </a:lnTo>
                <a:lnTo>
                  <a:pt x="1571" y="834"/>
                </a:lnTo>
                <a:lnTo>
                  <a:pt x="1557" y="757"/>
                </a:lnTo>
                <a:lnTo>
                  <a:pt x="1536" y="682"/>
                </a:lnTo>
                <a:lnTo>
                  <a:pt x="1507" y="612"/>
                </a:lnTo>
                <a:lnTo>
                  <a:pt x="1470" y="547"/>
                </a:lnTo>
                <a:lnTo>
                  <a:pt x="1426" y="486"/>
                </a:lnTo>
                <a:lnTo>
                  <a:pt x="1376" y="430"/>
                </a:lnTo>
                <a:lnTo>
                  <a:pt x="1320" y="380"/>
                </a:lnTo>
                <a:lnTo>
                  <a:pt x="1259" y="336"/>
                </a:lnTo>
                <a:lnTo>
                  <a:pt x="1194" y="299"/>
                </a:lnTo>
                <a:lnTo>
                  <a:pt x="1124" y="270"/>
                </a:lnTo>
                <a:lnTo>
                  <a:pt x="1051" y="249"/>
                </a:lnTo>
                <a:lnTo>
                  <a:pt x="974" y="235"/>
                </a:lnTo>
                <a:lnTo>
                  <a:pt x="894" y="231"/>
                </a:lnTo>
                <a:close/>
                <a:moveTo>
                  <a:pt x="894" y="221"/>
                </a:moveTo>
                <a:lnTo>
                  <a:pt x="981" y="226"/>
                </a:lnTo>
                <a:lnTo>
                  <a:pt x="1065" y="242"/>
                </a:lnTo>
                <a:lnTo>
                  <a:pt x="1144" y="266"/>
                </a:lnTo>
                <a:lnTo>
                  <a:pt x="1219" y="301"/>
                </a:lnTo>
                <a:lnTo>
                  <a:pt x="1290" y="345"/>
                </a:lnTo>
                <a:lnTo>
                  <a:pt x="1353" y="395"/>
                </a:lnTo>
                <a:lnTo>
                  <a:pt x="1411" y="453"/>
                </a:lnTo>
                <a:lnTo>
                  <a:pt x="1461" y="518"/>
                </a:lnTo>
                <a:lnTo>
                  <a:pt x="1505" y="588"/>
                </a:lnTo>
                <a:lnTo>
                  <a:pt x="1540" y="663"/>
                </a:lnTo>
                <a:lnTo>
                  <a:pt x="1564" y="743"/>
                </a:lnTo>
                <a:lnTo>
                  <a:pt x="1580" y="827"/>
                </a:lnTo>
                <a:lnTo>
                  <a:pt x="1585" y="912"/>
                </a:lnTo>
                <a:lnTo>
                  <a:pt x="1584" y="982"/>
                </a:lnTo>
                <a:lnTo>
                  <a:pt x="1573" y="1051"/>
                </a:lnTo>
                <a:lnTo>
                  <a:pt x="1556" y="1115"/>
                </a:lnTo>
                <a:lnTo>
                  <a:pt x="1575" y="1115"/>
                </a:lnTo>
                <a:lnTo>
                  <a:pt x="1547" y="1194"/>
                </a:lnTo>
                <a:lnTo>
                  <a:pt x="1509" y="1267"/>
                </a:lnTo>
                <a:lnTo>
                  <a:pt x="1465" y="1335"/>
                </a:lnTo>
                <a:lnTo>
                  <a:pt x="1413" y="1398"/>
                </a:lnTo>
                <a:lnTo>
                  <a:pt x="1353" y="1454"/>
                </a:lnTo>
                <a:lnTo>
                  <a:pt x="1289" y="1503"/>
                </a:lnTo>
                <a:lnTo>
                  <a:pt x="1219" y="1545"/>
                </a:lnTo>
                <a:lnTo>
                  <a:pt x="1144" y="1578"/>
                </a:lnTo>
                <a:lnTo>
                  <a:pt x="1063" y="1603"/>
                </a:lnTo>
                <a:lnTo>
                  <a:pt x="979" y="1618"/>
                </a:lnTo>
                <a:lnTo>
                  <a:pt x="894" y="1624"/>
                </a:lnTo>
                <a:lnTo>
                  <a:pt x="808" y="1618"/>
                </a:lnTo>
                <a:lnTo>
                  <a:pt x="725" y="1603"/>
                </a:lnTo>
                <a:lnTo>
                  <a:pt x="644" y="1578"/>
                </a:lnTo>
                <a:lnTo>
                  <a:pt x="569" y="1545"/>
                </a:lnTo>
                <a:lnTo>
                  <a:pt x="499" y="1503"/>
                </a:lnTo>
                <a:lnTo>
                  <a:pt x="435" y="1454"/>
                </a:lnTo>
                <a:lnTo>
                  <a:pt x="375" y="1398"/>
                </a:lnTo>
                <a:lnTo>
                  <a:pt x="323" y="1335"/>
                </a:lnTo>
                <a:lnTo>
                  <a:pt x="279" y="1267"/>
                </a:lnTo>
                <a:lnTo>
                  <a:pt x="241" y="1194"/>
                </a:lnTo>
                <a:lnTo>
                  <a:pt x="213" y="1115"/>
                </a:lnTo>
                <a:lnTo>
                  <a:pt x="232" y="1115"/>
                </a:lnTo>
                <a:lnTo>
                  <a:pt x="215" y="1051"/>
                </a:lnTo>
                <a:lnTo>
                  <a:pt x="204" y="982"/>
                </a:lnTo>
                <a:lnTo>
                  <a:pt x="201" y="912"/>
                </a:lnTo>
                <a:lnTo>
                  <a:pt x="208" y="827"/>
                </a:lnTo>
                <a:lnTo>
                  <a:pt x="223" y="743"/>
                </a:lnTo>
                <a:lnTo>
                  <a:pt x="248" y="663"/>
                </a:lnTo>
                <a:lnTo>
                  <a:pt x="283" y="588"/>
                </a:lnTo>
                <a:lnTo>
                  <a:pt x="326" y="518"/>
                </a:lnTo>
                <a:lnTo>
                  <a:pt x="377" y="453"/>
                </a:lnTo>
                <a:lnTo>
                  <a:pt x="435" y="395"/>
                </a:lnTo>
                <a:lnTo>
                  <a:pt x="498" y="345"/>
                </a:lnTo>
                <a:lnTo>
                  <a:pt x="569" y="301"/>
                </a:lnTo>
                <a:lnTo>
                  <a:pt x="644" y="266"/>
                </a:lnTo>
                <a:lnTo>
                  <a:pt x="723" y="242"/>
                </a:lnTo>
                <a:lnTo>
                  <a:pt x="807" y="226"/>
                </a:lnTo>
                <a:lnTo>
                  <a:pt x="894" y="221"/>
                </a:lnTo>
                <a:close/>
                <a:moveTo>
                  <a:pt x="894" y="46"/>
                </a:moveTo>
                <a:lnTo>
                  <a:pt x="805" y="51"/>
                </a:lnTo>
                <a:lnTo>
                  <a:pt x="719" y="63"/>
                </a:lnTo>
                <a:lnTo>
                  <a:pt x="636" y="84"/>
                </a:lnTo>
                <a:lnTo>
                  <a:pt x="557" y="114"/>
                </a:lnTo>
                <a:lnTo>
                  <a:pt x="482" y="151"/>
                </a:lnTo>
                <a:lnTo>
                  <a:pt x="410" y="194"/>
                </a:lnTo>
                <a:lnTo>
                  <a:pt x="342" y="243"/>
                </a:lnTo>
                <a:lnTo>
                  <a:pt x="281" y="299"/>
                </a:lnTo>
                <a:lnTo>
                  <a:pt x="246" y="338"/>
                </a:lnTo>
                <a:lnTo>
                  <a:pt x="211" y="380"/>
                </a:lnTo>
                <a:lnTo>
                  <a:pt x="199" y="367"/>
                </a:lnTo>
                <a:lnTo>
                  <a:pt x="150" y="434"/>
                </a:lnTo>
                <a:lnTo>
                  <a:pt x="110" y="505"/>
                </a:lnTo>
                <a:lnTo>
                  <a:pt x="75" y="581"/>
                </a:lnTo>
                <a:lnTo>
                  <a:pt x="47" y="659"/>
                </a:lnTo>
                <a:lnTo>
                  <a:pt x="26" y="741"/>
                </a:lnTo>
                <a:lnTo>
                  <a:pt x="14" y="825"/>
                </a:lnTo>
                <a:lnTo>
                  <a:pt x="10" y="912"/>
                </a:lnTo>
                <a:lnTo>
                  <a:pt x="14" y="1003"/>
                </a:lnTo>
                <a:lnTo>
                  <a:pt x="28" y="1091"/>
                </a:lnTo>
                <a:lnTo>
                  <a:pt x="51" y="1176"/>
                </a:lnTo>
                <a:lnTo>
                  <a:pt x="80" y="1257"/>
                </a:lnTo>
                <a:lnTo>
                  <a:pt x="117" y="1335"/>
                </a:lnTo>
                <a:lnTo>
                  <a:pt x="161" y="1407"/>
                </a:lnTo>
                <a:lnTo>
                  <a:pt x="211" y="1475"/>
                </a:lnTo>
                <a:lnTo>
                  <a:pt x="269" y="1538"/>
                </a:lnTo>
                <a:lnTo>
                  <a:pt x="332" y="1596"/>
                </a:lnTo>
                <a:lnTo>
                  <a:pt x="400" y="1646"/>
                </a:lnTo>
                <a:lnTo>
                  <a:pt x="473" y="1690"/>
                </a:lnTo>
                <a:lnTo>
                  <a:pt x="550" y="1728"/>
                </a:lnTo>
                <a:lnTo>
                  <a:pt x="630" y="1758"/>
                </a:lnTo>
                <a:lnTo>
                  <a:pt x="716" y="1779"/>
                </a:lnTo>
                <a:lnTo>
                  <a:pt x="803" y="1793"/>
                </a:lnTo>
                <a:lnTo>
                  <a:pt x="894" y="1797"/>
                </a:lnTo>
                <a:lnTo>
                  <a:pt x="985" y="1793"/>
                </a:lnTo>
                <a:lnTo>
                  <a:pt x="1072" y="1779"/>
                </a:lnTo>
                <a:lnTo>
                  <a:pt x="1158" y="1758"/>
                </a:lnTo>
                <a:lnTo>
                  <a:pt x="1238" y="1728"/>
                </a:lnTo>
                <a:lnTo>
                  <a:pt x="1315" y="1690"/>
                </a:lnTo>
                <a:lnTo>
                  <a:pt x="1388" y="1646"/>
                </a:lnTo>
                <a:lnTo>
                  <a:pt x="1456" y="1596"/>
                </a:lnTo>
                <a:lnTo>
                  <a:pt x="1519" y="1538"/>
                </a:lnTo>
                <a:lnTo>
                  <a:pt x="1577" y="1475"/>
                </a:lnTo>
                <a:lnTo>
                  <a:pt x="1627" y="1407"/>
                </a:lnTo>
                <a:lnTo>
                  <a:pt x="1671" y="1335"/>
                </a:lnTo>
                <a:lnTo>
                  <a:pt x="1708" y="1257"/>
                </a:lnTo>
                <a:lnTo>
                  <a:pt x="1737" y="1176"/>
                </a:lnTo>
                <a:lnTo>
                  <a:pt x="1760" y="1091"/>
                </a:lnTo>
                <a:lnTo>
                  <a:pt x="1774" y="1003"/>
                </a:lnTo>
                <a:lnTo>
                  <a:pt x="1777" y="912"/>
                </a:lnTo>
                <a:lnTo>
                  <a:pt x="1772" y="813"/>
                </a:lnTo>
                <a:lnTo>
                  <a:pt x="1756" y="717"/>
                </a:lnTo>
                <a:lnTo>
                  <a:pt x="1730" y="624"/>
                </a:lnTo>
                <a:lnTo>
                  <a:pt x="1694" y="537"/>
                </a:lnTo>
                <a:lnTo>
                  <a:pt x="1650" y="453"/>
                </a:lnTo>
                <a:lnTo>
                  <a:pt x="1596" y="376"/>
                </a:lnTo>
                <a:lnTo>
                  <a:pt x="1584" y="388"/>
                </a:lnTo>
                <a:lnTo>
                  <a:pt x="1547" y="343"/>
                </a:lnTo>
                <a:lnTo>
                  <a:pt x="1507" y="299"/>
                </a:lnTo>
                <a:lnTo>
                  <a:pt x="1446" y="243"/>
                </a:lnTo>
                <a:lnTo>
                  <a:pt x="1378" y="194"/>
                </a:lnTo>
                <a:lnTo>
                  <a:pt x="1306" y="151"/>
                </a:lnTo>
                <a:lnTo>
                  <a:pt x="1231" y="114"/>
                </a:lnTo>
                <a:lnTo>
                  <a:pt x="1152" y="84"/>
                </a:lnTo>
                <a:lnTo>
                  <a:pt x="1069" y="63"/>
                </a:lnTo>
                <a:lnTo>
                  <a:pt x="983" y="51"/>
                </a:lnTo>
                <a:lnTo>
                  <a:pt x="894" y="46"/>
                </a:lnTo>
                <a:close/>
                <a:moveTo>
                  <a:pt x="894" y="0"/>
                </a:moveTo>
                <a:lnTo>
                  <a:pt x="992" y="6"/>
                </a:lnTo>
                <a:lnTo>
                  <a:pt x="1084" y="21"/>
                </a:lnTo>
                <a:lnTo>
                  <a:pt x="1175" y="46"/>
                </a:lnTo>
                <a:lnTo>
                  <a:pt x="1262" y="79"/>
                </a:lnTo>
                <a:lnTo>
                  <a:pt x="1344" y="119"/>
                </a:lnTo>
                <a:lnTo>
                  <a:pt x="1421" y="168"/>
                </a:lnTo>
                <a:lnTo>
                  <a:pt x="1493" y="226"/>
                </a:lnTo>
                <a:lnTo>
                  <a:pt x="1559" y="289"/>
                </a:lnTo>
                <a:lnTo>
                  <a:pt x="1617" y="359"/>
                </a:lnTo>
                <a:lnTo>
                  <a:pt x="1605" y="369"/>
                </a:lnTo>
                <a:lnTo>
                  <a:pt x="1650" y="437"/>
                </a:lnTo>
                <a:lnTo>
                  <a:pt x="1690" y="507"/>
                </a:lnTo>
                <a:lnTo>
                  <a:pt x="1725" y="582"/>
                </a:lnTo>
                <a:lnTo>
                  <a:pt x="1751" y="661"/>
                </a:lnTo>
                <a:lnTo>
                  <a:pt x="1772" y="743"/>
                </a:lnTo>
                <a:lnTo>
                  <a:pt x="1784" y="827"/>
                </a:lnTo>
                <a:lnTo>
                  <a:pt x="1788" y="912"/>
                </a:lnTo>
                <a:lnTo>
                  <a:pt x="1783" y="1010"/>
                </a:lnTo>
                <a:lnTo>
                  <a:pt x="1767" y="1105"/>
                </a:lnTo>
                <a:lnTo>
                  <a:pt x="1742" y="1196"/>
                </a:lnTo>
                <a:lnTo>
                  <a:pt x="1708" y="1283"/>
                </a:lnTo>
                <a:lnTo>
                  <a:pt x="1666" y="1365"/>
                </a:lnTo>
                <a:lnTo>
                  <a:pt x="1615" y="1442"/>
                </a:lnTo>
                <a:lnTo>
                  <a:pt x="1557" y="1512"/>
                </a:lnTo>
                <a:lnTo>
                  <a:pt x="1493" y="1576"/>
                </a:lnTo>
                <a:lnTo>
                  <a:pt x="1421" y="1634"/>
                </a:lnTo>
                <a:lnTo>
                  <a:pt x="1344" y="1685"/>
                </a:lnTo>
                <a:lnTo>
                  <a:pt x="1262" y="1728"/>
                </a:lnTo>
                <a:lnTo>
                  <a:pt x="1177" y="1762"/>
                </a:lnTo>
                <a:lnTo>
                  <a:pt x="1086" y="1786"/>
                </a:lnTo>
                <a:lnTo>
                  <a:pt x="992" y="1802"/>
                </a:lnTo>
                <a:lnTo>
                  <a:pt x="894" y="1807"/>
                </a:lnTo>
                <a:lnTo>
                  <a:pt x="796" y="1802"/>
                </a:lnTo>
                <a:lnTo>
                  <a:pt x="702" y="1786"/>
                </a:lnTo>
                <a:lnTo>
                  <a:pt x="611" y="1762"/>
                </a:lnTo>
                <a:lnTo>
                  <a:pt x="526" y="1728"/>
                </a:lnTo>
                <a:lnTo>
                  <a:pt x="443" y="1685"/>
                </a:lnTo>
                <a:lnTo>
                  <a:pt x="367" y="1634"/>
                </a:lnTo>
                <a:lnTo>
                  <a:pt x="295" y="1576"/>
                </a:lnTo>
                <a:lnTo>
                  <a:pt x="230" y="1512"/>
                </a:lnTo>
                <a:lnTo>
                  <a:pt x="173" y="1442"/>
                </a:lnTo>
                <a:lnTo>
                  <a:pt x="122" y="1365"/>
                </a:lnTo>
                <a:lnTo>
                  <a:pt x="80" y="1283"/>
                </a:lnTo>
                <a:lnTo>
                  <a:pt x="45" y="1196"/>
                </a:lnTo>
                <a:lnTo>
                  <a:pt x="21" y="1105"/>
                </a:lnTo>
                <a:lnTo>
                  <a:pt x="5" y="1010"/>
                </a:lnTo>
                <a:lnTo>
                  <a:pt x="0" y="912"/>
                </a:lnTo>
                <a:lnTo>
                  <a:pt x="3" y="825"/>
                </a:lnTo>
                <a:lnTo>
                  <a:pt x="17" y="740"/>
                </a:lnTo>
                <a:lnTo>
                  <a:pt x="38" y="656"/>
                </a:lnTo>
                <a:lnTo>
                  <a:pt x="66" y="575"/>
                </a:lnTo>
                <a:lnTo>
                  <a:pt x="101" y="500"/>
                </a:lnTo>
                <a:lnTo>
                  <a:pt x="143" y="427"/>
                </a:lnTo>
                <a:lnTo>
                  <a:pt x="190" y="360"/>
                </a:lnTo>
                <a:lnTo>
                  <a:pt x="178" y="348"/>
                </a:lnTo>
                <a:lnTo>
                  <a:pt x="237" y="280"/>
                </a:lnTo>
                <a:lnTo>
                  <a:pt x="302" y="219"/>
                </a:lnTo>
                <a:lnTo>
                  <a:pt x="374" y="165"/>
                </a:lnTo>
                <a:lnTo>
                  <a:pt x="450" y="116"/>
                </a:lnTo>
                <a:lnTo>
                  <a:pt x="531" y="76"/>
                </a:lnTo>
                <a:lnTo>
                  <a:pt x="616" y="44"/>
                </a:lnTo>
                <a:lnTo>
                  <a:pt x="705" y="20"/>
                </a:lnTo>
                <a:lnTo>
                  <a:pt x="798" y="6"/>
                </a:lnTo>
                <a:lnTo>
                  <a:pt x="894" y="0"/>
                </a:lnTo>
                <a:close/>
              </a:path>
            </a:pathLst>
          </a:custGeom>
          <a:solidFill>
            <a:schemeClr val="bg1">
              <a:lumMod val="95000"/>
              <a:alpha val="9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9" name="Freeform 24"/>
          <p:cNvSpPr>
            <a:spLocks noEditPoints="1"/>
          </p:cNvSpPr>
          <p:nvPr/>
        </p:nvSpPr>
        <p:spPr bwMode="auto">
          <a:xfrm>
            <a:off x="5765409" y="2584802"/>
            <a:ext cx="734760" cy="742565"/>
          </a:xfrm>
          <a:custGeom>
            <a:avLst/>
            <a:gdLst>
              <a:gd name="T0" fmla="*/ 913 w 1788"/>
              <a:gd name="T1" fmla="*/ 958 h 1807"/>
              <a:gd name="T2" fmla="*/ 875 w 1788"/>
              <a:gd name="T3" fmla="*/ 869 h 1807"/>
              <a:gd name="T4" fmla="*/ 798 w 1788"/>
              <a:gd name="T5" fmla="*/ 946 h 1807"/>
              <a:gd name="T6" fmla="*/ 990 w 1788"/>
              <a:gd name="T7" fmla="*/ 946 h 1807"/>
              <a:gd name="T8" fmla="*/ 924 w 1788"/>
              <a:gd name="T9" fmla="*/ 804 h 1807"/>
              <a:gd name="T10" fmla="*/ 974 w 1788"/>
              <a:gd name="T11" fmla="*/ 993 h 1807"/>
              <a:gd name="T12" fmla="*/ 786 w 1788"/>
              <a:gd name="T13" fmla="*/ 942 h 1807"/>
              <a:gd name="T14" fmla="*/ 894 w 1788"/>
              <a:gd name="T15" fmla="*/ 671 h 1807"/>
              <a:gd name="T16" fmla="*/ 653 w 1788"/>
              <a:gd name="T17" fmla="*/ 912 h 1807"/>
              <a:gd name="T18" fmla="*/ 749 w 1788"/>
              <a:gd name="T19" fmla="*/ 1127 h 1807"/>
              <a:gd name="T20" fmla="*/ 1100 w 1788"/>
              <a:gd name="T21" fmla="*/ 1070 h 1807"/>
              <a:gd name="T22" fmla="*/ 1116 w 1788"/>
              <a:gd name="T23" fmla="*/ 818 h 1807"/>
              <a:gd name="T24" fmla="*/ 945 w 1788"/>
              <a:gd name="T25" fmla="*/ 631 h 1807"/>
              <a:gd name="T26" fmla="*/ 1180 w 1788"/>
              <a:gd name="T27" fmla="*/ 912 h 1807"/>
              <a:gd name="T28" fmla="*/ 986 w 1788"/>
              <a:gd name="T29" fmla="*/ 1166 h 1807"/>
              <a:gd name="T30" fmla="*/ 663 w 1788"/>
              <a:gd name="T31" fmla="*/ 1052 h 1807"/>
              <a:gd name="T32" fmla="*/ 674 w 1788"/>
              <a:gd name="T33" fmla="*/ 729 h 1807"/>
              <a:gd name="T34" fmla="*/ 768 w 1788"/>
              <a:gd name="T35" fmla="*/ 456 h 1807"/>
              <a:gd name="T36" fmla="*/ 436 w 1788"/>
              <a:gd name="T37" fmla="*/ 787 h 1807"/>
              <a:gd name="T38" fmla="*/ 552 w 1788"/>
              <a:gd name="T39" fmla="*/ 1241 h 1807"/>
              <a:gd name="T40" fmla="*/ 894 w 1788"/>
              <a:gd name="T41" fmla="*/ 1370 h 1807"/>
              <a:gd name="T42" fmla="*/ 1241 w 1788"/>
              <a:gd name="T43" fmla="*/ 1234 h 1807"/>
              <a:gd name="T44" fmla="*/ 1351 w 1788"/>
              <a:gd name="T45" fmla="*/ 787 h 1807"/>
              <a:gd name="T46" fmla="*/ 1020 w 1788"/>
              <a:gd name="T47" fmla="*/ 456 h 1807"/>
              <a:gd name="T48" fmla="*/ 1212 w 1788"/>
              <a:gd name="T49" fmla="*/ 547 h 1807"/>
              <a:gd name="T50" fmla="*/ 1362 w 1788"/>
              <a:gd name="T51" fmla="*/ 1035 h 1807"/>
              <a:gd name="T52" fmla="*/ 1100 w 1788"/>
              <a:gd name="T53" fmla="*/ 1370 h 1807"/>
              <a:gd name="T54" fmla="*/ 583 w 1788"/>
              <a:gd name="T55" fmla="*/ 1306 h 1807"/>
              <a:gd name="T56" fmla="*/ 410 w 1788"/>
              <a:gd name="T57" fmla="*/ 912 h 1807"/>
              <a:gd name="T58" fmla="*/ 690 w 1788"/>
              <a:gd name="T59" fmla="*/ 474 h 1807"/>
              <a:gd name="T60" fmla="*/ 594 w 1788"/>
              <a:gd name="T61" fmla="*/ 299 h 1807"/>
              <a:gd name="T62" fmla="*/ 230 w 1788"/>
              <a:gd name="T63" fmla="*/ 757 h 1807"/>
              <a:gd name="T64" fmla="*/ 326 w 1788"/>
              <a:gd name="T65" fmla="*/ 1260 h 1807"/>
              <a:gd name="T66" fmla="*/ 817 w 1788"/>
              <a:gd name="T67" fmla="*/ 1573 h 1807"/>
              <a:gd name="T68" fmla="*/ 1364 w 1788"/>
              <a:gd name="T69" fmla="*/ 1382 h 1807"/>
              <a:gd name="T70" fmla="*/ 1577 w 1788"/>
              <a:gd name="T71" fmla="*/ 912 h 1807"/>
              <a:gd name="T72" fmla="*/ 1320 w 1788"/>
              <a:gd name="T73" fmla="*/ 380 h 1807"/>
              <a:gd name="T74" fmla="*/ 981 w 1788"/>
              <a:gd name="T75" fmla="*/ 226 h 1807"/>
              <a:gd name="T76" fmla="*/ 1505 w 1788"/>
              <a:gd name="T77" fmla="*/ 588 h 1807"/>
              <a:gd name="T78" fmla="*/ 1575 w 1788"/>
              <a:gd name="T79" fmla="*/ 1115 h 1807"/>
              <a:gd name="T80" fmla="*/ 1144 w 1788"/>
              <a:gd name="T81" fmla="*/ 1578 h 1807"/>
              <a:gd name="T82" fmla="*/ 499 w 1788"/>
              <a:gd name="T83" fmla="*/ 1503 h 1807"/>
              <a:gd name="T84" fmla="*/ 215 w 1788"/>
              <a:gd name="T85" fmla="*/ 1051 h 1807"/>
              <a:gd name="T86" fmla="*/ 377 w 1788"/>
              <a:gd name="T87" fmla="*/ 453 h 1807"/>
              <a:gd name="T88" fmla="*/ 894 w 1788"/>
              <a:gd name="T89" fmla="*/ 46 h 1807"/>
              <a:gd name="T90" fmla="*/ 281 w 1788"/>
              <a:gd name="T91" fmla="*/ 299 h 1807"/>
              <a:gd name="T92" fmla="*/ 26 w 1788"/>
              <a:gd name="T93" fmla="*/ 741 h 1807"/>
              <a:gd name="T94" fmla="*/ 161 w 1788"/>
              <a:gd name="T95" fmla="*/ 1407 h 1807"/>
              <a:gd name="T96" fmla="*/ 716 w 1788"/>
              <a:gd name="T97" fmla="*/ 1779 h 1807"/>
              <a:gd name="T98" fmla="*/ 1388 w 1788"/>
              <a:gd name="T99" fmla="*/ 1646 h 1807"/>
              <a:gd name="T100" fmla="*/ 1760 w 1788"/>
              <a:gd name="T101" fmla="*/ 1091 h 1807"/>
              <a:gd name="T102" fmla="*/ 1596 w 1788"/>
              <a:gd name="T103" fmla="*/ 376 h 1807"/>
              <a:gd name="T104" fmla="*/ 1152 w 1788"/>
              <a:gd name="T105" fmla="*/ 84 h 1807"/>
              <a:gd name="T106" fmla="*/ 1262 w 1788"/>
              <a:gd name="T107" fmla="*/ 79 h 1807"/>
              <a:gd name="T108" fmla="*/ 1690 w 1788"/>
              <a:gd name="T109" fmla="*/ 507 h 1807"/>
              <a:gd name="T110" fmla="*/ 1742 w 1788"/>
              <a:gd name="T111" fmla="*/ 1196 h 1807"/>
              <a:gd name="T112" fmla="*/ 1262 w 1788"/>
              <a:gd name="T113" fmla="*/ 1728 h 1807"/>
              <a:gd name="T114" fmla="*/ 526 w 1788"/>
              <a:gd name="T115" fmla="*/ 1728 h 1807"/>
              <a:gd name="T116" fmla="*/ 45 w 1788"/>
              <a:gd name="T117" fmla="*/ 1196 h 1807"/>
              <a:gd name="T118" fmla="*/ 101 w 1788"/>
              <a:gd name="T119" fmla="*/ 500 h 1807"/>
              <a:gd name="T120" fmla="*/ 531 w 1788"/>
              <a:gd name="T121" fmla="*/ 76 h 1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88" h="1807">
                <a:moveTo>
                  <a:pt x="894" y="864"/>
                </a:moveTo>
                <a:lnTo>
                  <a:pt x="913" y="869"/>
                </a:lnTo>
                <a:lnTo>
                  <a:pt x="929" y="879"/>
                </a:lnTo>
                <a:lnTo>
                  <a:pt x="939" y="893"/>
                </a:lnTo>
                <a:lnTo>
                  <a:pt x="943" y="912"/>
                </a:lnTo>
                <a:lnTo>
                  <a:pt x="939" y="932"/>
                </a:lnTo>
                <a:lnTo>
                  <a:pt x="929" y="947"/>
                </a:lnTo>
                <a:lnTo>
                  <a:pt x="913" y="958"/>
                </a:lnTo>
                <a:lnTo>
                  <a:pt x="894" y="961"/>
                </a:lnTo>
                <a:lnTo>
                  <a:pt x="875" y="958"/>
                </a:lnTo>
                <a:lnTo>
                  <a:pt x="859" y="947"/>
                </a:lnTo>
                <a:lnTo>
                  <a:pt x="849" y="932"/>
                </a:lnTo>
                <a:lnTo>
                  <a:pt x="845" y="912"/>
                </a:lnTo>
                <a:lnTo>
                  <a:pt x="849" y="893"/>
                </a:lnTo>
                <a:lnTo>
                  <a:pt x="859" y="879"/>
                </a:lnTo>
                <a:lnTo>
                  <a:pt x="875" y="869"/>
                </a:lnTo>
                <a:lnTo>
                  <a:pt x="894" y="864"/>
                </a:lnTo>
                <a:close/>
                <a:moveTo>
                  <a:pt x="894" y="811"/>
                </a:moveTo>
                <a:lnTo>
                  <a:pt x="863" y="816"/>
                </a:lnTo>
                <a:lnTo>
                  <a:pt x="835" y="832"/>
                </a:lnTo>
                <a:lnTo>
                  <a:pt x="812" y="853"/>
                </a:lnTo>
                <a:lnTo>
                  <a:pt x="798" y="881"/>
                </a:lnTo>
                <a:lnTo>
                  <a:pt x="793" y="912"/>
                </a:lnTo>
                <a:lnTo>
                  <a:pt x="798" y="946"/>
                </a:lnTo>
                <a:lnTo>
                  <a:pt x="812" y="972"/>
                </a:lnTo>
                <a:lnTo>
                  <a:pt x="835" y="995"/>
                </a:lnTo>
                <a:lnTo>
                  <a:pt x="863" y="1009"/>
                </a:lnTo>
                <a:lnTo>
                  <a:pt x="894" y="1014"/>
                </a:lnTo>
                <a:lnTo>
                  <a:pt x="925" y="1009"/>
                </a:lnTo>
                <a:lnTo>
                  <a:pt x="953" y="995"/>
                </a:lnTo>
                <a:lnTo>
                  <a:pt x="976" y="972"/>
                </a:lnTo>
                <a:lnTo>
                  <a:pt x="990" y="946"/>
                </a:lnTo>
                <a:lnTo>
                  <a:pt x="995" y="912"/>
                </a:lnTo>
                <a:lnTo>
                  <a:pt x="990" y="881"/>
                </a:lnTo>
                <a:lnTo>
                  <a:pt x="976" y="853"/>
                </a:lnTo>
                <a:lnTo>
                  <a:pt x="953" y="832"/>
                </a:lnTo>
                <a:lnTo>
                  <a:pt x="925" y="816"/>
                </a:lnTo>
                <a:lnTo>
                  <a:pt x="894" y="811"/>
                </a:lnTo>
                <a:close/>
                <a:moveTo>
                  <a:pt x="894" y="801"/>
                </a:moveTo>
                <a:lnTo>
                  <a:pt x="924" y="804"/>
                </a:lnTo>
                <a:lnTo>
                  <a:pt x="952" y="816"/>
                </a:lnTo>
                <a:lnTo>
                  <a:pt x="974" y="834"/>
                </a:lnTo>
                <a:lnTo>
                  <a:pt x="992" y="857"/>
                </a:lnTo>
                <a:lnTo>
                  <a:pt x="1002" y="883"/>
                </a:lnTo>
                <a:lnTo>
                  <a:pt x="1006" y="912"/>
                </a:lnTo>
                <a:lnTo>
                  <a:pt x="1002" y="942"/>
                </a:lnTo>
                <a:lnTo>
                  <a:pt x="992" y="970"/>
                </a:lnTo>
                <a:lnTo>
                  <a:pt x="974" y="993"/>
                </a:lnTo>
                <a:lnTo>
                  <a:pt x="952" y="1010"/>
                </a:lnTo>
                <a:lnTo>
                  <a:pt x="924" y="1021"/>
                </a:lnTo>
                <a:lnTo>
                  <a:pt x="894" y="1026"/>
                </a:lnTo>
                <a:lnTo>
                  <a:pt x="864" y="1021"/>
                </a:lnTo>
                <a:lnTo>
                  <a:pt x="836" y="1010"/>
                </a:lnTo>
                <a:lnTo>
                  <a:pt x="814" y="993"/>
                </a:lnTo>
                <a:lnTo>
                  <a:pt x="796" y="970"/>
                </a:lnTo>
                <a:lnTo>
                  <a:pt x="786" y="942"/>
                </a:lnTo>
                <a:lnTo>
                  <a:pt x="782" y="912"/>
                </a:lnTo>
                <a:lnTo>
                  <a:pt x="786" y="883"/>
                </a:lnTo>
                <a:lnTo>
                  <a:pt x="796" y="857"/>
                </a:lnTo>
                <a:lnTo>
                  <a:pt x="814" y="834"/>
                </a:lnTo>
                <a:lnTo>
                  <a:pt x="836" y="816"/>
                </a:lnTo>
                <a:lnTo>
                  <a:pt x="864" y="804"/>
                </a:lnTo>
                <a:lnTo>
                  <a:pt x="894" y="801"/>
                </a:lnTo>
                <a:close/>
                <a:moveTo>
                  <a:pt x="894" y="671"/>
                </a:moveTo>
                <a:lnTo>
                  <a:pt x="845" y="677"/>
                </a:lnTo>
                <a:lnTo>
                  <a:pt x="800" y="691"/>
                </a:lnTo>
                <a:lnTo>
                  <a:pt x="760" y="713"/>
                </a:lnTo>
                <a:lnTo>
                  <a:pt x="723" y="743"/>
                </a:lnTo>
                <a:lnTo>
                  <a:pt x="693" y="778"/>
                </a:lnTo>
                <a:lnTo>
                  <a:pt x="672" y="818"/>
                </a:lnTo>
                <a:lnTo>
                  <a:pt x="658" y="864"/>
                </a:lnTo>
                <a:lnTo>
                  <a:pt x="653" y="912"/>
                </a:lnTo>
                <a:lnTo>
                  <a:pt x="655" y="947"/>
                </a:lnTo>
                <a:lnTo>
                  <a:pt x="662" y="981"/>
                </a:lnTo>
                <a:lnTo>
                  <a:pt x="674" y="1012"/>
                </a:lnTo>
                <a:lnTo>
                  <a:pt x="655" y="1012"/>
                </a:lnTo>
                <a:lnTo>
                  <a:pt x="670" y="1042"/>
                </a:lnTo>
                <a:lnTo>
                  <a:pt x="688" y="1070"/>
                </a:lnTo>
                <a:lnTo>
                  <a:pt x="711" y="1096"/>
                </a:lnTo>
                <a:lnTo>
                  <a:pt x="749" y="1127"/>
                </a:lnTo>
                <a:lnTo>
                  <a:pt x="793" y="1152"/>
                </a:lnTo>
                <a:lnTo>
                  <a:pt x="842" y="1166"/>
                </a:lnTo>
                <a:lnTo>
                  <a:pt x="894" y="1171"/>
                </a:lnTo>
                <a:lnTo>
                  <a:pt x="946" y="1166"/>
                </a:lnTo>
                <a:lnTo>
                  <a:pt x="995" y="1152"/>
                </a:lnTo>
                <a:lnTo>
                  <a:pt x="1039" y="1127"/>
                </a:lnTo>
                <a:lnTo>
                  <a:pt x="1077" y="1096"/>
                </a:lnTo>
                <a:lnTo>
                  <a:pt x="1100" y="1070"/>
                </a:lnTo>
                <a:lnTo>
                  <a:pt x="1117" y="1042"/>
                </a:lnTo>
                <a:lnTo>
                  <a:pt x="1133" y="1012"/>
                </a:lnTo>
                <a:lnTo>
                  <a:pt x="1114" y="1012"/>
                </a:lnTo>
                <a:lnTo>
                  <a:pt x="1126" y="981"/>
                </a:lnTo>
                <a:lnTo>
                  <a:pt x="1133" y="947"/>
                </a:lnTo>
                <a:lnTo>
                  <a:pt x="1135" y="912"/>
                </a:lnTo>
                <a:lnTo>
                  <a:pt x="1130" y="864"/>
                </a:lnTo>
                <a:lnTo>
                  <a:pt x="1116" y="818"/>
                </a:lnTo>
                <a:lnTo>
                  <a:pt x="1095" y="778"/>
                </a:lnTo>
                <a:lnTo>
                  <a:pt x="1065" y="743"/>
                </a:lnTo>
                <a:lnTo>
                  <a:pt x="1028" y="713"/>
                </a:lnTo>
                <a:lnTo>
                  <a:pt x="988" y="691"/>
                </a:lnTo>
                <a:lnTo>
                  <a:pt x="943" y="677"/>
                </a:lnTo>
                <a:lnTo>
                  <a:pt x="894" y="671"/>
                </a:lnTo>
                <a:close/>
                <a:moveTo>
                  <a:pt x="894" y="626"/>
                </a:moveTo>
                <a:lnTo>
                  <a:pt x="945" y="631"/>
                </a:lnTo>
                <a:lnTo>
                  <a:pt x="993" y="643"/>
                </a:lnTo>
                <a:lnTo>
                  <a:pt x="1039" y="666"/>
                </a:lnTo>
                <a:lnTo>
                  <a:pt x="1079" y="694"/>
                </a:lnTo>
                <a:lnTo>
                  <a:pt x="1112" y="729"/>
                </a:lnTo>
                <a:lnTo>
                  <a:pt x="1142" y="767"/>
                </a:lnTo>
                <a:lnTo>
                  <a:pt x="1163" y="813"/>
                </a:lnTo>
                <a:lnTo>
                  <a:pt x="1175" y="862"/>
                </a:lnTo>
                <a:lnTo>
                  <a:pt x="1180" y="912"/>
                </a:lnTo>
                <a:lnTo>
                  <a:pt x="1177" y="963"/>
                </a:lnTo>
                <a:lnTo>
                  <a:pt x="1163" y="1012"/>
                </a:lnTo>
                <a:lnTo>
                  <a:pt x="1144" y="1012"/>
                </a:lnTo>
                <a:lnTo>
                  <a:pt x="1124" y="1052"/>
                </a:lnTo>
                <a:lnTo>
                  <a:pt x="1096" y="1089"/>
                </a:lnTo>
                <a:lnTo>
                  <a:pt x="1065" y="1120"/>
                </a:lnTo>
                <a:lnTo>
                  <a:pt x="1028" y="1147"/>
                </a:lnTo>
                <a:lnTo>
                  <a:pt x="986" y="1166"/>
                </a:lnTo>
                <a:lnTo>
                  <a:pt x="941" y="1178"/>
                </a:lnTo>
                <a:lnTo>
                  <a:pt x="894" y="1182"/>
                </a:lnTo>
                <a:lnTo>
                  <a:pt x="847" y="1178"/>
                </a:lnTo>
                <a:lnTo>
                  <a:pt x="801" y="1166"/>
                </a:lnTo>
                <a:lnTo>
                  <a:pt x="760" y="1147"/>
                </a:lnTo>
                <a:lnTo>
                  <a:pt x="723" y="1120"/>
                </a:lnTo>
                <a:lnTo>
                  <a:pt x="691" y="1089"/>
                </a:lnTo>
                <a:lnTo>
                  <a:pt x="663" y="1052"/>
                </a:lnTo>
                <a:lnTo>
                  <a:pt x="644" y="1012"/>
                </a:lnTo>
                <a:lnTo>
                  <a:pt x="625" y="1012"/>
                </a:lnTo>
                <a:lnTo>
                  <a:pt x="611" y="963"/>
                </a:lnTo>
                <a:lnTo>
                  <a:pt x="608" y="912"/>
                </a:lnTo>
                <a:lnTo>
                  <a:pt x="613" y="862"/>
                </a:lnTo>
                <a:lnTo>
                  <a:pt x="625" y="813"/>
                </a:lnTo>
                <a:lnTo>
                  <a:pt x="646" y="767"/>
                </a:lnTo>
                <a:lnTo>
                  <a:pt x="674" y="729"/>
                </a:lnTo>
                <a:lnTo>
                  <a:pt x="709" y="694"/>
                </a:lnTo>
                <a:lnTo>
                  <a:pt x="749" y="666"/>
                </a:lnTo>
                <a:lnTo>
                  <a:pt x="794" y="643"/>
                </a:lnTo>
                <a:lnTo>
                  <a:pt x="842" y="631"/>
                </a:lnTo>
                <a:lnTo>
                  <a:pt x="894" y="626"/>
                </a:lnTo>
                <a:close/>
                <a:moveTo>
                  <a:pt x="894" y="439"/>
                </a:moveTo>
                <a:lnTo>
                  <a:pt x="829" y="443"/>
                </a:lnTo>
                <a:lnTo>
                  <a:pt x="768" y="456"/>
                </a:lnTo>
                <a:lnTo>
                  <a:pt x="709" y="476"/>
                </a:lnTo>
                <a:lnTo>
                  <a:pt x="655" y="504"/>
                </a:lnTo>
                <a:lnTo>
                  <a:pt x="604" y="537"/>
                </a:lnTo>
                <a:lnTo>
                  <a:pt x="559" y="577"/>
                </a:lnTo>
                <a:lnTo>
                  <a:pt x="519" y="622"/>
                </a:lnTo>
                <a:lnTo>
                  <a:pt x="485" y="673"/>
                </a:lnTo>
                <a:lnTo>
                  <a:pt x="457" y="729"/>
                </a:lnTo>
                <a:lnTo>
                  <a:pt x="436" y="787"/>
                </a:lnTo>
                <a:lnTo>
                  <a:pt x="424" y="848"/>
                </a:lnTo>
                <a:lnTo>
                  <a:pt x="421" y="912"/>
                </a:lnTo>
                <a:lnTo>
                  <a:pt x="424" y="975"/>
                </a:lnTo>
                <a:lnTo>
                  <a:pt x="436" y="1035"/>
                </a:lnTo>
                <a:lnTo>
                  <a:pt x="456" y="1092"/>
                </a:lnTo>
                <a:lnTo>
                  <a:pt x="480" y="1145"/>
                </a:lnTo>
                <a:lnTo>
                  <a:pt x="513" y="1196"/>
                </a:lnTo>
                <a:lnTo>
                  <a:pt x="552" y="1241"/>
                </a:lnTo>
                <a:lnTo>
                  <a:pt x="562" y="1225"/>
                </a:lnTo>
                <a:lnTo>
                  <a:pt x="571" y="1236"/>
                </a:lnTo>
                <a:lnTo>
                  <a:pt x="615" y="1274"/>
                </a:lnTo>
                <a:lnTo>
                  <a:pt x="663" y="1307"/>
                </a:lnTo>
                <a:lnTo>
                  <a:pt x="716" y="1334"/>
                </a:lnTo>
                <a:lnTo>
                  <a:pt x="773" y="1353"/>
                </a:lnTo>
                <a:lnTo>
                  <a:pt x="833" y="1365"/>
                </a:lnTo>
                <a:lnTo>
                  <a:pt x="894" y="1370"/>
                </a:lnTo>
                <a:lnTo>
                  <a:pt x="955" y="1365"/>
                </a:lnTo>
                <a:lnTo>
                  <a:pt x="1014" y="1353"/>
                </a:lnTo>
                <a:lnTo>
                  <a:pt x="1072" y="1334"/>
                </a:lnTo>
                <a:lnTo>
                  <a:pt x="1124" y="1307"/>
                </a:lnTo>
                <a:lnTo>
                  <a:pt x="1173" y="1274"/>
                </a:lnTo>
                <a:lnTo>
                  <a:pt x="1217" y="1236"/>
                </a:lnTo>
                <a:lnTo>
                  <a:pt x="1229" y="1223"/>
                </a:lnTo>
                <a:lnTo>
                  <a:pt x="1241" y="1234"/>
                </a:lnTo>
                <a:lnTo>
                  <a:pt x="1278" y="1190"/>
                </a:lnTo>
                <a:lnTo>
                  <a:pt x="1309" y="1141"/>
                </a:lnTo>
                <a:lnTo>
                  <a:pt x="1334" y="1089"/>
                </a:lnTo>
                <a:lnTo>
                  <a:pt x="1353" y="1033"/>
                </a:lnTo>
                <a:lnTo>
                  <a:pt x="1364" y="974"/>
                </a:lnTo>
                <a:lnTo>
                  <a:pt x="1367" y="912"/>
                </a:lnTo>
                <a:lnTo>
                  <a:pt x="1364" y="848"/>
                </a:lnTo>
                <a:lnTo>
                  <a:pt x="1351" y="787"/>
                </a:lnTo>
                <a:lnTo>
                  <a:pt x="1330" y="729"/>
                </a:lnTo>
                <a:lnTo>
                  <a:pt x="1303" y="673"/>
                </a:lnTo>
                <a:lnTo>
                  <a:pt x="1269" y="622"/>
                </a:lnTo>
                <a:lnTo>
                  <a:pt x="1229" y="577"/>
                </a:lnTo>
                <a:lnTo>
                  <a:pt x="1184" y="537"/>
                </a:lnTo>
                <a:lnTo>
                  <a:pt x="1133" y="504"/>
                </a:lnTo>
                <a:lnTo>
                  <a:pt x="1079" y="476"/>
                </a:lnTo>
                <a:lnTo>
                  <a:pt x="1020" y="456"/>
                </a:lnTo>
                <a:lnTo>
                  <a:pt x="959" y="443"/>
                </a:lnTo>
                <a:lnTo>
                  <a:pt x="894" y="439"/>
                </a:lnTo>
                <a:close/>
                <a:moveTo>
                  <a:pt x="894" y="429"/>
                </a:moveTo>
                <a:lnTo>
                  <a:pt x="966" y="434"/>
                </a:lnTo>
                <a:lnTo>
                  <a:pt x="1034" y="450"/>
                </a:lnTo>
                <a:lnTo>
                  <a:pt x="1098" y="474"/>
                </a:lnTo>
                <a:lnTo>
                  <a:pt x="1158" y="507"/>
                </a:lnTo>
                <a:lnTo>
                  <a:pt x="1212" y="547"/>
                </a:lnTo>
                <a:lnTo>
                  <a:pt x="1259" y="595"/>
                </a:lnTo>
                <a:lnTo>
                  <a:pt x="1301" y="649"/>
                </a:lnTo>
                <a:lnTo>
                  <a:pt x="1332" y="708"/>
                </a:lnTo>
                <a:lnTo>
                  <a:pt x="1357" y="773"/>
                </a:lnTo>
                <a:lnTo>
                  <a:pt x="1372" y="841"/>
                </a:lnTo>
                <a:lnTo>
                  <a:pt x="1378" y="912"/>
                </a:lnTo>
                <a:lnTo>
                  <a:pt x="1374" y="975"/>
                </a:lnTo>
                <a:lnTo>
                  <a:pt x="1362" y="1035"/>
                </a:lnTo>
                <a:lnTo>
                  <a:pt x="1344" y="1092"/>
                </a:lnTo>
                <a:lnTo>
                  <a:pt x="1318" y="1145"/>
                </a:lnTo>
                <a:lnTo>
                  <a:pt x="1287" y="1196"/>
                </a:lnTo>
                <a:lnTo>
                  <a:pt x="1250" y="1241"/>
                </a:lnTo>
                <a:lnTo>
                  <a:pt x="1264" y="1251"/>
                </a:lnTo>
                <a:lnTo>
                  <a:pt x="1215" y="1299"/>
                </a:lnTo>
                <a:lnTo>
                  <a:pt x="1159" y="1339"/>
                </a:lnTo>
                <a:lnTo>
                  <a:pt x="1100" y="1370"/>
                </a:lnTo>
                <a:lnTo>
                  <a:pt x="1035" y="1395"/>
                </a:lnTo>
                <a:lnTo>
                  <a:pt x="966" y="1410"/>
                </a:lnTo>
                <a:lnTo>
                  <a:pt x="894" y="1416"/>
                </a:lnTo>
                <a:lnTo>
                  <a:pt x="824" y="1410"/>
                </a:lnTo>
                <a:lnTo>
                  <a:pt x="758" y="1396"/>
                </a:lnTo>
                <a:lnTo>
                  <a:pt x="695" y="1374"/>
                </a:lnTo>
                <a:lnTo>
                  <a:pt x="637" y="1344"/>
                </a:lnTo>
                <a:lnTo>
                  <a:pt x="583" y="1306"/>
                </a:lnTo>
                <a:lnTo>
                  <a:pt x="534" y="1262"/>
                </a:lnTo>
                <a:lnTo>
                  <a:pt x="545" y="1248"/>
                </a:lnTo>
                <a:lnTo>
                  <a:pt x="506" y="1203"/>
                </a:lnTo>
                <a:lnTo>
                  <a:pt x="473" y="1152"/>
                </a:lnTo>
                <a:lnTo>
                  <a:pt x="447" y="1096"/>
                </a:lnTo>
                <a:lnTo>
                  <a:pt x="426" y="1038"/>
                </a:lnTo>
                <a:lnTo>
                  <a:pt x="414" y="977"/>
                </a:lnTo>
                <a:lnTo>
                  <a:pt x="410" y="912"/>
                </a:lnTo>
                <a:lnTo>
                  <a:pt x="416" y="841"/>
                </a:lnTo>
                <a:lnTo>
                  <a:pt x="431" y="773"/>
                </a:lnTo>
                <a:lnTo>
                  <a:pt x="456" y="708"/>
                </a:lnTo>
                <a:lnTo>
                  <a:pt x="487" y="649"/>
                </a:lnTo>
                <a:lnTo>
                  <a:pt x="529" y="595"/>
                </a:lnTo>
                <a:lnTo>
                  <a:pt x="576" y="547"/>
                </a:lnTo>
                <a:lnTo>
                  <a:pt x="630" y="507"/>
                </a:lnTo>
                <a:lnTo>
                  <a:pt x="690" y="474"/>
                </a:lnTo>
                <a:lnTo>
                  <a:pt x="754" y="450"/>
                </a:lnTo>
                <a:lnTo>
                  <a:pt x="822" y="434"/>
                </a:lnTo>
                <a:lnTo>
                  <a:pt x="894" y="429"/>
                </a:lnTo>
                <a:close/>
                <a:moveTo>
                  <a:pt x="894" y="231"/>
                </a:moveTo>
                <a:lnTo>
                  <a:pt x="814" y="235"/>
                </a:lnTo>
                <a:lnTo>
                  <a:pt x="737" y="249"/>
                </a:lnTo>
                <a:lnTo>
                  <a:pt x="663" y="270"/>
                </a:lnTo>
                <a:lnTo>
                  <a:pt x="594" y="299"/>
                </a:lnTo>
                <a:lnTo>
                  <a:pt x="529" y="336"/>
                </a:lnTo>
                <a:lnTo>
                  <a:pt x="468" y="380"/>
                </a:lnTo>
                <a:lnTo>
                  <a:pt x="412" y="430"/>
                </a:lnTo>
                <a:lnTo>
                  <a:pt x="361" y="486"/>
                </a:lnTo>
                <a:lnTo>
                  <a:pt x="318" y="547"/>
                </a:lnTo>
                <a:lnTo>
                  <a:pt x="281" y="612"/>
                </a:lnTo>
                <a:lnTo>
                  <a:pt x="251" y="682"/>
                </a:lnTo>
                <a:lnTo>
                  <a:pt x="230" y="757"/>
                </a:lnTo>
                <a:lnTo>
                  <a:pt x="217" y="834"/>
                </a:lnTo>
                <a:lnTo>
                  <a:pt x="211" y="912"/>
                </a:lnTo>
                <a:lnTo>
                  <a:pt x="215" y="982"/>
                </a:lnTo>
                <a:lnTo>
                  <a:pt x="225" y="1051"/>
                </a:lnTo>
                <a:lnTo>
                  <a:pt x="243" y="1115"/>
                </a:lnTo>
                <a:lnTo>
                  <a:pt x="260" y="1115"/>
                </a:lnTo>
                <a:lnTo>
                  <a:pt x="290" y="1190"/>
                </a:lnTo>
                <a:lnTo>
                  <a:pt x="326" y="1260"/>
                </a:lnTo>
                <a:lnTo>
                  <a:pt x="372" y="1325"/>
                </a:lnTo>
                <a:lnTo>
                  <a:pt x="424" y="1382"/>
                </a:lnTo>
                <a:lnTo>
                  <a:pt x="478" y="1431"/>
                </a:lnTo>
                <a:lnTo>
                  <a:pt x="538" y="1475"/>
                </a:lnTo>
                <a:lnTo>
                  <a:pt x="602" y="1510"/>
                </a:lnTo>
                <a:lnTo>
                  <a:pt x="670" y="1540"/>
                </a:lnTo>
                <a:lnTo>
                  <a:pt x="742" y="1561"/>
                </a:lnTo>
                <a:lnTo>
                  <a:pt x="817" y="1573"/>
                </a:lnTo>
                <a:lnTo>
                  <a:pt x="894" y="1578"/>
                </a:lnTo>
                <a:lnTo>
                  <a:pt x="971" y="1573"/>
                </a:lnTo>
                <a:lnTo>
                  <a:pt x="1046" y="1561"/>
                </a:lnTo>
                <a:lnTo>
                  <a:pt x="1117" y="1540"/>
                </a:lnTo>
                <a:lnTo>
                  <a:pt x="1186" y="1510"/>
                </a:lnTo>
                <a:lnTo>
                  <a:pt x="1250" y="1475"/>
                </a:lnTo>
                <a:lnTo>
                  <a:pt x="1309" y="1431"/>
                </a:lnTo>
                <a:lnTo>
                  <a:pt x="1364" y="1382"/>
                </a:lnTo>
                <a:lnTo>
                  <a:pt x="1416" y="1325"/>
                </a:lnTo>
                <a:lnTo>
                  <a:pt x="1461" y="1260"/>
                </a:lnTo>
                <a:lnTo>
                  <a:pt x="1498" y="1190"/>
                </a:lnTo>
                <a:lnTo>
                  <a:pt x="1528" y="1115"/>
                </a:lnTo>
                <a:lnTo>
                  <a:pt x="1545" y="1115"/>
                </a:lnTo>
                <a:lnTo>
                  <a:pt x="1563" y="1051"/>
                </a:lnTo>
                <a:lnTo>
                  <a:pt x="1573" y="982"/>
                </a:lnTo>
                <a:lnTo>
                  <a:pt x="1577" y="912"/>
                </a:lnTo>
                <a:lnTo>
                  <a:pt x="1571" y="834"/>
                </a:lnTo>
                <a:lnTo>
                  <a:pt x="1557" y="757"/>
                </a:lnTo>
                <a:lnTo>
                  <a:pt x="1536" y="682"/>
                </a:lnTo>
                <a:lnTo>
                  <a:pt x="1507" y="612"/>
                </a:lnTo>
                <a:lnTo>
                  <a:pt x="1470" y="547"/>
                </a:lnTo>
                <a:lnTo>
                  <a:pt x="1426" y="486"/>
                </a:lnTo>
                <a:lnTo>
                  <a:pt x="1376" y="430"/>
                </a:lnTo>
                <a:lnTo>
                  <a:pt x="1320" y="380"/>
                </a:lnTo>
                <a:lnTo>
                  <a:pt x="1259" y="336"/>
                </a:lnTo>
                <a:lnTo>
                  <a:pt x="1194" y="299"/>
                </a:lnTo>
                <a:lnTo>
                  <a:pt x="1124" y="270"/>
                </a:lnTo>
                <a:lnTo>
                  <a:pt x="1051" y="249"/>
                </a:lnTo>
                <a:lnTo>
                  <a:pt x="974" y="235"/>
                </a:lnTo>
                <a:lnTo>
                  <a:pt x="894" y="231"/>
                </a:lnTo>
                <a:close/>
                <a:moveTo>
                  <a:pt x="894" y="221"/>
                </a:moveTo>
                <a:lnTo>
                  <a:pt x="981" y="226"/>
                </a:lnTo>
                <a:lnTo>
                  <a:pt x="1065" y="242"/>
                </a:lnTo>
                <a:lnTo>
                  <a:pt x="1144" y="266"/>
                </a:lnTo>
                <a:lnTo>
                  <a:pt x="1219" y="301"/>
                </a:lnTo>
                <a:lnTo>
                  <a:pt x="1290" y="345"/>
                </a:lnTo>
                <a:lnTo>
                  <a:pt x="1353" y="395"/>
                </a:lnTo>
                <a:lnTo>
                  <a:pt x="1411" y="453"/>
                </a:lnTo>
                <a:lnTo>
                  <a:pt x="1461" y="518"/>
                </a:lnTo>
                <a:lnTo>
                  <a:pt x="1505" y="588"/>
                </a:lnTo>
                <a:lnTo>
                  <a:pt x="1540" y="663"/>
                </a:lnTo>
                <a:lnTo>
                  <a:pt x="1564" y="743"/>
                </a:lnTo>
                <a:lnTo>
                  <a:pt x="1580" y="827"/>
                </a:lnTo>
                <a:lnTo>
                  <a:pt x="1585" y="912"/>
                </a:lnTo>
                <a:lnTo>
                  <a:pt x="1584" y="982"/>
                </a:lnTo>
                <a:lnTo>
                  <a:pt x="1573" y="1051"/>
                </a:lnTo>
                <a:lnTo>
                  <a:pt x="1556" y="1115"/>
                </a:lnTo>
                <a:lnTo>
                  <a:pt x="1575" y="1115"/>
                </a:lnTo>
                <a:lnTo>
                  <a:pt x="1547" y="1194"/>
                </a:lnTo>
                <a:lnTo>
                  <a:pt x="1509" y="1267"/>
                </a:lnTo>
                <a:lnTo>
                  <a:pt x="1465" y="1335"/>
                </a:lnTo>
                <a:lnTo>
                  <a:pt x="1413" y="1398"/>
                </a:lnTo>
                <a:lnTo>
                  <a:pt x="1353" y="1454"/>
                </a:lnTo>
                <a:lnTo>
                  <a:pt x="1289" y="1503"/>
                </a:lnTo>
                <a:lnTo>
                  <a:pt x="1219" y="1545"/>
                </a:lnTo>
                <a:lnTo>
                  <a:pt x="1144" y="1578"/>
                </a:lnTo>
                <a:lnTo>
                  <a:pt x="1063" y="1603"/>
                </a:lnTo>
                <a:lnTo>
                  <a:pt x="979" y="1618"/>
                </a:lnTo>
                <a:lnTo>
                  <a:pt x="894" y="1624"/>
                </a:lnTo>
                <a:lnTo>
                  <a:pt x="808" y="1618"/>
                </a:lnTo>
                <a:lnTo>
                  <a:pt x="725" y="1603"/>
                </a:lnTo>
                <a:lnTo>
                  <a:pt x="644" y="1578"/>
                </a:lnTo>
                <a:lnTo>
                  <a:pt x="569" y="1545"/>
                </a:lnTo>
                <a:lnTo>
                  <a:pt x="499" y="1503"/>
                </a:lnTo>
                <a:lnTo>
                  <a:pt x="435" y="1454"/>
                </a:lnTo>
                <a:lnTo>
                  <a:pt x="375" y="1398"/>
                </a:lnTo>
                <a:lnTo>
                  <a:pt x="323" y="1335"/>
                </a:lnTo>
                <a:lnTo>
                  <a:pt x="279" y="1267"/>
                </a:lnTo>
                <a:lnTo>
                  <a:pt x="241" y="1194"/>
                </a:lnTo>
                <a:lnTo>
                  <a:pt x="213" y="1115"/>
                </a:lnTo>
                <a:lnTo>
                  <a:pt x="232" y="1115"/>
                </a:lnTo>
                <a:lnTo>
                  <a:pt x="215" y="1051"/>
                </a:lnTo>
                <a:lnTo>
                  <a:pt x="204" y="982"/>
                </a:lnTo>
                <a:lnTo>
                  <a:pt x="201" y="912"/>
                </a:lnTo>
                <a:lnTo>
                  <a:pt x="208" y="827"/>
                </a:lnTo>
                <a:lnTo>
                  <a:pt x="223" y="743"/>
                </a:lnTo>
                <a:lnTo>
                  <a:pt x="248" y="663"/>
                </a:lnTo>
                <a:lnTo>
                  <a:pt x="283" y="588"/>
                </a:lnTo>
                <a:lnTo>
                  <a:pt x="326" y="518"/>
                </a:lnTo>
                <a:lnTo>
                  <a:pt x="377" y="453"/>
                </a:lnTo>
                <a:lnTo>
                  <a:pt x="435" y="395"/>
                </a:lnTo>
                <a:lnTo>
                  <a:pt x="498" y="345"/>
                </a:lnTo>
                <a:lnTo>
                  <a:pt x="569" y="301"/>
                </a:lnTo>
                <a:lnTo>
                  <a:pt x="644" y="266"/>
                </a:lnTo>
                <a:lnTo>
                  <a:pt x="723" y="242"/>
                </a:lnTo>
                <a:lnTo>
                  <a:pt x="807" y="226"/>
                </a:lnTo>
                <a:lnTo>
                  <a:pt x="894" y="221"/>
                </a:lnTo>
                <a:close/>
                <a:moveTo>
                  <a:pt x="894" y="46"/>
                </a:moveTo>
                <a:lnTo>
                  <a:pt x="805" y="51"/>
                </a:lnTo>
                <a:lnTo>
                  <a:pt x="719" y="63"/>
                </a:lnTo>
                <a:lnTo>
                  <a:pt x="636" y="84"/>
                </a:lnTo>
                <a:lnTo>
                  <a:pt x="557" y="114"/>
                </a:lnTo>
                <a:lnTo>
                  <a:pt x="482" y="151"/>
                </a:lnTo>
                <a:lnTo>
                  <a:pt x="410" y="194"/>
                </a:lnTo>
                <a:lnTo>
                  <a:pt x="342" y="243"/>
                </a:lnTo>
                <a:lnTo>
                  <a:pt x="281" y="299"/>
                </a:lnTo>
                <a:lnTo>
                  <a:pt x="246" y="338"/>
                </a:lnTo>
                <a:lnTo>
                  <a:pt x="211" y="380"/>
                </a:lnTo>
                <a:lnTo>
                  <a:pt x="199" y="367"/>
                </a:lnTo>
                <a:lnTo>
                  <a:pt x="150" y="434"/>
                </a:lnTo>
                <a:lnTo>
                  <a:pt x="110" y="505"/>
                </a:lnTo>
                <a:lnTo>
                  <a:pt x="75" y="581"/>
                </a:lnTo>
                <a:lnTo>
                  <a:pt x="47" y="659"/>
                </a:lnTo>
                <a:lnTo>
                  <a:pt x="26" y="741"/>
                </a:lnTo>
                <a:lnTo>
                  <a:pt x="14" y="825"/>
                </a:lnTo>
                <a:lnTo>
                  <a:pt x="10" y="912"/>
                </a:lnTo>
                <a:lnTo>
                  <a:pt x="14" y="1003"/>
                </a:lnTo>
                <a:lnTo>
                  <a:pt x="28" y="1091"/>
                </a:lnTo>
                <a:lnTo>
                  <a:pt x="51" y="1176"/>
                </a:lnTo>
                <a:lnTo>
                  <a:pt x="80" y="1257"/>
                </a:lnTo>
                <a:lnTo>
                  <a:pt x="117" y="1335"/>
                </a:lnTo>
                <a:lnTo>
                  <a:pt x="161" y="1407"/>
                </a:lnTo>
                <a:lnTo>
                  <a:pt x="211" y="1475"/>
                </a:lnTo>
                <a:lnTo>
                  <a:pt x="269" y="1538"/>
                </a:lnTo>
                <a:lnTo>
                  <a:pt x="332" y="1596"/>
                </a:lnTo>
                <a:lnTo>
                  <a:pt x="400" y="1646"/>
                </a:lnTo>
                <a:lnTo>
                  <a:pt x="473" y="1690"/>
                </a:lnTo>
                <a:lnTo>
                  <a:pt x="550" y="1728"/>
                </a:lnTo>
                <a:lnTo>
                  <a:pt x="630" y="1758"/>
                </a:lnTo>
                <a:lnTo>
                  <a:pt x="716" y="1779"/>
                </a:lnTo>
                <a:lnTo>
                  <a:pt x="803" y="1793"/>
                </a:lnTo>
                <a:lnTo>
                  <a:pt x="894" y="1797"/>
                </a:lnTo>
                <a:lnTo>
                  <a:pt x="985" y="1793"/>
                </a:lnTo>
                <a:lnTo>
                  <a:pt x="1072" y="1779"/>
                </a:lnTo>
                <a:lnTo>
                  <a:pt x="1158" y="1758"/>
                </a:lnTo>
                <a:lnTo>
                  <a:pt x="1238" y="1728"/>
                </a:lnTo>
                <a:lnTo>
                  <a:pt x="1315" y="1690"/>
                </a:lnTo>
                <a:lnTo>
                  <a:pt x="1388" y="1646"/>
                </a:lnTo>
                <a:lnTo>
                  <a:pt x="1456" y="1596"/>
                </a:lnTo>
                <a:lnTo>
                  <a:pt x="1519" y="1538"/>
                </a:lnTo>
                <a:lnTo>
                  <a:pt x="1577" y="1475"/>
                </a:lnTo>
                <a:lnTo>
                  <a:pt x="1627" y="1407"/>
                </a:lnTo>
                <a:lnTo>
                  <a:pt x="1671" y="1335"/>
                </a:lnTo>
                <a:lnTo>
                  <a:pt x="1708" y="1257"/>
                </a:lnTo>
                <a:lnTo>
                  <a:pt x="1737" y="1176"/>
                </a:lnTo>
                <a:lnTo>
                  <a:pt x="1760" y="1091"/>
                </a:lnTo>
                <a:lnTo>
                  <a:pt x="1774" y="1003"/>
                </a:lnTo>
                <a:lnTo>
                  <a:pt x="1777" y="912"/>
                </a:lnTo>
                <a:lnTo>
                  <a:pt x="1772" y="813"/>
                </a:lnTo>
                <a:lnTo>
                  <a:pt x="1756" y="717"/>
                </a:lnTo>
                <a:lnTo>
                  <a:pt x="1730" y="624"/>
                </a:lnTo>
                <a:lnTo>
                  <a:pt x="1694" y="537"/>
                </a:lnTo>
                <a:lnTo>
                  <a:pt x="1650" y="453"/>
                </a:lnTo>
                <a:lnTo>
                  <a:pt x="1596" y="376"/>
                </a:lnTo>
                <a:lnTo>
                  <a:pt x="1584" y="388"/>
                </a:lnTo>
                <a:lnTo>
                  <a:pt x="1547" y="343"/>
                </a:lnTo>
                <a:lnTo>
                  <a:pt x="1507" y="299"/>
                </a:lnTo>
                <a:lnTo>
                  <a:pt x="1446" y="243"/>
                </a:lnTo>
                <a:lnTo>
                  <a:pt x="1378" y="194"/>
                </a:lnTo>
                <a:lnTo>
                  <a:pt x="1306" y="151"/>
                </a:lnTo>
                <a:lnTo>
                  <a:pt x="1231" y="114"/>
                </a:lnTo>
                <a:lnTo>
                  <a:pt x="1152" y="84"/>
                </a:lnTo>
                <a:lnTo>
                  <a:pt x="1069" y="63"/>
                </a:lnTo>
                <a:lnTo>
                  <a:pt x="983" y="51"/>
                </a:lnTo>
                <a:lnTo>
                  <a:pt x="894" y="46"/>
                </a:lnTo>
                <a:close/>
                <a:moveTo>
                  <a:pt x="894" y="0"/>
                </a:moveTo>
                <a:lnTo>
                  <a:pt x="992" y="6"/>
                </a:lnTo>
                <a:lnTo>
                  <a:pt x="1084" y="21"/>
                </a:lnTo>
                <a:lnTo>
                  <a:pt x="1175" y="46"/>
                </a:lnTo>
                <a:lnTo>
                  <a:pt x="1262" y="79"/>
                </a:lnTo>
                <a:lnTo>
                  <a:pt x="1344" y="119"/>
                </a:lnTo>
                <a:lnTo>
                  <a:pt x="1421" y="168"/>
                </a:lnTo>
                <a:lnTo>
                  <a:pt x="1493" y="226"/>
                </a:lnTo>
                <a:lnTo>
                  <a:pt x="1559" y="289"/>
                </a:lnTo>
                <a:lnTo>
                  <a:pt x="1617" y="359"/>
                </a:lnTo>
                <a:lnTo>
                  <a:pt x="1605" y="369"/>
                </a:lnTo>
                <a:lnTo>
                  <a:pt x="1650" y="437"/>
                </a:lnTo>
                <a:lnTo>
                  <a:pt x="1690" y="507"/>
                </a:lnTo>
                <a:lnTo>
                  <a:pt x="1725" y="582"/>
                </a:lnTo>
                <a:lnTo>
                  <a:pt x="1751" y="661"/>
                </a:lnTo>
                <a:lnTo>
                  <a:pt x="1772" y="743"/>
                </a:lnTo>
                <a:lnTo>
                  <a:pt x="1784" y="827"/>
                </a:lnTo>
                <a:lnTo>
                  <a:pt x="1788" y="912"/>
                </a:lnTo>
                <a:lnTo>
                  <a:pt x="1783" y="1010"/>
                </a:lnTo>
                <a:lnTo>
                  <a:pt x="1767" y="1105"/>
                </a:lnTo>
                <a:lnTo>
                  <a:pt x="1742" y="1196"/>
                </a:lnTo>
                <a:lnTo>
                  <a:pt x="1708" y="1283"/>
                </a:lnTo>
                <a:lnTo>
                  <a:pt x="1666" y="1365"/>
                </a:lnTo>
                <a:lnTo>
                  <a:pt x="1615" y="1442"/>
                </a:lnTo>
                <a:lnTo>
                  <a:pt x="1557" y="1512"/>
                </a:lnTo>
                <a:lnTo>
                  <a:pt x="1493" y="1576"/>
                </a:lnTo>
                <a:lnTo>
                  <a:pt x="1421" y="1634"/>
                </a:lnTo>
                <a:lnTo>
                  <a:pt x="1344" y="1685"/>
                </a:lnTo>
                <a:lnTo>
                  <a:pt x="1262" y="1728"/>
                </a:lnTo>
                <a:lnTo>
                  <a:pt x="1177" y="1762"/>
                </a:lnTo>
                <a:lnTo>
                  <a:pt x="1086" y="1786"/>
                </a:lnTo>
                <a:lnTo>
                  <a:pt x="992" y="1802"/>
                </a:lnTo>
                <a:lnTo>
                  <a:pt x="894" y="1807"/>
                </a:lnTo>
                <a:lnTo>
                  <a:pt x="796" y="1802"/>
                </a:lnTo>
                <a:lnTo>
                  <a:pt x="702" y="1786"/>
                </a:lnTo>
                <a:lnTo>
                  <a:pt x="611" y="1762"/>
                </a:lnTo>
                <a:lnTo>
                  <a:pt x="526" y="1728"/>
                </a:lnTo>
                <a:lnTo>
                  <a:pt x="443" y="1685"/>
                </a:lnTo>
                <a:lnTo>
                  <a:pt x="367" y="1634"/>
                </a:lnTo>
                <a:lnTo>
                  <a:pt x="295" y="1576"/>
                </a:lnTo>
                <a:lnTo>
                  <a:pt x="230" y="1512"/>
                </a:lnTo>
                <a:lnTo>
                  <a:pt x="173" y="1442"/>
                </a:lnTo>
                <a:lnTo>
                  <a:pt x="122" y="1365"/>
                </a:lnTo>
                <a:lnTo>
                  <a:pt x="80" y="1283"/>
                </a:lnTo>
                <a:lnTo>
                  <a:pt x="45" y="1196"/>
                </a:lnTo>
                <a:lnTo>
                  <a:pt x="21" y="1105"/>
                </a:lnTo>
                <a:lnTo>
                  <a:pt x="5" y="1010"/>
                </a:lnTo>
                <a:lnTo>
                  <a:pt x="0" y="912"/>
                </a:lnTo>
                <a:lnTo>
                  <a:pt x="3" y="825"/>
                </a:lnTo>
                <a:lnTo>
                  <a:pt x="17" y="740"/>
                </a:lnTo>
                <a:lnTo>
                  <a:pt x="38" y="656"/>
                </a:lnTo>
                <a:lnTo>
                  <a:pt x="66" y="575"/>
                </a:lnTo>
                <a:lnTo>
                  <a:pt x="101" y="500"/>
                </a:lnTo>
                <a:lnTo>
                  <a:pt x="143" y="427"/>
                </a:lnTo>
                <a:lnTo>
                  <a:pt x="190" y="360"/>
                </a:lnTo>
                <a:lnTo>
                  <a:pt x="178" y="348"/>
                </a:lnTo>
                <a:lnTo>
                  <a:pt x="237" y="280"/>
                </a:lnTo>
                <a:lnTo>
                  <a:pt x="302" y="219"/>
                </a:lnTo>
                <a:lnTo>
                  <a:pt x="374" y="165"/>
                </a:lnTo>
                <a:lnTo>
                  <a:pt x="450" y="116"/>
                </a:lnTo>
                <a:lnTo>
                  <a:pt x="531" y="76"/>
                </a:lnTo>
                <a:lnTo>
                  <a:pt x="616" y="44"/>
                </a:lnTo>
                <a:lnTo>
                  <a:pt x="705" y="20"/>
                </a:lnTo>
                <a:lnTo>
                  <a:pt x="798" y="6"/>
                </a:lnTo>
                <a:lnTo>
                  <a:pt x="894" y="0"/>
                </a:lnTo>
                <a:close/>
              </a:path>
            </a:pathLst>
          </a:custGeom>
          <a:solidFill>
            <a:schemeClr val="bg1">
              <a:lumMod val="95000"/>
              <a:alpha val="9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00" name="Freeform 24"/>
          <p:cNvSpPr>
            <a:spLocks noEditPoints="1"/>
          </p:cNvSpPr>
          <p:nvPr/>
        </p:nvSpPr>
        <p:spPr bwMode="auto">
          <a:xfrm>
            <a:off x="5910263" y="3529481"/>
            <a:ext cx="1367091" cy="1381616"/>
          </a:xfrm>
          <a:custGeom>
            <a:avLst/>
            <a:gdLst>
              <a:gd name="T0" fmla="*/ 913 w 1788"/>
              <a:gd name="T1" fmla="*/ 958 h 1807"/>
              <a:gd name="T2" fmla="*/ 875 w 1788"/>
              <a:gd name="T3" fmla="*/ 869 h 1807"/>
              <a:gd name="T4" fmla="*/ 798 w 1788"/>
              <a:gd name="T5" fmla="*/ 946 h 1807"/>
              <a:gd name="T6" fmla="*/ 990 w 1788"/>
              <a:gd name="T7" fmla="*/ 946 h 1807"/>
              <a:gd name="T8" fmla="*/ 924 w 1788"/>
              <a:gd name="T9" fmla="*/ 804 h 1807"/>
              <a:gd name="T10" fmla="*/ 974 w 1788"/>
              <a:gd name="T11" fmla="*/ 993 h 1807"/>
              <a:gd name="T12" fmla="*/ 786 w 1788"/>
              <a:gd name="T13" fmla="*/ 942 h 1807"/>
              <a:gd name="T14" fmla="*/ 894 w 1788"/>
              <a:gd name="T15" fmla="*/ 671 h 1807"/>
              <a:gd name="T16" fmla="*/ 653 w 1788"/>
              <a:gd name="T17" fmla="*/ 912 h 1807"/>
              <a:gd name="T18" fmla="*/ 749 w 1788"/>
              <a:gd name="T19" fmla="*/ 1127 h 1807"/>
              <a:gd name="T20" fmla="*/ 1100 w 1788"/>
              <a:gd name="T21" fmla="*/ 1070 h 1807"/>
              <a:gd name="T22" fmla="*/ 1116 w 1788"/>
              <a:gd name="T23" fmla="*/ 818 h 1807"/>
              <a:gd name="T24" fmla="*/ 945 w 1788"/>
              <a:gd name="T25" fmla="*/ 631 h 1807"/>
              <a:gd name="T26" fmla="*/ 1180 w 1788"/>
              <a:gd name="T27" fmla="*/ 912 h 1807"/>
              <a:gd name="T28" fmla="*/ 986 w 1788"/>
              <a:gd name="T29" fmla="*/ 1166 h 1807"/>
              <a:gd name="T30" fmla="*/ 663 w 1788"/>
              <a:gd name="T31" fmla="*/ 1052 h 1807"/>
              <a:gd name="T32" fmla="*/ 674 w 1788"/>
              <a:gd name="T33" fmla="*/ 729 h 1807"/>
              <a:gd name="T34" fmla="*/ 768 w 1788"/>
              <a:gd name="T35" fmla="*/ 456 h 1807"/>
              <a:gd name="T36" fmla="*/ 436 w 1788"/>
              <a:gd name="T37" fmla="*/ 787 h 1807"/>
              <a:gd name="T38" fmla="*/ 552 w 1788"/>
              <a:gd name="T39" fmla="*/ 1241 h 1807"/>
              <a:gd name="T40" fmla="*/ 894 w 1788"/>
              <a:gd name="T41" fmla="*/ 1370 h 1807"/>
              <a:gd name="T42" fmla="*/ 1241 w 1788"/>
              <a:gd name="T43" fmla="*/ 1234 h 1807"/>
              <a:gd name="T44" fmla="*/ 1351 w 1788"/>
              <a:gd name="T45" fmla="*/ 787 h 1807"/>
              <a:gd name="T46" fmla="*/ 1020 w 1788"/>
              <a:gd name="T47" fmla="*/ 456 h 1807"/>
              <a:gd name="T48" fmla="*/ 1212 w 1788"/>
              <a:gd name="T49" fmla="*/ 547 h 1807"/>
              <a:gd name="T50" fmla="*/ 1362 w 1788"/>
              <a:gd name="T51" fmla="*/ 1035 h 1807"/>
              <a:gd name="T52" fmla="*/ 1100 w 1788"/>
              <a:gd name="T53" fmla="*/ 1370 h 1807"/>
              <a:gd name="T54" fmla="*/ 583 w 1788"/>
              <a:gd name="T55" fmla="*/ 1306 h 1807"/>
              <a:gd name="T56" fmla="*/ 410 w 1788"/>
              <a:gd name="T57" fmla="*/ 912 h 1807"/>
              <a:gd name="T58" fmla="*/ 690 w 1788"/>
              <a:gd name="T59" fmla="*/ 474 h 1807"/>
              <a:gd name="T60" fmla="*/ 594 w 1788"/>
              <a:gd name="T61" fmla="*/ 299 h 1807"/>
              <a:gd name="T62" fmla="*/ 230 w 1788"/>
              <a:gd name="T63" fmla="*/ 757 h 1807"/>
              <a:gd name="T64" fmla="*/ 326 w 1788"/>
              <a:gd name="T65" fmla="*/ 1260 h 1807"/>
              <a:gd name="T66" fmla="*/ 817 w 1788"/>
              <a:gd name="T67" fmla="*/ 1573 h 1807"/>
              <a:gd name="T68" fmla="*/ 1364 w 1788"/>
              <a:gd name="T69" fmla="*/ 1382 h 1807"/>
              <a:gd name="T70" fmla="*/ 1577 w 1788"/>
              <a:gd name="T71" fmla="*/ 912 h 1807"/>
              <a:gd name="T72" fmla="*/ 1320 w 1788"/>
              <a:gd name="T73" fmla="*/ 380 h 1807"/>
              <a:gd name="T74" fmla="*/ 981 w 1788"/>
              <a:gd name="T75" fmla="*/ 226 h 1807"/>
              <a:gd name="T76" fmla="*/ 1505 w 1788"/>
              <a:gd name="T77" fmla="*/ 588 h 1807"/>
              <a:gd name="T78" fmla="*/ 1575 w 1788"/>
              <a:gd name="T79" fmla="*/ 1115 h 1807"/>
              <a:gd name="T80" fmla="*/ 1144 w 1788"/>
              <a:gd name="T81" fmla="*/ 1578 h 1807"/>
              <a:gd name="T82" fmla="*/ 499 w 1788"/>
              <a:gd name="T83" fmla="*/ 1503 h 1807"/>
              <a:gd name="T84" fmla="*/ 215 w 1788"/>
              <a:gd name="T85" fmla="*/ 1051 h 1807"/>
              <a:gd name="T86" fmla="*/ 377 w 1788"/>
              <a:gd name="T87" fmla="*/ 453 h 1807"/>
              <a:gd name="T88" fmla="*/ 894 w 1788"/>
              <a:gd name="T89" fmla="*/ 46 h 1807"/>
              <a:gd name="T90" fmla="*/ 281 w 1788"/>
              <a:gd name="T91" fmla="*/ 299 h 1807"/>
              <a:gd name="T92" fmla="*/ 26 w 1788"/>
              <a:gd name="T93" fmla="*/ 741 h 1807"/>
              <a:gd name="T94" fmla="*/ 161 w 1788"/>
              <a:gd name="T95" fmla="*/ 1407 h 1807"/>
              <a:gd name="T96" fmla="*/ 716 w 1788"/>
              <a:gd name="T97" fmla="*/ 1779 h 1807"/>
              <a:gd name="T98" fmla="*/ 1388 w 1788"/>
              <a:gd name="T99" fmla="*/ 1646 h 1807"/>
              <a:gd name="T100" fmla="*/ 1760 w 1788"/>
              <a:gd name="T101" fmla="*/ 1091 h 1807"/>
              <a:gd name="T102" fmla="*/ 1596 w 1788"/>
              <a:gd name="T103" fmla="*/ 376 h 1807"/>
              <a:gd name="T104" fmla="*/ 1152 w 1788"/>
              <a:gd name="T105" fmla="*/ 84 h 1807"/>
              <a:gd name="T106" fmla="*/ 1262 w 1788"/>
              <a:gd name="T107" fmla="*/ 79 h 1807"/>
              <a:gd name="T108" fmla="*/ 1690 w 1788"/>
              <a:gd name="T109" fmla="*/ 507 h 1807"/>
              <a:gd name="T110" fmla="*/ 1742 w 1788"/>
              <a:gd name="T111" fmla="*/ 1196 h 1807"/>
              <a:gd name="T112" fmla="*/ 1262 w 1788"/>
              <a:gd name="T113" fmla="*/ 1728 h 1807"/>
              <a:gd name="T114" fmla="*/ 526 w 1788"/>
              <a:gd name="T115" fmla="*/ 1728 h 1807"/>
              <a:gd name="T116" fmla="*/ 45 w 1788"/>
              <a:gd name="T117" fmla="*/ 1196 h 1807"/>
              <a:gd name="T118" fmla="*/ 101 w 1788"/>
              <a:gd name="T119" fmla="*/ 500 h 1807"/>
              <a:gd name="T120" fmla="*/ 531 w 1788"/>
              <a:gd name="T121" fmla="*/ 76 h 1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88" h="1807">
                <a:moveTo>
                  <a:pt x="894" y="864"/>
                </a:moveTo>
                <a:lnTo>
                  <a:pt x="913" y="869"/>
                </a:lnTo>
                <a:lnTo>
                  <a:pt x="929" y="879"/>
                </a:lnTo>
                <a:lnTo>
                  <a:pt x="939" y="893"/>
                </a:lnTo>
                <a:lnTo>
                  <a:pt x="943" y="912"/>
                </a:lnTo>
                <a:lnTo>
                  <a:pt x="939" y="932"/>
                </a:lnTo>
                <a:lnTo>
                  <a:pt x="929" y="947"/>
                </a:lnTo>
                <a:lnTo>
                  <a:pt x="913" y="958"/>
                </a:lnTo>
                <a:lnTo>
                  <a:pt x="894" y="961"/>
                </a:lnTo>
                <a:lnTo>
                  <a:pt x="875" y="958"/>
                </a:lnTo>
                <a:lnTo>
                  <a:pt x="859" y="947"/>
                </a:lnTo>
                <a:lnTo>
                  <a:pt x="849" y="932"/>
                </a:lnTo>
                <a:lnTo>
                  <a:pt x="845" y="912"/>
                </a:lnTo>
                <a:lnTo>
                  <a:pt x="849" y="893"/>
                </a:lnTo>
                <a:lnTo>
                  <a:pt x="859" y="879"/>
                </a:lnTo>
                <a:lnTo>
                  <a:pt x="875" y="869"/>
                </a:lnTo>
                <a:lnTo>
                  <a:pt x="894" y="864"/>
                </a:lnTo>
                <a:close/>
                <a:moveTo>
                  <a:pt x="894" y="811"/>
                </a:moveTo>
                <a:lnTo>
                  <a:pt x="863" y="816"/>
                </a:lnTo>
                <a:lnTo>
                  <a:pt x="835" y="832"/>
                </a:lnTo>
                <a:lnTo>
                  <a:pt x="812" y="853"/>
                </a:lnTo>
                <a:lnTo>
                  <a:pt x="798" y="881"/>
                </a:lnTo>
                <a:lnTo>
                  <a:pt x="793" y="912"/>
                </a:lnTo>
                <a:lnTo>
                  <a:pt x="798" y="946"/>
                </a:lnTo>
                <a:lnTo>
                  <a:pt x="812" y="972"/>
                </a:lnTo>
                <a:lnTo>
                  <a:pt x="835" y="995"/>
                </a:lnTo>
                <a:lnTo>
                  <a:pt x="863" y="1009"/>
                </a:lnTo>
                <a:lnTo>
                  <a:pt x="894" y="1014"/>
                </a:lnTo>
                <a:lnTo>
                  <a:pt x="925" y="1009"/>
                </a:lnTo>
                <a:lnTo>
                  <a:pt x="953" y="995"/>
                </a:lnTo>
                <a:lnTo>
                  <a:pt x="976" y="972"/>
                </a:lnTo>
                <a:lnTo>
                  <a:pt x="990" y="946"/>
                </a:lnTo>
                <a:lnTo>
                  <a:pt x="995" y="912"/>
                </a:lnTo>
                <a:lnTo>
                  <a:pt x="990" y="881"/>
                </a:lnTo>
                <a:lnTo>
                  <a:pt x="976" y="853"/>
                </a:lnTo>
                <a:lnTo>
                  <a:pt x="953" y="832"/>
                </a:lnTo>
                <a:lnTo>
                  <a:pt x="925" y="816"/>
                </a:lnTo>
                <a:lnTo>
                  <a:pt x="894" y="811"/>
                </a:lnTo>
                <a:close/>
                <a:moveTo>
                  <a:pt x="894" y="801"/>
                </a:moveTo>
                <a:lnTo>
                  <a:pt x="924" y="804"/>
                </a:lnTo>
                <a:lnTo>
                  <a:pt x="952" y="816"/>
                </a:lnTo>
                <a:lnTo>
                  <a:pt x="974" y="834"/>
                </a:lnTo>
                <a:lnTo>
                  <a:pt x="992" y="857"/>
                </a:lnTo>
                <a:lnTo>
                  <a:pt x="1002" y="883"/>
                </a:lnTo>
                <a:lnTo>
                  <a:pt x="1006" y="912"/>
                </a:lnTo>
                <a:lnTo>
                  <a:pt x="1002" y="942"/>
                </a:lnTo>
                <a:lnTo>
                  <a:pt x="992" y="970"/>
                </a:lnTo>
                <a:lnTo>
                  <a:pt x="974" y="993"/>
                </a:lnTo>
                <a:lnTo>
                  <a:pt x="952" y="1010"/>
                </a:lnTo>
                <a:lnTo>
                  <a:pt x="924" y="1021"/>
                </a:lnTo>
                <a:lnTo>
                  <a:pt x="894" y="1026"/>
                </a:lnTo>
                <a:lnTo>
                  <a:pt x="864" y="1021"/>
                </a:lnTo>
                <a:lnTo>
                  <a:pt x="836" y="1010"/>
                </a:lnTo>
                <a:lnTo>
                  <a:pt x="814" y="993"/>
                </a:lnTo>
                <a:lnTo>
                  <a:pt x="796" y="970"/>
                </a:lnTo>
                <a:lnTo>
                  <a:pt x="786" y="942"/>
                </a:lnTo>
                <a:lnTo>
                  <a:pt x="782" y="912"/>
                </a:lnTo>
                <a:lnTo>
                  <a:pt x="786" y="883"/>
                </a:lnTo>
                <a:lnTo>
                  <a:pt x="796" y="857"/>
                </a:lnTo>
                <a:lnTo>
                  <a:pt x="814" y="834"/>
                </a:lnTo>
                <a:lnTo>
                  <a:pt x="836" y="816"/>
                </a:lnTo>
                <a:lnTo>
                  <a:pt x="864" y="804"/>
                </a:lnTo>
                <a:lnTo>
                  <a:pt x="894" y="801"/>
                </a:lnTo>
                <a:close/>
                <a:moveTo>
                  <a:pt x="894" y="671"/>
                </a:moveTo>
                <a:lnTo>
                  <a:pt x="845" y="677"/>
                </a:lnTo>
                <a:lnTo>
                  <a:pt x="800" y="691"/>
                </a:lnTo>
                <a:lnTo>
                  <a:pt x="760" y="713"/>
                </a:lnTo>
                <a:lnTo>
                  <a:pt x="723" y="743"/>
                </a:lnTo>
                <a:lnTo>
                  <a:pt x="693" y="778"/>
                </a:lnTo>
                <a:lnTo>
                  <a:pt x="672" y="818"/>
                </a:lnTo>
                <a:lnTo>
                  <a:pt x="658" y="864"/>
                </a:lnTo>
                <a:lnTo>
                  <a:pt x="653" y="912"/>
                </a:lnTo>
                <a:lnTo>
                  <a:pt x="655" y="947"/>
                </a:lnTo>
                <a:lnTo>
                  <a:pt x="662" y="981"/>
                </a:lnTo>
                <a:lnTo>
                  <a:pt x="674" y="1012"/>
                </a:lnTo>
                <a:lnTo>
                  <a:pt x="655" y="1012"/>
                </a:lnTo>
                <a:lnTo>
                  <a:pt x="670" y="1042"/>
                </a:lnTo>
                <a:lnTo>
                  <a:pt x="688" y="1070"/>
                </a:lnTo>
                <a:lnTo>
                  <a:pt x="711" y="1096"/>
                </a:lnTo>
                <a:lnTo>
                  <a:pt x="749" y="1127"/>
                </a:lnTo>
                <a:lnTo>
                  <a:pt x="793" y="1152"/>
                </a:lnTo>
                <a:lnTo>
                  <a:pt x="842" y="1166"/>
                </a:lnTo>
                <a:lnTo>
                  <a:pt x="894" y="1171"/>
                </a:lnTo>
                <a:lnTo>
                  <a:pt x="946" y="1166"/>
                </a:lnTo>
                <a:lnTo>
                  <a:pt x="995" y="1152"/>
                </a:lnTo>
                <a:lnTo>
                  <a:pt x="1039" y="1127"/>
                </a:lnTo>
                <a:lnTo>
                  <a:pt x="1077" y="1096"/>
                </a:lnTo>
                <a:lnTo>
                  <a:pt x="1100" y="1070"/>
                </a:lnTo>
                <a:lnTo>
                  <a:pt x="1117" y="1042"/>
                </a:lnTo>
                <a:lnTo>
                  <a:pt x="1133" y="1012"/>
                </a:lnTo>
                <a:lnTo>
                  <a:pt x="1114" y="1012"/>
                </a:lnTo>
                <a:lnTo>
                  <a:pt x="1126" y="981"/>
                </a:lnTo>
                <a:lnTo>
                  <a:pt x="1133" y="947"/>
                </a:lnTo>
                <a:lnTo>
                  <a:pt x="1135" y="912"/>
                </a:lnTo>
                <a:lnTo>
                  <a:pt x="1130" y="864"/>
                </a:lnTo>
                <a:lnTo>
                  <a:pt x="1116" y="818"/>
                </a:lnTo>
                <a:lnTo>
                  <a:pt x="1095" y="778"/>
                </a:lnTo>
                <a:lnTo>
                  <a:pt x="1065" y="743"/>
                </a:lnTo>
                <a:lnTo>
                  <a:pt x="1028" y="713"/>
                </a:lnTo>
                <a:lnTo>
                  <a:pt x="988" y="691"/>
                </a:lnTo>
                <a:lnTo>
                  <a:pt x="943" y="677"/>
                </a:lnTo>
                <a:lnTo>
                  <a:pt x="894" y="671"/>
                </a:lnTo>
                <a:close/>
                <a:moveTo>
                  <a:pt x="894" y="626"/>
                </a:moveTo>
                <a:lnTo>
                  <a:pt x="945" y="631"/>
                </a:lnTo>
                <a:lnTo>
                  <a:pt x="993" y="643"/>
                </a:lnTo>
                <a:lnTo>
                  <a:pt x="1039" y="666"/>
                </a:lnTo>
                <a:lnTo>
                  <a:pt x="1079" y="694"/>
                </a:lnTo>
                <a:lnTo>
                  <a:pt x="1112" y="729"/>
                </a:lnTo>
                <a:lnTo>
                  <a:pt x="1142" y="767"/>
                </a:lnTo>
                <a:lnTo>
                  <a:pt x="1163" y="813"/>
                </a:lnTo>
                <a:lnTo>
                  <a:pt x="1175" y="862"/>
                </a:lnTo>
                <a:lnTo>
                  <a:pt x="1180" y="912"/>
                </a:lnTo>
                <a:lnTo>
                  <a:pt x="1177" y="963"/>
                </a:lnTo>
                <a:lnTo>
                  <a:pt x="1163" y="1012"/>
                </a:lnTo>
                <a:lnTo>
                  <a:pt x="1144" y="1012"/>
                </a:lnTo>
                <a:lnTo>
                  <a:pt x="1124" y="1052"/>
                </a:lnTo>
                <a:lnTo>
                  <a:pt x="1096" y="1089"/>
                </a:lnTo>
                <a:lnTo>
                  <a:pt x="1065" y="1120"/>
                </a:lnTo>
                <a:lnTo>
                  <a:pt x="1028" y="1147"/>
                </a:lnTo>
                <a:lnTo>
                  <a:pt x="986" y="1166"/>
                </a:lnTo>
                <a:lnTo>
                  <a:pt x="941" y="1178"/>
                </a:lnTo>
                <a:lnTo>
                  <a:pt x="894" y="1182"/>
                </a:lnTo>
                <a:lnTo>
                  <a:pt x="847" y="1178"/>
                </a:lnTo>
                <a:lnTo>
                  <a:pt x="801" y="1166"/>
                </a:lnTo>
                <a:lnTo>
                  <a:pt x="760" y="1147"/>
                </a:lnTo>
                <a:lnTo>
                  <a:pt x="723" y="1120"/>
                </a:lnTo>
                <a:lnTo>
                  <a:pt x="691" y="1089"/>
                </a:lnTo>
                <a:lnTo>
                  <a:pt x="663" y="1052"/>
                </a:lnTo>
                <a:lnTo>
                  <a:pt x="644" y="1012"/>
                </a:lnTo>
                <a:lnTo>
                  <a:pt x="625" y="1012"/>
                </a:lnTo>
                <a:lnTo>
                  <a:pt x="611" y="963"/>
                </a:lnTo>
                <a:lnTo>
                  <a:pt x="608" y="912"/>
                </a:lnTo>
                <a:lnTo>
                  <a:pt x="613" y="862"/>
                </a:lnTo>
                <a:lnTo>
                  <a:pt x="625" y="813"/>
                </a:lnTo>
                <a:lnTo>
                  <a:pt x="646" y="767"/>
                </a:lnTo>
                <a:lnTo>
                  <a:pt x="674" y="729"/>
                </a:lnTo>
                <a:lnTo>
                  <a:pt x="709" y="694"/>
                </a:lnTo>
                <a:lnTo>
                  <a:pt x="749" y="666"/>
                </a:lnTo>
                <a:lnTo>
                  <a:pt x="794" y="643"/>
                </a:lnTo>
                <a:lnTo>
                  <a:pt x="842" y="631"/>
                </a:lnTo>
                <a:lnTo>
                  <a:pt x="894" y="626"/>
                </a:lnTo>
                <a:close/>
                <a:moveTo>
                  <a:pt x="894" y="439"/>
                </a:moveTo>
                <a:lnTo>
                  <a:pt x="829" y="443"/>
                </a:lnTo>
                <a:lnTo>
                  <a:pt x="768" y="456"/>
                </a:lnTo>
                <a:lnTo>
                  <a:pt x="709" y="476"/>
                </a:lnTo>
                <a:lnTo>
                  <a:pt x="655" y="504"/>
                </a:lnTo>
                <a:lnTo>
                  <a:pt x="604" y="537"/>
                </a:lnTo>
                <a:lnTo>
                  <a:pt x="559" y="577"/>
                </a:lnTo>
                <a:lnTo>
                  <a:pt x="519" y="622"/>
                </a:lnTo>
                <a:lnTo>
                  <a:pt x="485" y="673"/>
                </a:lnTo>
                <a:lnTo>
                  <a:pt x="457" y="729"/>
                </a:lnTo>
                <a:lnTo>
                  <a:pt x="436" y="787"/>
                </a:lnTo>
                <a:lnTo>
                  <a:pt x="424" y="848"/>
                </a:lnTo>
                <a:lnTo>
                  <a:pt x="421" y="912"/>
                </a:lnTo>
                <a:lnTo>
                  <a:pt x="424" y="975"/>
                </a:lnTo>
                <a:lnTo>
                  <a:pt x="436" y="1035"/>
                </a:lnTo>
                <a:lnTo>
                  <a:pt x="456" y="1092"/>
                </a:lnTo>
                <a:lnTo>
                  <a:pt x="480" y="1145"/>
                </a:lnTo>
                <a:lnTo>
                  <a:pt x="513" y="1196"/>
                </a:lnTo>
                <a:lnTo>
                  <a:pt x="552" y="1241"/>
                </a:lnTo>
                <a:lnTo>
                  <a:pt x="562" y="1225"/>
                </a:lnTo>
                <a:lnTo>
                  <a:pt x="571" y="1236"/>
                </a:lnTo>
                <a:lnTo>
                  <a:pt x="615" y="1274"/>
                </a:lnTo>
                <a:lnTo>
                  <a:pt x="663" y="1307"/>
                </a:lnTo>
                <a:lnTo>
                  <a:pt x="716" y="1334"/>
                </a:lnTo>
                <a:lnTo>
                  <a:pt x="773" y="1353"/>
                </a:lnTo>
                <a:lnTo>
                  <a:pt x="833" y="1365"/>
                </a:lnTo>
                <a:lnTo>
                  <a:pt x="894" y="1370"/>
                </a:lnTo>
                <a:lnTo>
                  <a:pt x="955" y="1365"/>
                </a:lnTo>
                <a:lnTo>
                  <a:pt x="1014" y="1353"/>
                </a:lnTo>
                <a:lnTo>
                  <a:pt x="1072" y="1334"/>
                </a:lnTo>
                <a:lnTo>
                  <a:pt x="1124" y="1307"/>
                </a:lnTo>
                <a:lnTo>
                  <a:pt x="1173" y="1274"/>
                </a:lnTo>
                <a:lnTo>
                  <a:pt x="1217" y="1236"/>
                </a:lnTo>
                <a:lnTo>
                  <a:pt x="1229" y="1223"/>
                </a:lnTo>
                <a:lnTo>
                  <a:pt x="1241" y="1234"/>
                </a:lnTo>
                <a:lnTo>
                  <a:pt x="1278" y="1190"/>
                </a:lnTo>
                <a:lnTo>
                  <a:pt x="1309" y="1141"/>
                </a:lnTo>
                <a:lnTo>
                  <a:pt x="1334" y="1089"/>
                </a:lnTo>
                <a:lnTo>
                  <a:pt x="1353" y="1033"/>
                </a:lnTo>
                <a:lnTo>
                  <a:pt x="1364" y="974"/>
                </a:lnTo>
                <a:lnTo>
                  <a:pt x="1367" y="912"/>
                </a:lnTo>
                <a:lnTo>
                  <a:pt x="1364" y="848"/>
                </a:lnTo>
                <a:lnTo>
                  <a:pt x="1351" y="787"/>
                </a:lnTo>
                <a:lnTo>
                  <a:pt x="1330" y="729"/>
                </a:lnTo>
                <a:lnTo>
                  <a:pt x="1303" y="673"/>
                </a:lnTo>
                <a:lnTo>
                  <a:pt x="1269" y="622"/>
                </a:lnTo>
                <a:lnTo>
                  <a:pt x="1229" y="577"/>
                </a:lnTo>
                <a:lnTo>
                  <a:pt x="1184" y="537"/>
                </a:lnTo>
                <a:lnTo>
                  <a:pt x="1133" y="504"/>
                </a:lnTo>
                <a:lnTo>
                  <a:pt x="1079" y="476"/>
                </a:lnTo>
                <a:lnTo>
                  <a:pt x="1020" y="456"/>
                </a:lnTo>
                <a:lnTo>
                  <a:pt x="959" y="443"/>
                </a:lnTo>
                <a:lnTo>
                  <a:pt x="894" y="439"/>
                </a:lnTo>
                <a:close/>
                <a:moveTo>
                  <a:pt x="894" y="429"/>
                </a:moveTo>
                <a:lnTo>
                  <a:pt x="966" y="434"/>
                </a:lnTo>
                <a:lnTo>
                  <a:pt x="1034" y="450"/>
                </a:lnTo>
                <a:lnTo>
                  <a:pt x="1098" y="474"/>
                </a:lnTo>
                <a:lnTo>
                  <a:pt x="1158" y="507"/>
                </a:lnTo>
                <a:lnTo>
                  <a:pt x="1212" y="547"/>
                </a:lnTo>
                <a:lnTo>
                  <a:pt x="1259" y="595"/>
                </a:lnTo>
                <a:lnTo>
                  <a:pt x="1301" y="649"/>
                </a:lnTo>
                <a:lnTo>
                  <a:pt x="1332" y="708"/>
                </a:lnTo>
                <a:lnTo>
                  <a:pt x="1357" y="773"/>
                </a:lnTo>
                <a:lnTo>
                  <a:pt x="1372" y="841"/>
                </a:lnTo>
                <a:lnTo>
                  <a:pt x="1378" y="912"/>
                </a:lnTo>
                <a:lnTo>
                  <a:pt x="1374" y="975"/>
                </a:lnTo>
                <a:lnTo>
                  <a:pt x="1362" y="1035"/>
                </a:lnTo>
                <a:lnTo>
                  <a:pt x="1344" y="1092"/>
                </a:lnTo>
                <a:lnTo>
                  <a:pt x="1318" y="1145"/>
                </a:lnTo>
                <a:lnTo>
                  <a:pt x="1287" y="1196"/>
                </a:lnTo>
                <a:lnTo>
                  <a:pt x="1250" y="1241"/>
                </a:lnTo>
                <a:lnTo>
                  <a:pt x="1264" y="1251"/>
                </a:lnTo>
                <a:lnTo>
                  <a:pt x="1215" y="1299"/>
                </a:lnTo>
                <a:lnTo>
                  <a:pt x="1159" y="1339"/>
                </a:lnTo>
                <a:lnTo>
                  <a:pt x="1100" y="1370"/>
                </a:lnTo>
                <a:lnTo>
                  <a:pt x="1035" y="1395"/>
                </a:lnTo>
                <a:lnTo>
                  <a:pt x="966" y="1410"/>
                </a:lnTo>
                <a:lnTo>
                  <a:pt x="894" y="1416"/>
                </a:lnTo>
                <a:lnTo>
                  <a:pt x="824" y="1410"/>
                </a:lnTo>
                <a:lnTo>
                  <a:pt x="758" y="1396"/>
                </a:lnTo>
                <a:lnTo>
                  <a:pt x="695" y="1374"/>
                </a:lnTo>
                <a:lnTo>
                  <a:pt x="637" y="1344"/>
                </a:lnTo>
                <a:lnTo>
                  <a:pt x="583" y="1306"/>
                </a:lnTo>
                <a:lnTo>
                  <a:pt x="534" y="1262"/>
                </a:lnTo>
                <a:lnTo>
                  <a:pt x="545" y="1248"/>
                </a:lnTo>
                <a:lnTo>
                  <a:pt x="506" y="1203"/>
                </a:lnTo>
                <a:lnTo>
                  <a:pt x="473" y="1152"/>
                </a:lnTo>
                <a:lnTo>
                  <a:pt x="447" y="1096"/>
                </a:lnTo>
                <a:lnTo>
                  <a:pt x="426" y="1038"/>
                </a:lnTo>
                <a:lnTo>
                  <a:pt x="414" y="977"/>
                </a:lnTo>
                <a:lnTo>
                  <a:pt x="410" y="912"/>
                </a:lnTo>
                <a:lnTo>
                  <a:pt x="416" y="841"/>
                </a:lnTo>
                <a:lnTo>
                  <a:pt x="431" y="773"/>
                </a:lnTo>
                <a:lnTo>
                  <a:pt x="456" y="708"/>
                </a:lnTo>
                <a:lnTo>
                  <a:pt x="487" y="649"/>
                </a:lnTo>
                <a:lnTo>
                  <a:pt x="529" y="595"/>
                </a:lnTo>
                <a:lnTo>
                  <a:pt x="576" y="547"/>
                </a:lnTo>
                <a:lnTo>
                  <a:pt x="630" y="507"/>
                </a:lnTo>
                <a:lnTo>
                  <a:pt x="690" y="474"/>
                </a:lnTo>
                <a:lnTo>
                  <a:pt x="754" y="450"/>
                </a:lnTo>
                <a:lnTo>
                  <a:pt x="822" y="434"/>
                </a:lnTo>
                <a:lnTo>
                  <a:pt x="894" y="429"/>
                </a:lnTo>
                <a:close/>
                <a:moveTo>
                  <a:pt x="894" y="231"/>
                </a:moveTo>
                <a:lnTo>
                  <a:pt x="814" y="235"/>
                </a:lnTo>
                <a:lnTo>
                  <a:pt x="737" y="249"/>
                </a:lnTo>
                <a:lnTo>
                  <a:pt x="663" y="270"/>
                </a:lnTo>
                <a:lnTo>
                  <a:pt x="594" y="299"/>
                </a:lnTo>
                <a:lnTo>
                  <a:pt x="529" y="336"/>
                </a:lnTo>
                <a:lnTo>
                  <a:pt x="468" y="380"/>
                </a:lnTo>
                <a:lnTo>
                  <a:pt x="412" y="430"/>
                </a:lnTo>
                <a:lnTo>
                  <a:pt x="361" y="486"/>
                </a:lnTo>
                <a:lnTo>
                  <a:pt x="318" y="547"/>
                </a:lnTo>
                <a:lnTo>
                  <a:pt x="281" y="612"/>
                </a:lnTo>
                <a:lnTo>
                  <a:pt x="251" y="682"/>
                </a:lnTo>
                <a:lnTo>
                  <a:pt x="230" y="757"/>
                </a:lnTo>
                <a:lnTo>
                  <a:pt x="217" y="834"/>
                </a:lnTo>
                <a:lnTo>
                  <a:pt x="211" y="912"/>
                </a:lnTo>
                <a:lnTo>
                  <a:pt x="215" y="982"/>
                </a:lnTo>
                <a:lnTo>
                  <a:pt x="225" y="1051"/>
                </a:lnTo>
                <a:lnTo>
                  <a:pt x="243" y="1115"/>
                </a:lnTo>
                <a:lnTo>
                  <a:pt x="260" y="1115"/>
                </a:lnTo>
                <a:lnTo>
                  <a:pt x="290" y="1190"/>
                </a:lnTo>
                <a:lnTo>
                  <a:pt x="326" y="1260"/>
                </a:lnTo>
                <a:lnTo>
                  <a:pt x="372" y="1325"/>
                </a:lnTo>
                <a:lnTo>
                  <a:pt x="424" y="1382"/>
                </a:lnTo>
                <a:lnTo>
                  <a:pt x="478" y="1431"/>
                </a:lnTo>
                <a:lnTo>
                  <a:pt x="538" y="1475"/>
                </a:lnTo>
                <a:lnTo>
                  <a:pt x="602" y="1510"/>
                </a:lnTo>
                <a:lnTo>
                  <a:pt x="670" y="1540"/>
                </a:lnTo>
                <a:lnTo>
                  <a:pt x="742" y="1561"/>
                </a:lnTo>
                <a:lnTo>
                  <a:pt x="817" y="1573"/>
                </a:lnTo>
                <a:lnTo>
                  <a:pt x="894" y="1578"/>
                </a:lnTo>
                <a:lnTo>
                  <a:pt x="971" y="1573"/>
                </a:lnTo>
                <a:lnTo>
                  <a:pt x="1046" y="1561"/>
                </a:lnTo>
                <a:lnTo>
                  <a:pt x="1117" y="1540"/>
                </a:lnTo>
                <a:lnTo>
                  <a:pt x="1186" y="1510"/>
                </a:lnTo>
                <a:lnTo>
                  <a:pt x="1250" y="1475"/>
                </a:lnTo>
                <a:lnTo>
                  <a:pt x="1309" y="1431"/>
                </a:lnTo>
                <a:lnTo>
                  <a:pt x="1364" y="1382"/>
                </a:lnTo>
                <a:lnTo>
                  <a:pt x="1416" y="1325"/>
                </a:lnTo>
                <a:lnTo>
                  <a:pt x="1461" y="1260"/>
                </a:lnTo>
                <a:lnTo>
                  <a:pt x="1498" y="1190"/>
                </a:lnTo>
                <a:lnTo>
                  <a:pt x="1528" y="1115"/>
                </a:lnTo>
                <a:lnTo>
                  <a:pt x="1545" y="1115"/>
                </a:lnTo>
                <a:lnTo>
                  <a:pt x="1563" y="1051"/>
                </a:lnTo>
                <a:lnTo>
                  <a:pt x="1573" y="982"/>
                </a:lnTo>
                <a:lnTo>
                  <a:pt x="1577" y="912"/>
                </a:lnTo>
                <a:lnTo>
                  <a:pt x="1571" y="834"/>
                </a:lnTo>
                <a:lnTo>
                  <a:pt x="1557" y="757"/>
                </a:lnTo>
                <a:lnTo>
                  <a:pt x="1536" y="682"/>
                </a:lnTo>
                <a:lnTo>
                  <a:pt x="1507" y="612"/>
                </a:lnTo>
                <a:lnTo>
                  <a:pt x="1470" y="547"/>
                </a:lnTo>
                <a:lnTo>
                  <a:pt x="1426" y="486"/>
                </a:lnTo>
                <a:lnTo>
                  <a:pt x="1376" y="430"/>
                </a:lnTo>
                <a:lnTo>
                  <a:pt x="1320" y="380"/>
                </a:lnTo>
                <a:lnTo>
                  <a:pt x="1259" y="336"/>
                </a:lnTo>
                <a:lnTo>
                  <a:pt x="1194" y="299"/>
                </a:lnTo>
                <a:lnTo>
                  <a:pt x="1124" y="270"/>
                </a:lnTo>
                <a:lnTo>
                  <a:pt x="1051" y="249"/>
                </a:lnTo>
                <a:lnTo>
                  <a:pt x="974" y="235"/>
                </a:lnTo>
                <a:lnTo>
                  <a:pt x="894" y="231"/>
                </a:lnTo>
                <a:close/>
                <a:moveTo>
                  <a:pt x="894" y="221"/>
                </a:moveTo>
                <a:lnTo>
                  <a:pt x="981" y="226"/>
                </a:lnTo>
                <a:lnTo>
                  <a:pt x="1065" y="242"/>
                </a:lnTo>
                <a:lnTo>
                  <a:pt x="1144" y="266"/>
                </a:lnTo>
                <a:lnTo>
                  <a:pt x="1219" y="301"/>
                </a:lnTo>
                <a:lnTo>
                  <a:pt x="1290" y="345"/>
                </a:lnTo>
                <a:lnTo>
                  <a:pt x="1353" y="395"/>
                </a:lnTo>
                <a:lnTo>
                  <a:pt x="1411" y="453"/>
                </a:lnTo>
                <a:lnTo>
                  <a:pt x="1461" y="518"/>
                </a:lnTo>
                <a:lnTo>
                  <a:pt x="1505" y="588"/>
                </a:lnTo>
                <a:lnTo>
                  <a:pt x="1540" y="663"/>
                </a:lnTo>
                <a:lnTo>
                  <a:pt x="1564" y="743"/>
                </a:lnTo>
                <a:lnTo>
                  <a:pt x="1580" y="827"/>
                </a:lnTo>
                <a:lnTo>
                  <a:pt x="1585" y="912"/>
                </a:lnTo>
                <a:lnTo>
                  <a:pt x="1584" y="982"/>
                </a:lnTo>
                <a:lnTo>
                  <a:pt x="1573" y="1051"/>
                </a:lnTo>
                <a:lnTo>
                  <a:pt x="1556" y="1115"/>
                </a:lnTo>
                <a:lnTo>
                  <a:pt x="1575" y="1115"/>
                </a:lnTo>
                <a:lnTo>
                  <a:pt x="1547" y="1194"/>
                </a:lnTo>
                <a:lnTo>
                  <a:pt x="1509" y="1267"/>
                </a:lnTo>
                <a:lnTo>
                  <a:pt x="1465" y="1335"/>
                </a:lnTo>
                <a:lnTo>
                  <a:pt x="1413" y="1398"/>
                </a:lnTo>
                <a:lnTo>
                  <a:pt x="1353" y="1454"/>
                </a:lnTo>
                <a:lnTo>
                  <a:pt x="1289" y="1503"/>
                </a:lnTo>
                <a:lnTo>
                  <a:pt x="1219" y="1545"/>
                </a:lnTo>
                <a:lnTo>
                  <a:pt x="1144" y="1578"/>
                </a:lnTo>
                <a:lnTo>
                  <a:pt x="1063" y="1603"/>
                </a:lnTo>
                <a:lnTo>
                  <a:pt x="979" y="1618"/>
                </a:lnTo>
                <a:lnTo>
                  <a:pt x="894" y="1624"/>
                </a:lnTo>
                <a:lnTo>
                  <a:pt x="808" y="1618"/>
                </a:lnTo>
                <a:lnTo>
                  <a:pt x="725" y="1603"/>
                </a:lnTo>
                <a:lnTo>
                  <a:pt x="644" y="1578"/>
                </a:lnTo>
                <a:lnTo>
                  <a:pt x="569" y="1545"/>
                </a:lnTo>
                <a:lnTo>
                  <a:pt x="499" y="1503"/>
                </a:lnTo>
                <a:lnTo>
                  <a:pt x="435" y="1454"/>
                </a:lnTo>
                <a:lnTo>
                  <a:pt x="375" y="1398"/>
                </a:lnTo>
                <a:lnTo>
                  <a:pt x="323" y="1335"/>
                </a:lnTo>
                <a:lnTo>
                  <a:pt x="279" y="1267"/>
                </a:lnTo>
                <a:lnTo>
                  <a:pt x="241" y="1194"/>
                </a:lnTo>
                <a:lnTo>
                  <a:pt x="213" y="1115"/>
                </a:lnTo>
                <a:lnTo>
                  <a:pt x="232" y="1115"/>
                </a:lnTo>
                <a:lnTo>
                  <a:pt x="215" y="1051"/>
                </a:lnTo>
                <a:lnTo>
                  <a:pt x="204" y="982"/>
                </a:lnTo>
                <a:lnTo>
                  <a:pt x="201" y="912"/>
                </a:lnTo>
                <a:lnTo>
                  <a:pt x="208" y="827"/>
                </a:lnTo>
                <a:lnTo>
                  <a:pt x="223" y="743"/>
                </a:lnTo>
                <a:lnTo>
                  <a:pt x="248" y="663"/>
                </a:lnTo>
                <a:lnTo>
                  <a:pt x="283" y="588"/>
                </a:lnTo>
                <a:lnTo>
                  <a:pt x="326" y="518"/>
                </a:lnTo>
                <a:lnTo>
                  <a:pt x="377" y="453"/>
                </a:lnTo>
                <a:lnTo>
                  <a:pt x="435" y="395"/>
                </a:lnTo>
                <a:lnTo>
                  <a:pt x="498" y="345"/>
                </a:lnTo>
                <a:lnTo>
                  <a:pt x="569" y="301"/>
                </a:lnTo>
                <a:lnTo>
                  <a:pt x="644" y="266"/>
                </a:lnTo>
                <a:lnTo>
                  <a:pt x="723" y="242"/>
                </a:lnTo>
                <a:lnTo>
                  <a:pt x="807" y="226"/>
                </a:lnTo>
                <a:lnTo>
                  <a:pt x="894" y="221"/>
                </a:lnTo>
                <a:close/>
                <a:moveTo>
                  <a:pt x="894" y="46"/>
                </a:moveTo>
                <a:lnTo>
                  <a:pt x="805" y="51"/>
                </a:lnTo>
                <a:lnTo>
                  <a:pt x="719" y="63"/>
                </a:lnTo>
                <a:lnTo>
                  <a:pt x="636" y="84"/>
                </a:lnTo>
                <a:lnTo>
                  <a:pt x="557" y="114"/>
                </a:lnTo>
                <a:lnTo>
                  <a:pt x="482" y="151"/>
                </a:lnTo>
                <a:lnTo>
                  <a:pt x="410" y="194"/>
                </a:lnTo>
                <a:lnTo>
                  <a:pt x="342" y="243"/>
                </a:lnTo>
                <a:lnTo>
                  <a:pt x="281" y="299"/>
                </a:lnTo>
                <a:lnTo>
                  <a:pt x="246" y="338"/>
                </a:lnTo>
                <a:lnTo>
                  <a:pt x="211" y="380"/>
                </a:lnTo>
                <a:lnTo>
                  <a:pt x="199" y="367"/>
                </a:lnTo>
                <a:lnTo>
                  <a:pt x="150" y="434"/>
                </a:lnTo>
                <a:lnTo>
                  <a:pt x="110" y="505"/>
                </a:lnTo>
                <a:lnTo>
                  <a:pt x="75" y="581"/>
                </a:lnTo>
                <a:lnTo>
                  <a:pt x="47" y="659"/>
                </a:lnTo>
                <a:lnTo>
                  <a:pt x="26" y="741"/>
                </a:lnTo>
                <a:lnTo>
                  <a:pt x="14" y="825"/>
                </a:lnTo>
                <a:lnTo>
                  <a:pt x="10" y="912"/>
                </a:lnTo>
                <a:lnTo>
                  <a:pt x="14" y="1003"/>
                </a:lnTo>
                <a:lnTo>
                  <a:pt x="28" y="1091"/>
                </a:lnTo>
                <a:lnTo>
                  <a:pt x="51" y="1176"/>
                </a:lnTo>
                <a:lnTo>
                  <a:pt x="80" y="1257"/>
                </a:lnTo>
                <a:lnTo>
                  <a:pt x="117" y="1335"/>
                </a:lnTo>
                <a:lnTo>
                  <a:pt x="161" y="1407"/>
                </a:lnTo>
                <a:lnTo>
                  <a:pt x="211" y="1475"/>
                </a:lnTo>
                <a:lnTo>
                  <a:pt x="269" y="1538"/>
                </a:lnTo>
                <a:lnTo>
                  <a:pt x="332" y="1596"/>
                </a:lnTo>
                <a:lnTo>
                  <a:pt x="400" y="1646"/>
                </a:lnTo>
                <a:lnTo>
                  <a:pt x="473" y="1690"/>
                </a:lnTo>
                <a:lnTo>
                  <a:pt x="550" y="1728"/>
                </a:lnTo>
                <a:lnTo>
                  <a:pt x="630" y="1758"/>
                </a:lnTo>
                <a:lnTo>
                  <a:pt x="716" y="1779"/>
                </a:lnTo>
                <a:lnTo>
                  <a:pt x="803" y="1793"/>
                </a:lnTo>
                <a:lnTo>
                  <a:pt x="894" y="1797"/>
                </a:lnTo>
                <a:lnTo>
                  <a:pt x="985" y="1793"/>
                </a:lnTo>
                <a:lnTo>
                  <a:pt x="1072" y="1779"/>
                </a:lnTo>
                <a:lnTo>
                  <a:pt x="1158" y="1758"/>
                </a:lnTo>
                <a:lnTo>
                  <a:pt x="1238" y="1728"/>
                </a:lnTo>
                <a:lnTo>
                  <a:pt x="1315" y="1690"/>
                </a:lnTo>
                <a:lnTo>
                  <a:pt x="1388" y="1646"/>
                </a:lnTo>
                <a:lnTo>
                  <a:pt x="1456" y="1596"/>
                </a:lnTo>
                <a:lnTo>
                  <a:pt x="1519" y="1538"/>
                </a:lnTo>
                <a:lnTo>
                  <a:pt x="1577" y="1475"/>
                </a:lnTo>
                <a:lnTo>
                  <a:pt x="1627" y="1407"/>
                </a:lnTo>
                <a:lnTo>
                  <a:pt x="1671" y="1335"/>
                </a:lnTo>
                <a:lnTo>
                  <a:pt x="1708" y="1257"/>
                </a:lnTo>
                <a:lnTo>
                  <a:pt x="1737" y="1176"/>
                </a:lnTo>
                <a:lnTo>
                  <a:pt x="1760" y="1091"/>
                </a:lnTo>
                <a:lnTo>
                  <a:pt x="1774" y="1003"/>
                </a:lnTo>
                <a:lnTo>
                  <a:pt x="1777" y="912"/>
                </a:lnTo>
                <a:lnTo>
                  <a:pt x="1772" y="813"/>
                </a:lnTo>
                <a:lnTo>
                  <a:pt x="1756" y="717"/>
                </a:lnTo>
                <a:lnTo>
                  <a:pt x="1730" y="624"/>
                </a:lnTo>
                <a:lnTo>
                  <a:pt x="1694" y="537"/>
                </a:lnTo>
                <a:lnTo>
                  <a:pt x="1650" y="453"/>
                </a:lnTo>
                <a:lnTo>
                  <a:pt x="1596" y="376"/>
                </a:lnTo>
                <a:lnTo>
                  <a:pt x="1584" y="388"/>
                </a:lnTo>
                <a:lnTo>
                  <a:pt x="1547" y="343"/>
                </a:lnTo>
                <a:lnTo>
                  <a:pt x="1507" y="299"/>
                </a:lnTo>
                <a:lnTo>
                  <a:pt x="1446" y="243"/>
                </a:lnTo>
                <a:lnTo>
                  <a:pt x="1378" y="194"/>
                </a:lnTo>
                <a:lnTo>
                  <a:pt x="1306" y="151"/>
                </a:lnTo>
                <a:lnTo>
                  <a:pt x="1231" y="114"/>
                </a:lnTo>
                <a:lnTo>
                  <a:pt x="1152" y="84"/>
                </a:lnTo>
                <a:lnTo>
                  <a:pt x="1069" y="63"/>
                </a:lnTo>
                <a:lnTo>
                  <a:pt x="983" y="51"/>
                </a:lnTo>
                <a:lnTo>
                  <a:pt x="894" y="46"/>
                </a:lnTo>
                <a:close/>
                <a:moveTo>
                  <a:pt x="894" y="0"/>
                </a:moveTo>
                <a:lnTo>
                  <a:pt x="992" y="6"/>
                </a:lnTo>
                <a:lnTo>
                  <a:pt x="1084" y="21"/>
                </a:lnTo>
                <a:lnTo>
                  <a:pt x="1175" y="46"/>
                </a:lnTo>
                <a:lnTo>
                  <a:pt x="1262" y="79"/>
                </a:lnTo>
                <a:lnTo>
                  <a:pt x="1344" y="119"/>
                </a:lnTo>
                <a:lnTo>
                  <a:pt x="1421" y="168"/>
                </a:lnTo>
                <a:lnTo>
                  <a:pt x="1493" y="226"/>
                </a:lnTo>
                <a:lnTo>
                  <a:pt x="1559" y="289"/>
                </a:lnTo>
                <a:lnTo>
                  <a:pt x="1617" y="359"/>
                </a:lnTo>
                <a:lnTo>
                  <a:pt x="1605" y="369"/>
                </a:lnTo>
                <a:lnTo>
                  <a:pt x="1650" y="437"/>
                </a:lnTo>
                <a:lnTo>
                  <a:pt x="1690" y="507"/>
                </a:lnTo>
                <a:lnTo>
                  <a:pt x="1725" y="582"/>
                </a:lnTo>
                <a:lnTo>
                  <a:pt x="1751" y="661"/>
                </a:lnTo>
                <a:lnTo>
                  <a:pt x="1772" y="743"/>
                </a:lnTo>
                <a:lnTo>
                  <a:pt x="1784" y="827"/>
                </a:lnTo>
                <a:lnTo>
                  <a:pt x="1788" y="912"/>
                </a:lnTo>
                <a:lnTo>
                  <a:pt x="1783" y="1010"/>
                </a:lnTo>
                <a:lnTo>
                  <a:pt x="1767" y="1105"/>
                </a:lnTo>
                <a:lnTo>
                  <a:pt x="1742" y="1196"/>
                </a:lnTo>
                <a:lnTo>
                  <a:pt x="1708" y="1283"/>
                </a:lnTo>
                <a:lnTo>
                  <a:pt x="1666" y="1365"/>
                </a:lnTo>
                <a:lnTo>
                  <a:pt x="1615" y="1442"/>
                </a:lnTo>
                <a:lnTo>
                  <a:pt x="1557" y="1512"/>
                </a:lnTo>
                <a:lnTo>
                  <a:pt x="1493" y="1576"/>
                </a:lnTo>
                <a:lnTo>
                  <a:pt x="1421" y="1634"/>
                </a:lnTo>
                <a:lnTo>
                  <a:pt x="1344" y="1685"/>
                </a:lnTo>
                <a:lnTo>
                  <a:pt x="1262" y="1728"/>
                </a:lnTo>
                <a:lnTo>
                  <a:pt x="1177" y="1762"/>
                </a:lnTo>
                <a:lnTo>
                  <a:pt x="1086" y="1786"/>
                </a:lnTo>
                <a:lnTo>
                  <a:pt x="992" y="1802"/>
                </a:lnTo>
                <a:lnTo>
                  <a:pt x="894" y="1807"/>
                </a:lnTo>
                <a:lnTo>
                  <a:pt x="796" y="1802"/>
                </a:lnTo>
                <a:lnTo>
                  <a:pt x="702" y="1786"/>
                </a:lnTo>
                <a:lnTo>
                  <a:pt x="611" y="1762"/>
                </a:lnTo>
                <a:lnTo>
                  <a:pt x="526" y="1728"/>
                </a:lnTo>
                <a:lnTo>
                  <a:pt x="443" y="1685"/>
                </a:lnTo>
                <a:lnTo>
                  <a:pt x="367" y="1634"/>
                </a:lnTo>
                <a:lnTo>
                  <a:pt x="295" y="1576"/>
                </a:lnTo>
                <a:lnTo>
                  <a:pt x="230" y="1512"/>
                </a:lnTo>
                <a:lnTo>
                  <a:pt x="173" y="1442"/>
                </a:lnTo>
                <a:lnTo>
                  <a:pt x="122" y="1365"/>
                </a:lnTo>
                <a:lnTo>
                  <a:pt x="80" y="1283"/>
                </a:lnTo>
                <a:lnTo>
                  <a:pt x="45" y="1196"/>
                </a:lnTo>
                <a:lnTo>
                  <a:pt x="21" y="1105"/>
                </a:lnTo>
                <a:lnTo>
                  <a:pt x="5" y="1010"/>
                </a:lnTo>
                <a:lnTo>
                  <a:pt x="0" y="912"/>
                </a:lnTo>
                <a:lnTo>
                  <a:pt x="3" y="825"/>
                </a:lnTo>
                <a:lnTo>
                  <a:pt x="17" y="740"/>
                </a:lnTo>
                <a:lnTo>
                  <a:pt x="38" y="656"/>
                </a:lnTo>
                <a:lnTo>
                  <a:pt x="66" y="575"/>
                </a:lnTo>
                <a:lnTo>
                  <a:pt x="101" y="500"/>
                </a:lnTo>
                <a:lnTo>
                  <a:pt x="143" y="427"/>
                </a:lnTo>
                <a:lnTo>
                  <a:pt x="190" y="360"/>
                </a:lnTo>
                <a:lnTo>
                  <a:pt x="178" y="348"/>
                </a:lnTo>
                <a:lnTo>
                  <a:pt x="237" y="280"/>
                </a:lnTo>
                <a:lnTo>
                  <a:pt x="302" y="219"/>
                </a:lnTo>
                <a:lnTo>
                  <a:pt x="374" y="165"/>
                </a:lnTo>
                <a:lnTo>
                  <a:pt x="450" y="116"/>
                </a:lnTo>
                <a:lnTo>
                  <a:pt x="531" y="76"/>
                </a:lnTo>
                <a:lnTo>
                  <a:pt x="616" y="44"/>
                </a:lnTo>
                <a:lnTo>
                  <a:pt x="705" y="20"/>
                </a:lnTo>
                <a:lnTo>
                  <a:pt x="798" y="6"/>
                </a:lnTo>
                <a:lnTo>
                  <a:pt x="894" y="0"/>
                </a:lnTo>
                <a:close/>
              </a:path>
            </a:pathLst>
          </a:custGeom>
          <a:solidFill>
            <a:schemeClr val="bg1">
              <a:lumMod val="95000"/>
              <a:alpha val="9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01" name="TextBox 22"/>
          <p:cNvSpPr txBox="1"/>
          <p:nvPr/>
        </p:nvSpPr>
        <p:spPr>
          <a:xfrm>
            <a:off x="1460029" y="3077243"/>
            <a:ext cx="803425" cy="584775"/>
          </a:xfrm>
          <a:prstGeom prst="rect">
            <a:avLst/>
          </a:prstGeom>
          <a:noFill/>
        </p:spPr>
        <p:txBody>
          <a:bodyPr wrap="none" anchor="ctr">
            <a:spAutoFit/>
          </a:bodyPr>
          <a:lstStyle>
            <a:defPPr>
              <a:defRPr lang="zh-CN"/>
            </a:defPPr>
            <a:lvl1pPr algn="ctr" fontAlgn="auto">
              <a:spcBef>
                <a:spcPts val="0"/>
              </a:spcBef>
              <a:spcAft>
                <a:spcPts val="0"/>
              </a:spcAft>
              <a:defRPr sz="4800">
                <a:solidFill>
                  <a:schemeClr val="bg1"/>
                </a:solidFill>
                <a:effectLst>
                  <a:outerShdw blurRad="254000" algn="ctr" rotWithShape="0">
                    <a:srgbClr val="53D2FF">
                      <a:alpha val="80000"/>
                    </a:srgbClr>
                  </a:outerShdw>
                </a:effectLst>
                <a:latin typeface="Agency FB" panose="020B0503020202020204" pitchFamily="34" charset="0"/>
                <a:ea typeface="UKIJ Qolyazma" pitchFamily="18" charset="0"/>
                <a:cs typeface="UKIJ Qolyazma" pitchFamily="18" charset="0"/>
              </a:defRPr>
            </a:lvl1pPr>
          </a:lstStyle>
          <a:p>
            <a:pPr marL="0" marR="0" lvl="0" indent="0" algn="ctr" defTabSz="914400" rtl="0" eaLnBrk="0" fontAlgn="auto" latinLnBrk="0" hangingPunct="0">
              <a:lnSpc>
                <a:spcPct val="100000"/>
              </a:lnSpc>
              <a:spcBef>
                <a:spcPts val="0"/>
              </a:spcBef>
              <a:spcAft>
                <a:spcPts val="0"/>
              </a:spcAft>
              <a:buClrTx/>
              <a:buSzTx/>
              <a:buFont typeface="Arial" pitchFamily="34" charset="0"/>
              <a:buNone/>
              <a:tabLst/>
              <a:defRPr/>
            </a:pPr>
            <a:r>
              <a:rPr kumimoji="0" lang="en-US" sz="3200" b="0" i="0" u="none" strike="noStrike" kern="1200" cap="none" spc="0" normalizeH="0" baseline="0" noProof="0" dirty="0">
                <a:ln>
                  <a:noFill/>
                </a:ln>
                <a:solidFill>
                  <a:prstClr val="white"/>
                </a:solidFill>
                <a:effectLst>
                  <a:outerShdw blurRad="254000" algn="ctr" rotWithShape="0">
                    <a:srgbClr val="53D2FF">
                      <a:alpha val="80000"/>
                    </a:srgbClr>
                  </a:outerShdw>
                </a:effectLst>
                <a:uLnTx/>
                <a:uFillTx/>
                <a:latin typeface="Agency FB" panose="020B0503020202020204" pitchFamily="34" charset="0"/>
              </a:rPr>
              <a:t>95%</a:t>
            </a:r>
          </a:p>
        </p:txBody>
      </p:sp>
      <p:cxnSp>
        <p:nvCxnSpPr>
          <p:cNvPr id="102" name="Straight Connector 23"/>
          <p:cNvCxnSpPr>
            <a:stCxn id="101" idx="3"/>
            <a:endCxn id="95" idx="42"/>
          </p:cNvCxnSpPr>
          <p:nvPr/>
        </p:nvCxnSpPr>
        <p:spPr>
          <a:xfrm flipV="1">
            <a:off x="2263454" y="2809478"/>
            <a:ext cx="777041" cy="560153"/>
          </a:xfrm>
          <a:prstGeom prst="line">
            <a:avLst/>
          </a:prstGeom>
          <a:ln w="9525">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3" name="TextBox 24"/>
          <p:cNvSpPr txBox="1"/>
          <p:nvPr/>
        </p:nvSpPr>
        <p:spPr>
          <a:xfrm>
            <a:off x="2224679" y="4218525"/>
            <a:ext cx="785793" cy="584775"/>
          </a:xfrm>
          <a:prstGeom prst="rect">
            <a:avLst/>
          </a:prstGeom>
          <a:noFill/>
        </p:spPr>
        <p:txBody>
          <a:bodyPr wrap="none" anchor="ctr">
            <a:spAutoFit/>
          </a:bodyPr>
          <a:lstStyle>
            <a:defPPr>
              <a:defRPr lang="zh-CN"/>
            </a:defPPr>
            <a:lvl1pPr algn="ctr" fontAlgn="auto">
              <a:spcBef>
                <a:spcPts val="0"/>
              </a:spcBef>
              <a:spcAft>
                <a:spcPts val="0"/>
              </a:spcAft>
              <a:defRPr sz="3200">
                <a:solidFill>
                  <a:schemeClr val="bg1"/>
                </a:solidFill>
                <a:effectLst>
                  <a:outerShdw blurRad="254000" algn="ctr" rotWithShape="0">
                    <a:srgbClr val="53D2FF">
                      <a:alpha val="80000"/>
                    </a:srgbClr>
                  </a:outerShdw>
                </a:effectLst>
                <a:latin typeface="Agency FB" panose="020B0503020202020204" pitchFamily="34" charset="0"/>
                <a:ea typeface="UKIJ Qolyazma" pitchFamily="18" charset="0"/>
                <a:cs typeface="UKIJ Qolyazma" pitchFamily="18" charset="0"/>
              </a:defRPr>
            </a:lvl1pPr>
          </a:lstStyle>
          <a:p>
            <a:pPr marL="0" marR="0" lvl="0" indent="0" algn="ctr" defTabSz="914400" rtl="0" eaLnBrk="0" fontAlgn="auto" latinLnBrk="0" hangingPunct="0">
              <a:lnSpc>
                <a:spcPct val="100000"/>
              </a:lnSpc>
              <a:spcBef>
                <a:spcPts val="0"/>
              </a:spcBef>
              <a:spcAft>
                <a:spcPts val="0"/>
              </a:spcAft>
              <a:buClrTx/>
              <a:buSzTx/>
              <a:buFont typeface="Arial" pitchFamily="34" charset="0"/>
              <a:buNone/>
              <a:tabLst/>
              <a:defRPr/>
            </a:pPr>
            <a:r>
              <a:rPr kumimoji="0" lang="en-US" sz="3200" b="0" i="0" u="none" strike="noStrike" kern="1200" cap="none" spc="0" normalizeH="0" baseline="0" noProof="0" dirty="0">
                <a:ln>
                  <a:noFill/>
                </a:ln>
                <a:solidFill>
                  <a:prstClr val="white"/>
                </a:solidFill>
                <a:effectLst>
                  <a:outerShdw blurRad="254000" algn="ctr" rotWithShape="0">
                    <a:srgbClr val="53D2FF">
                      <a:alpha val="80000"/>
                    </a:srgbClr>
                  </a:outerShdw>
                </a:effectLst>
                <a:uLnTx/>
                <a:uFillTx/>
                <a:latin typeface="Agency FB" panose="020B0503020202020204" pitchFamily="34" charset="0"/>
              </a:rPr>
              <a:t>45%</a:t>
            </a:r>
          </a:p>
        </p:txBody>
      </p:sp>
      <p:cxnSp>
        <p:nvCxnSpPr>
          <p:cNvPr id="104" name="Straight Connector 25"/>
          <p:cNvCxnSpPr>
            <a:endCxn id="94" idx="42"/>
          </p:cNvCxnSpPr>
          <p:nvPr/>
        </p:nvCxnSpPr>
        <p:spPr>
          <a:xfrm flipV="1">
            <a:off x="3013340" y="4277119"/>
            <a:ext cx="1114029" cy="224555"/>
          </a:xfrm>
          <a:prstGeom prst="line">
            <a:avLst/>
          </a:prstGeom>
          <a:ln w="9525">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5" name="TextBox 26"/>
          <p:cNvSpPr txBox="1"/>
          <p:nvPr/>
        </p:nvSpPr>
        <p:spPr>
          <a:xfrm>
            <a:off x="7559236" y="4475278"/>
            <a:ext cx="797013" cy="584775"/>
          </a:xfrm>
          <a:prstGeom prst="rect">
            <a:avLst/>
          </a:prstGeom>
          <a:noFill/>
        </p:spPr>
        <p:txBody>
          <a:bodyPr wrap="none" anchor="ctr">
            <a:spAutoFit/>
          </a:bodyPr>
          <a:lstStyle>
            <a:defPPr>
              <a:defRPr lang="zh-CN"/>
            </a:defPPr>
            <a:lvl1pPr algn="ctr" fontAlgn="auto">
              <a:spcBef>
                <a:spcPts val="0"/>
              </a:spcBef>
              <a:spcAft>
                <a:spcPts val="0"/>
              </a:spcAft>
              <a:defRPr sz="3200">
                <a:solidFill>
                  <a:schemeClr val="bg1"/>
                </a:solidFill>
                <a:effectLst>
                  <a:outerShdw blurRad="254000" algn="ctr" rotWithShape="0">
                    <a:srgbClr val="53D2FF">
                      <a:alpha val="80000"/>
                    </a:srgbClr>
                  </a:outerShdw>
                </a:effectLst>
                <a:latin typeface="Agency FB" panose="020B0503020202020204" pitchFamily="34" charset="0"/>
                <a:ea typeface="UKIJ Qolyazma" pitchFamily="18" charset="0"/>
                <a:cs typeface="UKIJ Qolyazma" pitchFamily="18" charset="0"/>
              </a:defRPr>
            </a:lvl1pPr>
          </a:lstStyle>
          <a:p>
            <a:pPr marL="0" marR="0" lvl="0" indent="0" algn="ctr" defTabSz="914400" rtl="0" eaLnBrk="0" fontAlgn="auto" latinLnBrk="0" hangingPunct="0">
              <a:lnSpc>
                <a:spcPct val="100000"/>
              </a:lnSpc>
              <a:spcBef>
                <a:spcPts val="0"/>
              </a:spcBef>
              <a:spcAft>
                <a:spcPts val="0"/>
              </a:spcAft>
              <a:buClrTx/>
              <a:buSzTx/>
              <a:buFont typeface="Arial" pitchFamily="34" charset="0"/>
              <a:buNone/>
              <a:tabLst/>
              <a:defRPr/>
            </a:pPr>
            <a:r>
              <a:rPr kumimoji="0" lang="en-US" sz="3200" b="0" i="0" u="none" strike="noStrike" kern="1200" cap="none" spc="0" normalizeH="0" baseline="0" noProof="0" dirty="0">
                <a:ln>
                  <a:noFill/>
                </a:ln>
                <a:solidFill>
                  <a:prstClr val="white"/>
                </a:solidFill>
                <a:effectLst>
                  <a:outerShdw blurRad="254000" algn="ctr" rotWithShape="0">
                    <a:srgbClr val="53D2FF">
                      <a:alpha val="80000"/>
                    </a:srgbClr>
                  </a:outerShdw>
                </a:effectLst>
                <a:uLnTx/>
                <a:uFillTx/>
                <a:latin typeface="Agency FB" panose="020B0503020202020204" pitchFamily="34" charset="0"/>
              </a:rPr>
              <a:t>55%</a:t>
            </a:r>
          </a:p>
        </p:txBody>
      </p:sp>
      <p:cxnSp>
        <p:nvCxnSpPr>
          <p:cNvPr id="106" name="Straight Connector 27"/>
          <p:cNvCxnSpPr>
            <a:stCxn id="100" idx="39"/>
            <a:endCxn id="105" idx="1"/>
          </p:cNvCxnSpPr>
          <p:nvPr/>
        </p:nvCxnSpPr>
        <p:spPr>
          <a:xfrm>
            <a:off x="7114496" y="4382000"/>
            <a:ext cx="444740" cy="385666"/>
          </a:xfrm>
          <a:prstGeom prst="line">
            <a:avLst/>
          </a:prstGeom>
          <a:ln>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7" name="TextBox 28"/>
          <p:cNvSpPr txBox="1"/>
          <p:nvPr/>
        </p:nvSpPr>
        <p:spPr>
          <a:xfrm>
            <a:off x="9924538" y="4095313"/>
            <a:ext cx="811441" cy="584775"/>
          </a:xfrm>
          <a:prstGeom prst="rect">
            <a:avLst/>
          </a:prstGeom>
          <a:noFill/>
        </p:spPr>
        <p:txBody>
          <a:bodyPr wrap="none" anchor="ctr">
            <a:spAutoFit/>
          </a:bodyPr>
          <a:lstStyle>
            <a:defPPr>
              <a:defRPr lang="zh-CN"/>
            </a:defPPr>
            <a:lvl1pPr algn="ctr" fontAlgn="auto">
              <a:spcBef>
                <a:spcPts val="0"/>
              </a:spcBef>
              <a:spcAft>
                <a:spcPts val="0"/>
              </a:spcAft>
              <a:defRPr sz="3200">
                <a:solidFill>
                  <a:schemeClr val="bg1"/>
                </a:solidFill>
                <a:effectLst>
                  <a:outerShdw blurRad="254000" algn="ctr" rotWithShape="0">
                    <a:srgbClr val="53D2FF">
                      <a:alpha val="80000"/>
                    </a:srgbClr>
                  </a:outerShdw>
                </a:effectLst>
                <a:latin typeface="Agency FB" panose="020B0503020202020204" pitchFamily="34" charset="0"/>
                <a:ea typeface="UKIJ Qolyazma" pitchFamily="18" charset="0"/>
                <a:cs typeface="UKIJ Qolyazma" pitchFamily="18" charset="0"/>
              </a:defRPr>
            </a:lvl1pPr>
          </a:lstStyle>
          <a:p>
            <a:pPr marL="0" marR="0" lvl="0" indent="0" algn="ctr" defTabSz="914400" rtl="0" eaLnBrk="0" fontAlgn="auto" latinLnBrk="0" hangingPunct="0">
              <a:lnSpc>
                <a:spcPct val="100000"/>
              </a:lnSpc>
              <a:spcBef>
                <a:spcPts val="0"/>
              </a:spcBef>
              <a:spcAft>
                <a:spcPts val="0"/>
              </a:spcAft>
              <a:buClrTx/>
              <a:buSzTx/>
              <a:buFont typeface="Arial" pitchFamily="34" charset="0"/>
              <a:buNone/>
              <a:tabLst/>
              <a:defRPr/>
            </a:pPr>
            <a:r>
              <a:rPr kumimoji="0" lang="en-US" sz="3200" b="0" i="0" u="none" strike="noStrike" kern="1200" cap="none" spc="0" normalizeH="0" baseline="0" noProof="0" dirty="0">
                <a:ln>
                  <a:noFill/>
                </a:ln>
                <a:solidFill>
                  <a:prstClr val="white"/>
                </a:solidFill>
                <a:effectLst>
                  <a:outerShdw blurRad="254000" algn="ctr" rotWithShape="0">
                    <a:srgbClr val="53D2FF">
                      <a:alpha val="80000"/>
                    </a:srgbClr>
                  </a:outerShdw>
                </a:effectLst>
                <a:uLnTx/>
                <a:uFillTx/>
                <a:latin typeface="Agency FB" panose="020B0503020202020204" pitchFamily="34" charset="0"/>
              </a:rPr>
              <a:t>30%</a:t>
            </a:r>
          </a:p>
        </p:txBody>
      </p:sp>
      <p:cxnSp>
        <p:nvCxnSpPr>
          <p:cNvPr id="108" name="Straight Connector 29"/>
          <p:cNvCxnSpPr>
            <a:stCxn id="107" idx="1"/>
            <a:endCxn id="97" idx="54"/>
          </p:cNvCxnSpPr>
          <p:nvPr/>
        </p:nvCxnSpPr>
        <p:spPr>
          <a:xfrm flipH="1" flipV="1">
            <a:off x="9527690" y="4229158"/>
            <a:ext cx="396848" cy="158543"/>
          </a:xfrm>
          <a:prstGeom prst="line">
            <a:avLst/>
          </a:prstGeom>
          <a:ln>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09" name="TextBox 30"/>
          <p:cNvSpPr txBox="1"/>
          <p:nvPr/>
        </p:nvSpPr>
        <p:spPr>
          <a:xfrm>
            <a:off x="9430164" y="2546549"/>
            <a:ext cx="784189" cy="584775"/>
          </a:xfrm>
          <a:prstGeom prst="rect">
            <a:avLst/>
          </a:prstGeom>
          <a:noFill/>
        </p:spPr>
        <p:txBody>
          <a:bodyPr wrap="none" anchor="ctr">
            <a:spAutoFit/>
          </a:bodyPr>
          <a:lstStyle>
            <a:defPPr>
              <a:defRPr lang="zh-CN"/>
            </a:defPPr>
            <a:lvl1pPr algn="ctr" fontAlgn="auto">
              <a:spcBef>
                <a:spcPts val="0"/>
              </a:spcBef>
              <a:spcAft>
                <a:spcPts val="0"/>
              </a:spcAft>
              <a:defRPr sz="3200">
                <a:solidFill>
                  <a:schemeClr val="bg1"/>
                </a:solidFill>
                <a:effectLst>
                  <a:outerShdw blurRad="254000" algn="ctr" rotWithShape="0">
                    <a:srgbClr val="53D2FF">
                      <a:alpha val="80000"/>
                    </a:srgbClr>
                  </a:outerShdw>
                </a:effectLst>
                <a:latin typeface="Agency FB" panose="020B0503020202020204" pitchFamily="34" charset="0"/>
                <a:ea typeface="UKIJ Qolyazma" pitchFamily="18" charset="0"/>
                <a:cs typeface="UKIJ Qolyazma" pitchFamily="18" charset="0"/>
              </a:defRPr>
            </a:lvl1pPr>
          </a:lstStyle>
          <a:p>
            <a:pPr marL="0" marR="0" lvl="0" indent="0" algn="ctr" defTabSz="914400" rtl="0" eaLnBrk="0" fontAlgn="auto" latinLnBrk="0" hangingPunct="0">
              <a:lnSpc>
                <a:spcPct val="100000"/>
              </a:lnSpc>
              <a:spcBef>
                <a:spcPts val="0"/>
              </a:spcBef>
              <a:spcAft>
                <a:spcPts val="0"/>
              </a:spcAft>
              <a:buClrTx/>
              <a:buSzTx/>
              <a:buFont typeface="Arial" pitchFamily="34" charset="0"/>
              <a:buNone/>
              <a:tabLst/>
              <a:defRPr/>
            </a:pPr>
            <a:r>
              <a:rPr kumimoji="0" lang="en-US" sz="3200" b="0" i="0" u="none" strike="noStrike" kern="1200" cap="none" spc="0" normalizeH="0" baseline="0" noProof="0" dirty="0">
                <a:ln>
                  <a:noFill/>
                </a:ln>
                <a:solidFill>
                  <a:prstClr val="white"/>
                </a:solidFill>
                <a:effectLst>
                  <a:outerShdw blurRad="254000" algn="ctr" rotWithShape="0">
                    <a:srgbClr val="53D2FF">
                      <a:alpha val="80000"/>
                    </a:srgbClr>
                  </a:outerShdw>
                </a:effectLst>
                <a:uLnTx/>
                <a:uFillTx/>
                <a:latin typeface="Agency FB" panose="020B0503020202020204" pitchFamily="34" charset="0"/>
              </a:rPr>
              <a:t>76%</a:t>
            </a:r>
          </a:p>
        </p:txBody>
      </p:sp>
      <p:cxnSp>
        <p:nvCxnSpPr>
          <p:cNvPr id="110" name="Straight Connector 31"/>
          <p:cNvCxnSpPr>
            <a:stCxn id="98" idx="39"/>
            <a:endCxn id="109" idx="1"/>
          </p:cNvCxnSpPr>
          <p:nvPr/>
        </p:nvCxnSpPr>
        <p:spPr>
          <a:xfrm>
            <a:off x="8614937" y="2720296"/>
            <a:ext cx="815227" cy="118641"/>
          </a:xfrm>
          <a:prstGeom prst="line">
            <a:avLst/>
          </a:prstGeom>
          <a:ln>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1" name="TextBox 32"/>
          <p:cNvSpPr txBox="1"/>
          <p:nvPr/>
        </p:nvSpPr>
        <p:spPr>
          <a:xfrm>
            <a:off x="4857001" y="2755295"/>
            <a:ext cx="712054" cy="584775"/>
          </a:xfrm>
          <a:prstGeom prst="rect">
            <a:avLst/>
          </a:prstGeom>
          <a:noFill/>
        </p:spPr>
        <p:txBody>
          <a:bodyPr wrap="none" anchor="ctr">
            <a:spAutoFit/>
          </a:bodyPr>
          <a:lstStyle>
            <a:defPPr>
              <a:defRPr lang="zh-CN"/>
            </a:defPPr>
            <a:lvl1pPr algn="ctr" fontAlgn="auto">
              <a:spcBef>
                <a:spcPts val="0"/>
              </a:spcBef>
              <a:spcAft>
                <a:spcPts val="0"/>
              </a:spcAft>
              <a:defRPr sz="3200">
                <a:solidFill>
                  <a:schemeClr val="bg1"/>
                </a:solidFill>
                <a:effectLst>
                  <a:outerShdw blurRad="254000" algn="ctr" rotWithShape="0">
                    <a:srgbClr val="53D2FF">
                      <a:alpha val="80000"/>
                    </a:srgbClr>
                  </a:outerShdw>
                </a:effectLst>
                <a:latin typeface="Agency FB" panose="020B0503020202020204" pitchFamily="34" charset="0"/>
                <a:ea typeface="UKIJ Qolyazma" pitchFamily="18" charset="0"/>
                <a:cs typeface="UKIJ Qolyazma" pitchFamily="18" charset="0"/>
              </a:defRPr>
            </a:lvl1pPr>
          </a:lstStyle>
          <a:p>
            <a:pPr marL="0" marR="0" lvl="0" indent="0" algn="ctr" defTabSz="914400" rtl="0" eaLnBrk="0" fontAlgn="auto" latinLnBrk="0" hangingPunct="0">
              <a:lnSpc>
                <a:spcPct val="100000"/>
              </a:lnSpc>
              <a:spcBef>
                <a:spcPts val="0"/>
              </a:spcBef>
              <a:spcAft>
                <a:spcPts val="0"/>
              </a:spcAft>
              <a:buClrTx/>
              <a:buSzTx/>
              <a:buFont typeface="Arial" pitchFamily="34" charset="0"/>
              <a:buNone/>
              <a:tabLst/>
              <a:defRPr/>
            </a:pPr>
            <a:r>
              <a:rPr kumimoji="0" lang="en-US" sz="3200" b="0" i="0" u="none" strike="noStrike" kern="1200" cap="none" spc="0" normalizeH="0" baseline="0" noProof="0" dirty="0">
                <a:ln>
                  <a:noFill/>
                </a:ln>
                <a:solidFill>
                  <a:prstClr val="white"/>
                </a:solidFill>
                <a:effectLst>
                  <a:outerShdw blurRad="254000" algn="ctr" rotWithShape="0">
                    <a:srgbClr val="53D2FF">
                      <a:alpha val="80000"/>
                    </a:srgbClr>
                  </a:outerShdw>
                </a:effectLst>
                <a:uLnTx/>
                <a:uFillTx/>
                <a:latin typeface="Agency FB" panose="020B0503020202020204" pitchFamily="34" charset="0"/>
              </a:rPr>
              <a:t>15%</a:t>
            </a:r>
          </a:p>
        </p:txBody>
      </p:sp>
      <p:cxnSp>
        <p:nvCxnSpPr>
          <p:cNvPr id="112" name="Straight Connector 33"/>
          <p:cNvCxnSpPr>
            <a:stCxn id="99" idx="32"/>
            <a:endCxn id="111" idx="3"/>
          </p:cNvCxnSpPr>
          <p:nvPr/>
        </p:nvCxnSpPr>
        <p:spPr>
          <a:xfrm flipH="1" flipV="1">
            <a:off x="5569055" y="3047683"/>
            <a:ext cx="330320" cy="54901"/>
          </a:xfrm>
          <a:prstGeom prst="line">
            <a:avLst/>
          </a:prstGeom>
          <a:ln>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3" name="TextBox 34"/>
          <p:cNvSpPr txBox="1"/>
          <p:nvPr/>
        </p:nvSpPr>
        <p:spPr>
          <a:xfrm>
            <a:off x="6024768" y="1556453"/>
            <a:ext cx="788999" cy="584775"/>
          </a:xfrm>
          <a:prstGeom prst="rect">
            <a:avLst/>
          </a:prstGeom>
          <a:noFill/>
        </p:spPr>
        <p:txBody>
          <a:bodyPr wrap="none" anchor="ctr">
            <a:spAutoFit/>
          </a:bodyPr>
          <a:lstStyle>
            <a:defPPr>
              <a:defRPr lang="zh-CN"/>
            </a:defPPr>
            <a:lvl1pPr algn="ctr" fontAlgn="auto">
              <a:spcBef>
                <a:spcPts val="0"/>
              </a:spcBef>
              <a:spcAft>
                <a:spcPts val="0"/>
              </a:spcAft>
              <a:defRPr sz="3200">
                <a:solidFill>
                  <a:schemeClr val="bg1"/>
                </a:solidFill>
                <a:effectLst>
                  <a:outerShdw blurRad="254000" algn="ctr" rotWithShape="0">
                    <a:srgbClr val="53D2FF">
                      <a:alpha val="80000"/>
                    </a:srgbClr>
                  </a:outerShdw>
                </a:effectLst>
                <a:latin typeface="Agency FB" panose="020B0503020202020204" pitchFamily="34" charset="0"/>
                <a:ea typeface="UKIJ Qolyazma" pitchFamily="18" charset="0"/>
                <a:cs typeface="UKIJ Qolyazma" pitchFamily="18" charset="0"/>
              </a:defRPr>
            </a:lvl1pPr>
          </a:lstStyle>
          <a:p>
            <a:pPr marL="0" marR="0" lvl="0" indent="0" algn="ctr" defTabSz="914400" rtl="0" eaLnBrk="0" fontAlgn="auto" latinLnBrk="0" hangingPunct="0">
              <a:lnSpc>
                <a:spcPct val="100000"/>
              </a:lnSpc>
              <a:spcBef>
                <a:spcPts val="0"/>
              </a:spcBef>
              <a:spcAft>
                <a:spcPts val="0"/>
              </a:spcAft>
              <a:buClrTx/>
              <a:buSzTx/>
              <a:buFont typeface="Arial" pitchFamily="34" charset="0"/>
              <a:buNone/>
              <a:tabLst/>
              <a:defRPr/>
            </a:pPr>
            <a:r>
              <a:rPr kumimoji="0" lang="en-US" sz="3200" b="0" i="0" u="none" strike="noStrike" kern="1200" cap="none" spc="0" normalizeH="0" baseline="0" noProof="0" dirty="0">
                <a:ln>
                  <a:noFill/>
                </a:ln>
                <a:solidFill>
                  <a:prstClr val="white"/>
                </a:solidFill>
                <a:effectLst>
                  <a:outerShdw blurRad="254000" algn="ctr" rotWithShape="0">
                    <a:srgbClr val="53D2FF">
                      <a:alpha val="80000"/>
                    </a:srgbClr>
                  </a:outerShdw>
                </a:effectLst>
                <a:uLnTx/>
                <a:uFillTx/>
                <a:latin typeface="Agency FB" panose="020B0503020202020204" pitchFamily="34" charset="0"/>
              </a:rPr>
              <a:t>25%</a:t>
            </a:r>
          </a:p>
        </p:txBody>
      </p:sp>
      <p:cxnSp>
        <p:nvCxnSpPr>
          <p:cNvPr id="114" name="Straight Connector 35"/>
          <p:cNvCxnSpPr>
            <a:stCxn id="96" idx="39"/>
            <a:endCxn id="113" idx="1"/>
          </p:cNvCxnSpPr>
          <p:nvPr/>
        </p:nvCxnSpPr>
        <p:spPr>
          <a:xfrm flipV="1">
            <a:off x="5700105" y="1848841"/>
            <a:ext cx="324663" cy="328005"/>
          </a:xfrm>
          <a:prstGeom prst="line">
            <a:avLst/>
          </a:prstGeom>
          <a:ln>
            <a:solidFill>
              <a:schemeClr val="bg1">
                <a:lumMod val="8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5" name="Freeform 29"/>
          <p:cNvSpPr>
            <a:spLocks/>
          </p:cNvSpPr>
          <p:nvPr/>
        </p:nvSpPr>
        <p:spPr bwMode="auto">
          <a:xfrm rot="5400000" flipH="1">
            <a:off x="5341942" y="4208781"/>
            <a:ext cx="319817" cy="342831"/>
          </a:xfrm>
          <a:custGeom>
            <a:avLst/>
            <a:gdLst>
              <a:gd name="T0" fmla="*/ 1624 w 3227"/>
              <a:gd name="T1" fmla="*/ 31 h 3456"/>
              <a:gd name="T2" fmla="*/ 1664 w 3227"/>
              <a:gd name="T3" fmla="*/ 110 h 3456"/>
              <a:gd name="T4" fmla="*/ 1697 w 3227"/>
              <a:gd name="T5" fmla="*/ 207 h 3456"/>
              <a:gd name="T6" fmla="*/ 1720 w 3227"/>
              <a:gd name="T7" fmla="*/ 324 h 3456"/>
              <a:gd name="T8" fmla="*/ 1734 w 3227"/>
              <a:gd name="T9" fmla="*/ 459 h 3456"/>
              <a:gd name="T10" fmla="*/ 3057 w 3227"/>
              <a:gd name="T11" fmla="*/ 2157 h 3456"/>
              <a:gd name="T12" fmla="*/ 3227 w 3227"/>
              <a:gd name="T13" fmla="*/ 1982 h 3456"/>
              <a:gd name="T14" fmla="*/ 3162 w 3227"/>
              <a:gd name="T15" fmla="*/ 2539 h 3456"/>
              <a:gd name="T16" fmla="*/ 1971 w 3227"/>
              <a:gd name="T17" fmla="*/ 2500 h 3456"/>
              <a:gd name="T18" fmla="*/ 2434 w 3227"/>
              <a:gd name="T19" fmla="*/ 3156 h 3456"/>
              <a:gd name="T20" fmla="*/ 2480 w 3227"/>
              <a:gd name="T21" fmla="*/ 3196 h 3456"/>
              <a:gd name="T22" fmla="*/ 2504 w 3227"/>
              <a:gd name="T23" fmla="*/ 3233 h 3456"/>
              <a:gd name="T24" fmla="*/ 2504 w 3227"/>
              <a:gd name="T25" fmla="*/ 3265 h 3456"/>
              <a:gd name="T26" fmla="*/ 2487 w 3227"/>
              <a:gd name="T27" fmla="*/ 3288 h 3456"/>
              <a:gd name="T28" fmla="*/ 2452 w 3227"/>
              <a:gd name="T29" fmla="*/ 3302 h 3456"/>
              <a:gd name="T30" fmla="*/ 2401 w 3227"/>
              <a:gd name="T31" fmla="*/ 3307 h 3456"/>
              <a:gd name="T32" fmla="*/ 1905 w 3227"/>
              <a:gd name="T33" fmla="*/ 3198 h 3456"/>
              <a:gd name="T34" fmla="*/ 1783 w 3227"/>
              <a:gd name="T35" fmla="*/ 3237 h 3456"/>
              <a:gd name="T36" fmla="*/ 1749 w 3227"/>
              <a:gd name="T37" fmla="*/ 3302 h 3456"/>
              <a:gd name="T38" fmla="*/ 1703 w 3227"/>
              <a:gd name="T39" fmla="*/ 3352 h 3456"/>
              <a:gd name="T40" fmla="*/ 1645 w 3227"/>
              <a:gd name="T41" fmla="*/ 3388 h 3456"/>
              <a:gd name="T42" fmla="*/ 1568 w 3227"/>
              <a:gd name="T43" fmla="*/ 3388 h 3456"/>
              <a:gd name="T44" fmla="*/ 1509 w 3227"/>
              <a:gd name="T45" fmla="*/ 3354 h 3456"/>
              <a:gd name="T46" fmla="*/ 1463 w 3227"/>
              <a:gd name="T47" fmla="*/ 3305 h 3456"/>
              <a:gd name="T48" fmla="*/ 1430 w 3227"/>
              <a:gd name="T49" fmla="*/ 3238 h 3456"/>
              <a:gd name="T50" fmla="*/ 1307 w 3227"/>
              <a:gd name="T51" fmla="*/ 3198 h 3456"/>
              <a:gd name="T52" fmla="*/ 828 w 3227"/>
              <a:gd name="T53" fmla="*/ 3307 h 3456"/>
              <a:gd name="T54" fmla="*/ 771 w 3227"/>
              <a:gd name="T55" fmla="*/ 3302 h 3456"/>
              <a:gd name="T56" fmla="*/ 733 w 3227"/>
              <a:gd name="T57" fmla="*/ 3288 h 3456"/>
              <a:gd name="T58" fmla="*/ 714 w 3227"/>
              <a:gd name="T59" fmla="*/ 3265 h 3456"/>
              <a:gd name="T60" fmla="*/ 715 w 3227"/>
              <a:gd name="T61" fmla="*/ 3234 h 3456"/>
              <a:gd name="T62" fmla="*/ 737 w 3227"/>
              <a:gd name="T63" fmla="*/ 3200 h 3456"/>
              <a:gd name="T64" fmla="*/ 784 w 3227"/>
              <a:gd name="T65" fmla="*/ 3164 h 3456"/>
              <a:gd name="T66" fmla="*/ 1247 w 3227"/>
              <a:gd name="T67" fmla="*/ 2500 h 3456"/>
              <a:gd name="T68" fmla="*/ 54 w 3227"/>
              <a:gd name="T69" fmla="*/ 2532 h 3456"/>
              <a:gd name="T70" fmla="*/ 0 w 3227"/>
              <a:gd name="T71" fmla="*/ 1975 h 3456"/>
              <a:gd name="T72" fmla="*/ 158 w 3227"/>
              <a:gd name="T73" fmla="*/ 2157 h 3456"/>
              <a:gd name="T74" fmla="*/ 1497 w 3227"/>
              <a:gd name="T75" fmla="*/ 450 h 3456"/>
              <a:gd name="T76" fmla="*/ 1505 w 3227"/>
              <a:gd name="T77" fmla="*/ 307 h 3456"/>
              <a:gd name="T78" fmla="*/ 1530 w 3227"/>
              <a:gd name="T79" fmla="*/ 176 h 3456"/>
              <a:gd name="T80" fmla="*/ 1572 w 3227"/>
              <a:gd name="T81" fmla="*/ 56 h 3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27" h="3456">
                <a:moveTo>
                  <a:pt x="1601" y="0"/>
                </a:moveTo>
                <a:lnTo>
                  <a:pt x="1624" y="31"/>
                </a:lnTo>
                <a:lnTo>
                  <a:pt x="1646" y="68"/>
                </a:lnTo>
                <a:lnTo>
                  <a:pt x="1664" y="110"/>
                </a:lnTo>
                <a:lnTo>
                  <a:pt x="1682" y="156"/>
                </a:lnTo>
                <a:lnTo>
                  <a:pt x="1697" y="207"/>
                </a:lnTo>
                <a:lnTo>
                  <a:pt x="1710" y="263"/>
                </a:lnTo>
                <a:lnTo>
                  <a:pt x="1720" y="324"/>
                </a:lnTo>
                <a:lnTo>
                  <a:pt x="1728" y="389"/>
                </a:lnTo>
                <a:lnTo>
                  <a:pt x="1734" y="459"/>
                </a:lnTo>
                <a:lnTo>
                  <a:pt x="2043" y="1571"/>
                </a:lnTo>
                <a:lnTo>
                  <a:pt x="3057" y="2157"/>
                </a:lnTo>
                <a:lnTo>
                  <a:pt x="3173" y="1942"/>
                </a:lnTo>
                <a:lnTo>
                  <a:pt x="3227" y="1982"/>
                </a:lnTo>
                <a:lnTo>
                  <a:pt x="3227" y="2500"/>
                </a:lnTo>
                <a:lnTo>
                  <a:pt x="3162" y="2539"/>
                </a:lnTo>
                <a:lnTo>
                  <a:pt x="3102" y="2458"/>
                </a:lnTo>
                <a:lnTo>
                  <a:pt x="1971" y="2500"/>
                </a:lnTo>
                <a:lnTo>
                  <a:pt x="1971" y="2847"/>
                </a:lnTo>
                <a:lnTo>
                  <a:pt x="2434" y="3156"/>
                </a:lnTo>
                <a:lnTo>
                  <a:pt x="2461" y="3176"/>
                </a:lnTo>
                <a:lnTo>
                  <a:pt x="2480" y="3196"/>
                </a:lnTo>
                <a:lnTo>
                  <a:pt x="2494" y="3215"/>
                </a:lnTo>
                <a:lnTo>
                  <a:pt x="2504" y="3233"/>
                </a:lnTo>
                <a:lnTo>
                  <a:pt x="2506" y="3251"/>
                </a:lnTo>
                <a:lnTo>
                  <a:pt x="2504" y="3265"/>
                </a:lnTo>
                <a:lnTo>
                  <a:pt x="2497" y="3278"/>
                </a:lnTo>
                <a:lnTo>
                  <a:pt x="2487" y="3288"/>
                </a:lnTo>
                <a:lnTo>
                  <a:pt x="2472" y="3297"/>
                </a:lnTo>
                <a:lnTo>
                  <a:pt x="2452" y="3302"/>
                </a:lnTo>
                <a:lnTo>
                  <a:pt x="2429" y="3306"/>
                </a:lnTo>
                <a:lnTo>
                  <a:pt x="2401" y="3307"/>
                </a:lnTo>
                <a:lnTo>
                  <a:pt x="1916" y="3307"/>
                </a:lnTo>
                <a:lnTo>
                  <a:pt x="1905" y="3198"/>
                </a:lnTo>
                <a:lnTo>
                  <a:pt x="1794" y="3198"/>
                </a:lnTo>
                <a:lnTo>
                  <a:pt x="1783" y="3237"/>
                </a:lnTo>
                <a:lnTo>
                  <a:pt x="1768" y="3272"/>
                </a:lnTo>
                <a:lnTo>
                  <a:pt x="1749" y="3302"/>
                </a:lnTo>
                <a:lnTo>
                  <a:pt x="1728" y="3329"/>
                </a:lnTo>
                <a:lnTo>
                  <a:pt x="1703" y="3352"/>
                </a:lnTo>
                <a:lnTo>
                  <a:pt x="1676" y="3372"/>
                </a:lnTo>
                <a:lnTo>
                  <a:pt x="1645" y="3388"/>
                </a:lnTo>
                <a:lnTo>
                  <a:pt x="1612" y="3456"/>
                </a:lnTo>
                <a:lnTo>
                  <a:pt x="1568" y="3388"/>
                </a:lnTo>
                <a:lnTo>
                  <a:pt x="1537" y="3373"/>
                </a:lnTo>
                <a:lnTo>
                  <a:pt x="1509" y="3354"/>
                </a:lnTo>
                <a:lnTo>
                  <a:pt x="1485" y="3332"/>
                </a:lnTo>
                <a:lnTo>
                  <a:pt x="1463" y="3305"/>
                </a:lnTo>
                <a:lnTo>
                  <a:pt x="1446" y="3274"/>
                </a:lnTo>
                <a:lnTo>
                  <a:pt x="1430" y="3238"/>
                </a:lnTo>
                <a:lnTo>
                  <a:pt x="1417" y="3198"/>
                </a:lnTo>
                <a:lnTo>
                  <a:pt x="1307" y="3198"/>
                </a:lnTo>
                <a:lnTo>
                  <a:pt x="1296" y="3307"/>
                </a:lnTo>
                <a:lnTo>
                  <a:pt x="828" y="3307"/>
                </a:lnTo>
                <a:lnTo>
                  <a:pt x="797" y="3306"/>
                </a:lnTo>
                <a:lnTo>
                  <a:pt x="771" y="3302"/>
                </a:lnTo>
                <a:lnTo>
                  <a:pt x="750" y="3297"/>
                </a:lnTo>
                <a:lnTo>
                  <a:pt x="733" y="3288"/>
                </a:lnTo>
                <a:lnTo>
                  <a:pt x="722" y="3278"/>
                </a:lnTo>
                <a:lnTo>
                  <a:pt x="714" y="3265"/>
                </a:lnTo>
                <a:lnTo>
                  <a:pt x="712" y="3251"/>
                </a:lnTo>
                <a:lnTo>
                  <a:pt x="715" y="3234"/>
                </a:lnTo>
                <a:lnTo>
                  <a:pt x="724" y="3218"/>
                </a:lnTo>
                <a:lnTo>
                  <a:pt x="737" y="3200"/>
                </a:lnTo>
                <a:lnTo>
                  <a:pt x="757" y="3183"/>
                </a:lnTo>
                <a:lnTo>
                  <a:pt x="784" y="3164"/>
                </a:lnTo>
                <a:lnTo>
                  <a:pt x="1247" y="2847"/>
                </a:lnTo>
                <a:lnTo>
                  <a:pt x="1247" y="2500"/>
                </a:lnTo>
                <a:lnTo>
                  <a:pt x="120" y="2458"/>
                </a:lnTo>
                <a:lnTo>
                  <a:pt x="54" y="2532"/>
                </a:lnTo>
                <a:lnTo>
                  <a:pt x="0" y="2500"/>
                </a:lnTo>
                <a:lnTo>
                  <a:pt x="0" y="1975"/>
                </a:lnTo>
                <a:lnTo>
                  <a:pt x="43" y="1942"/>
                </a:lnTo>
                <a:lnTo>
                  <a:pt x="158" y="2157"/>
                </a:lnTo>
                <a:lnTo>
                  <a:pt x="1183" y="1564"/>
                </a:lnTo>
                <a:lnTo>
                  <a:pt x="1497" y="450"/>
                </a:lnTo>
                <a:lnTo>
                  <a:pt x="1499" y="378"/>
                </a:lnTo>
                <a:lnTo>
                  <a:pt x="1505" y="307"/>
                </a:lnTo>
                <a:lnTo>
                  <a:pt x="1516" y="240"/>
                </a:lnTo>
                <a:lnTo>
                  <a:pt x="1530" y="176"/>
                </a:lnTo>
                <a:lnTo>
                  <a:pt x="1549" y="114"/>
                </a:lnTo>
                <a:lnTo>
                  <a:pt x="1572" y="56"/>
                </a:lnTo>
                <a:lnTo>
                  <a:pt x="1601" y="0"/>
                </a:lnTo>
                <a:close/>
              </a:path>
            </a:pathLst>
          </a:custGeom>
          <a:solidFill>
            <a:schemeClr val="bg1">
              <a:alpha val="3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16" name="Freeform 29"/>
          <p:cNvSpPr>
            <a:spLocks/>
          </p:cNvSpPr>
          <p:nvPr/>
        </p:nvSpPr>
        <p:spPr bwMode="auto">
          <a:xfrm rot="5400000" flipH="1">
            <a:off x="6942286" y="1656557"/>
            <a:ext cx="323431" cy="346704"/>
          </a:xfrm>
          <a:custGeom>
            <a:avLst/>
            <a:gdLst>
              <a:gd name="T0" fmla="*/ 1624 w 3227"/>
              <a:gd name="T1" fmla="*/ 31 h 3456"/>
              <a:gd name="T2" fmla="*/ 1664 w 3227"/>
              <a:gd name="T3" fmla="*/ 110 h 3456"/>
              <a:gd name="T4" fmla="*/ 1697 w 3227"/>
              <a:gd name="T5" fmla="*/ 207 h 3456"/>
              <a:gd name="T6" fmla="*/ 1720 w 3227"/>
              <a:gd name="T7" fmla="*/ 324 h 3456"/>
              <a:gd name="T8" fmla="*/ 1734 w 3227"/>
              <a:gd name="T9" fmla="*/ 459 h 3456"/>
              <a:gd name="T10" fmla="*/ 3057 w 3227"/>
              <a:gd name="T11" fmla="*/ 2157 h 3456"/>
              <a:gd name="T12" fmla="*/ 3227 w 3227"/>
              <a:gd name="T13" fmla="*/ 1982 h 3456"/>
              <a:gd name="T14" fmla="*/ 3162 w 3227"/>
              <a:gd name="T15" fmla="*/ 2539 h 3456"/>
              <a:gd name="T16" fmla="*/ 1971 w 3227"/>
              <a:gd name="T17" fmla="*/ 2500 h 3456"/>
              <a:gd name="T18" fmla="*/ 2434 w 3227"/>
              <a:gd name="T19" fmla="*/ 3156 h 3456"/>
              <a:gd name="T20" fmla="*/ 2480 w 3227"/>
              <a:gd name="T21" fmla="*/ 3196 h 3456"/>
              <a:gd name="T22" fmla="*/ 2504 w 3227"/>
              <a:gd name="T23" fmla="*/ 3233 h 3456"/>
              <a:gd name="T24" fmla="*/ 2504 w 3227"/>
              <a:gd name="T25" fmla="*/ 3265 h 3456"/>
              <a:gd name="T26" fmla="*/ 2487 w 3227"/>
              <a:gd name="T27" fmla="*/ 3288 h 3456"/>
              <a:gd name="T28" fmla="*/ 2452 w 3227"/>
              <a:gd name="T29" fmla="*/ 3302 h 3456"/>
              <a:gd name="T30" fmla="*/ 2401 w 3227"/>
              <a:gd name="T31" fmla="*/ 3307 h 3456"/>
              <a:gd name="T32" fmla="*/ 1905 w 3227"/>
              <a:gd name="T33" fmla="*/ 3198 h 3456"/>
              <a:gd name="T34" fmla="*/ 1783 w 3227"/>
              <a:gd name="T35" fmla="*/ 3237 h 3456"/>
              <a:gd name="T36" fmla="*/ 1749 w 3227"/>
              <a:gd name="T37" fmla="*/ 3302 h 3456"/>
              <a:gd name="T38" fmla="*/ 1703 w 3227"/>
              <a:gd name="T39" fmla="*/ 3352 h 3456"/>
              <a:gd name="T40" fmla="*/ 1645 w 3227"/>
              <a:gd name="T41" fmla="*/ 3388 h 3456"/>
              <a:gd name="T42" fmla="*/ 1568 w 3227"/>
              <a:gd name="T43" fmla="*/ 3388 h 3456"/>
              <a:gd name="T44" fmla="*/ 1509 w 3227"/>
              <a:gd name="T45" fmla="*/ 3354 h 3456"/>
              <a:gd name="T46" fmla="*/ 1463 w 3227"/>
              <a:gd name="T47" fmla="*/ 3305 h 3456"/>
              <a:gd name="T48" fmla="*/ 1430 w 3227"/>
              <a:gd name="T49" fmla="*/ 3238 h 3456"/>
              <a:gd name="T50" fmla="*/ 1307 w 3227"/>
              <a:gd name="T51" fmla="*/ 3198 h 3456"/>
              <a:gd name="T52" fmla="*/ 828 w 3227"/>
              <a:gd name="T53" fmla="*/ 3307 h 3456"/>
              <a:gd name="T54" fmla="*/ 771 w 3227"/>
              <a:gd name="T55" fmla="*/ 3302 h 3456"/>
              <a:gd name="T56" fmla="*/ 733 w 3227"/>
              <a:gd name="T57" fmla="*/ 3288 h 3456"/>
              <a:gd name="T58" fmla="*/ 714 w 3227"/>
              <a:gd name="T59" fmla="*/ 3265 h 3456"/>
              <a:gd name="T60" fmla="*/ 715 w 3227"/>
              <a:gd name="T61" fmla="*/ 3234 h 3456"/>
              <a:gd name="T62" fmla="*/ 737 w 3227"/>
              <a:gd name="T63" fmla="*/ 3200 h 3456"/>
              <a:gd name="T64" fmla="*/ 784 w 3227"/>
              <a:gd name="T65" fmla="*/ 3164 h 3456"/>
              <a:gd name="T66" fmla="*/ 1247 w 3227"/>
              <a:gd name="T67" fmla="*/ 2500 h 3456"/>
              <a:gd name="T68" fmla="*/ 54 w 3227"/>
              <a:gd name="T69" fmla="*/ 2532 h 3456"/>
              <a:gd name="T70" fmla="*/ 0 w 3227"/>
              <a:gd name="T71" fmla="*/ 1975 h 3456"/>
              <a:gd name="T72" fmla="*/ 158 w 3227"/>
              <a:gd name="T73" fmla="*/ 2157 h 3456"/>
              <a:gd name="T74" fmla="*/ 1497 w 3227"/>
              <a:gd name="T75" fmla="*/ 450 h 3456"/>
              <a:gd name="T76" fmla="*/ 1505 w 3227"/>
              <a:gd name="T77" fmla="*/ 307 h 3456"/>
              <a:gd name="T78" fmla="*/ 1530 w 3227"/>
              <a:gd name="T79" fmla="*/ 176 h 3456"/>
              <a:gd name="T80" fmla="*/ 1572 w 3227"/>
              <a:gd name="T81" fmla="*/ 56 h 3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27" h="3456">
                <a:moveTo>
                  <a:pt x="1601" y="0"/>
                </a:moveTo>
                <a:lnTo>
                  <a:pt x="1624" y="31"/>
                </a:lnTo>
                <a:lnTo>
                  <a:pt x="1646" y="68"/>
                </a:lnTo>
                <a:lnTo>
                  <a:pt x="1664" y="110"/>
                </a:lnTo>
                <a:lnTo>
                  <a:pt x="1682" y="156"/>
                </a:lnTo>
                <a:lnTo>
                  <a:pt x="1697" y="207"/>
                </a:lnTo>
                <a:lnTo>
                  <a:pt x="1710" y="263"/>
                </a:lnTo>
                <a:lnTo>
                  <a:pt x="1720" y="324"/>
                </a:lnTo>
                <a:lnTo>
                  <a:pt x="1728" y="389"/>
                </a:lnTo>
                <a:lnTo>
                  <a:pt x="1734" y="459"/>
                </a:lnTo>
                <a:lnTo>
                  <a:pt x="2043" y="1571"/>
                </a:lnTo>
                <a:lnTo>
                  <a:pt x="3057" y="2157"/>
                </a:lnTo>
                <a:lnTo>
                  <a:pt x="3173" y="1942"/>
                </a:lnTo>
                <a:lnTo>
                  <a:pt x="3227" y="1982"/>
                </a:lnTo>
                <a:lnTo>
                  <a:pt x="3227" y="2500"/>
                </a:lnTo>
                <a:lnTo>
                  <a:pt x="3162" y="2539"/>
                </a:lnTo>
                <a:lnTo>
                  <a:pt x="3102" y="2458"/>
                </a:lnTo>
                <a:lnTo>
                  <a:pt x="1971" y="2500"/>
                </a:lnTo>
                <a:lnTo>
                  <a:pt x="1971" y="2847"/>
                </a:lnTo>
                <a:lnTo>
                  <a:pt x="2434" y="3156"/>
                </a:lnTo>
                <a:lnTo>
                  <a:pt x="2461" y="3176"/>
                </a:lnTo>
                <a:lnTo>
                  <a:pt x="2480" y="3196"/>
                </a:lnTo>
                <a:lnTo>
                  <a:pt x="2494" y="3215"/>
                </a:lnTo>
                <a:lnTo>
                  <a:pt x="2504" y="3233"/>
                </a:lnTo>
                <a:lnTo>
                  <a:pt x="2506" y="3251"/>
                </a:lnTo>
                <a:lnTo>
                  <a:pt x="2504" y="3265"/>
                </a:lnTo>
                <a:lnTo>
                  <a:pt x="2497" y="3278"/>
                </a:lnTo>
                <a:lnTo>
                  <a:pt x="2487" y="3288"/>
                </a:lnTo>
                <a:lnTo>
                  <a:pt x="2472" y="3297"/>
                </a:lnTo>
                <a:lnTo>
                  <a:pt x="2452" y="3302"/>
                </a:lnTo>
                <a:lnTo>
                  <a:pt x="2429" y="3306"/>
                </a:lnTo>
                <a:lnTo>
                  <a:pt x="2401" y="3307"/>
                </a:lnTo>
                <a:lnTo>
                  <a:pt x="1916" y="3307"/>
                </a:lnTo>
                <a:lnTo>
                  <a:pt x="1905" y="3198"/>
                </a:lnTo>
                <a:lnTo>
                  <a:pt x="1794" y="3198"/>
                </a:lnTo>
                <a:lnTo>
                  <a:pt x="1783" y="3237"/>
                </a:lnTo>
                <a:lnTo>
                  <a:pt x="1768" y="3272"/>
                </a:lnTo>
                <a:lnTo>
                  <a:pt x="1749" y="3302"/>
                </a:lnTo>
                <a:lnTo>
                  <a:pt x="1728" y="3329"/>
                </a:lnTo>
                <a:lnTo>
                  <a:pt x="1703" y="3352"/>
                </a:lnTo>
                <a:lnTo>
                  <a:pt x="1676" y="3372"/>
                </a:lnTo>
                <a:lnTo>
                  <a:pt x="1645" y="3388"/>
                </a:lnTo>
                <a:lnTo>
                  <a:pt x="1612" y="3456"/>
                </a:lnTo>
                <a:lnTo>
                  <a:pt x="1568" y="3388"/>
                </a:lnTo>
                <a:lnTo>
                  <a:pt x="1537" y="3373"/>
                </a:lnTo>
                <a:lnTo>
                  <a:pt x="1509" y="3354"/>
                </a:lnTo>
                <a:lnTo>
                  <a:pt x="1485" y="3332"/>
                </a:lnTo>
                <a:lnTo>
                  <a:pt x="1463" y="3305"/>
                </a:lnTo>
                <a:lnTo>
                  <a:pt x="1446" y="3274"/>
                </a:lnTo>
                <a:lnTo>
                  <a:pt x="1430" y="3238"/>
                </a:lnTo>
                <a:lnTo>
                  <a:pt x="1417" y="3198"/>
                </a:lnTo>
                <a:lnTo>
                  <a:pt x="1307" y="3198"/>
                </a:lnTo>
                <a:lnTo>
                  <a:pt x="1296" y="3307"/>
                </a:lnTo>
                <a:lnTo>
                  <a:pt x="828" y="3307"/>
                </a:lnTo>
                <a:lnTo>
                  <a:pt x="797" y="3306"/>
                </a:lnTo>
                <a:lnTo>
                  <a:pt x="771" y="3302"/>
                </a:lnTo>
                <a:lnTo>
                  <a:pt x="750" y="3297"/>
                </a:lnTo>
                <a:lnTo>
                  <a:pt x="733" y="3288"/>
                </a:lnTo>
                <a:lnTo>
                  <a:pt x="722" y="3278"/>
                </a:lnTo>
                <a:lnTo>
                  <a:pt x="714" y="3265"/>
                </a:lnTo>
                <a:lnTo>
                  <a:pt x="712" y="3251"/>
                </a:lnTo>
                <a:lnTo>
                  <a:pt x="715" y="3234"/>
                </a:lnTo>
                <a:lnTo>
                  <a:pt x="724" y="3218"/>
                </a:lnTo>
                <a:lnTo>
                  <a:pt x="737" y="3200"/>
                </a:lnTo>
                <a:lnTo>
                  <a:pt x="757" y="3183"/>
                </a:lnTo>
                <a:lnTo>
                  <a:pt x="784" y="3164"/>
                </a:lnTo>
                <a:lnTo>
                  <a:pt x="1247" y="2847"/>
                </a:lnTo>
                <a:lnTo>
                  <a:pt x="1247" y="2500"/>
                </a:lnTo>
                <a:lnTo>
                  <a:pt x="120" y="2458"/>
                </a:lnTo>
                <a:lnTo>
                  <a:pt x="54" y="2532"/>
                </a:lnTo>
                <a:lnTo>
                  <a:pt x="0" y="2500"/>
                </a:lnTo>
                <a:lnTo>
                  <a:pt x="0" y="1975"/>
                </a:lnTo>
                <a:lnTo>
                  <a:pt x="43" y="1942"/>
                </a:lnTo>
                <a:lnTo>
                  <a:pt x="158" y="2157"/>
                </a:lnTo>
                <a:lnTo>
                  <a:pt x="1183" y="1564"/>
                </a:lnTo>
                <a:lnTo>
                  <a:pt x="1497" y="450"/>
                </a:lnTo>
                <a:lnTo>
                  <a:pt x="1499" y="378"/>
                </a:lnTo>
                <a:lnTo>
                  <a:pt x="1505" y="307"/>
                </a:lnTo>
                <a:lnTo>
                  <a:pt x="1516" y="240"/>
                </a:lnTo>
                <a:lnTo>
                  <a:pt x="1530" y="176"/>
                </a:lnTo>
                <a:lnTo>
                  <a:pt x="1549" y="114"/>
                </a:lnTo>
                <a:lnTo>
                  <a:pt x="1572" y="56"/>
                </a:lnTo>
                <a:lnTo>
                  <a:pt x="1601" y="0"/>
                </a:lnTo>
                <a:close/>
              </a:path>
            </a:pathLst>
          </a:custGeom>
          <a:solidFill>
            <a:schemeClr val="bg1">
              <a:alpha val="3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17" name="Freeform 29"/>
          <p:cNvSpPr>
            <a:spLocks/>
          </p:cNvSpPr>
          <p:nvPr/>
        </p:nvSpPr>
        <p:spPr bwMode="auto">
          <a:xfrm rot="17340000">
            <a:off x="4501432" y="3083164"/>
            <a:ext cx="377200" cy="404343"/>
          </a:xfrm>
          <a:custGeom>
            <a:avLst/>
            <a:gdLst>
              <a:gd name="T0" fmla="*/ 1624 w 3227"/>
              <a:gd name="T1" fmla="*/ 31 h 3456"/>
              <a:gd name="T2" fmla="*/ 1664 w 3227"/>
              <a:gd name="T3" fmla="*/ 110 h 3456"/>
              <a:gd name="T4" fmla="*/ 1697 w 3227"/>
              <a:gd name="T5" fmla="*/ 207 h 3456"/>
              <a:gd name="T6" fmla="*/ 1720 w 3227"/>
              <a:gd name="T7" fmla="*/ 324 h 3456"/>
              <a:gd name="T8" fmla="*/ 1734 w 3227"/>
              <a:gd name="T9" fmla="*/ 459 h 3456"/>
              <a:gd name="T10" fmla="*/ 3057 w 3227"/>
              <a:gd name="T11" fmla="*/ 2157 h 3456"/>
              <a:gd name="T12" fmla="*/ 3227 w 3227"/>
              <a:gd name="T13" fmla="*/ 1982 h 3456"/>
              <a:gd name="T14" fmla="*/ 3162 w 3227"/>
              <a:gd name="T15" fmla="*/ 2539 h 3456"/>
              <a:gd name="T16" fmla="*/ 1971 w 3227"/>
              <a:gd name="T17" fmla="*/ 2500 h 3456"/>
              <a:gd name="T18" fmla="*/ 2434 w 3227"/>
              <a:gd name="T19" fmla="*/ 3156 h 3456"/>
              <a:gd name="T20" fmla="*/ 2480 w 3227"/>
              <a:gd name="T21" fmla="*/ 3196 h 3456"/>
              <a:gd name="T22" fmla="*/ 2504 w 3227"/>
              <a:gd name="T23" fmla="*/ 3233 h 3456"/>
              <a:gd name="T24" fmla="*/ 2504 w 3227"/>
              <a:gd name="T25" fmla="*/ 3265 h 3456"/>
              <a:gd name="T26" fmla="*/ 2487 w 3227"/>
              <a:gd name="T27" fmla="*/ 3288 h 3456"/>
              <a:gd name="T28" fmla="*/ 2452 w 3227"/>
              <a:gd name="T29" fmla="*/ 3302 h 3456"/>
              <a:gd name="T30" fmla="*/ 2401 w 3227"/>
              <a:gd name="T31" fmla="*/ 3307 h 3456"/>
              <a:gd name="T32" fmla="*/ 1905 w 3227"/>
              <a:gd name="T33" fmla="*/ 3198 h 3456"/>
              <a:gd name="T34" fmla="*/ 1783 w 3227"/>
              <a:gd name="T35" fmla="*/ 3237 h 3456"/>
              <a:gd name="T36" fmla="*/ 1749 w 3227"/>
              <a:gd name="T37" fmla="*/ 3302 h 3456"/>
              <a:gd name="T38" fmla="*/ 1703 w 3227"/>
              <a:gd name="T39" fmla="*/ 3352 h 3456"/>
              <a:gd name="T40" fmla="*/ 1645 w 3227"/>
              <a:gd name="T41" fmla="*/ 3388 h 3456"/>
              <a:gd name="T42" fmla="*/ 1568 w 3227"/>
              <a:gd name="T43" fmla="*/ 3388 h 3456"/>
              <a:gd name="T44" fmla="*/ 1509 w 3227"/>
              <a:gd name="T45" fmla="*/ 3354 h 3456"/>
              <a:gd name="T46" fmla="*/ 1463 w 3227"/>
              <a:gd name="T47" fmla="*/ 3305 h 3456"/>
              <a:gd name="T48" fmla="*/ 1430 w 3227"/>
              <a:gd name="T49" fmla="*/ 3238 h 3456"/>
              <a:gd name="T50" fmla="*/ 1307 w 3227"/>
              <a:gd name="T51" fmla="*/ 3198 h 3456"/>
              <a:gd name="T52" fmla="*/ 828 w 3227"/>
              <a:gd name="T53" fmla="*/ 3307 h 3456"/>
              <a:gd name="T54" fmla="*/ 771 w 3227"/>
              <a:gd name="T55" fmla="*/ 3302 h 3456"/>
              <a:gd name="T56" fmla="*/ 733 w 3227"/>
              <a:gd name="T57" fmla="*/ 3288 h 3456"/>
              <a:gd name="T58" fmla="*/ 714 w 3227"/>
              <a:gd name="T59" fmla="*/ 3265 h 3456"/>
              <a:gd name="T60" fmla="*/ 715 w 3227"/>
              <a:gd name="T61" fmla="*/ 3234 h 3456"/>
              <a:gd name="T62" fmla="*/ 737 w 3227"/>
              <a:gd name="T63" fmla="*/ 3200 h 3456"/>
              <a:gd name="T64" fmla="*/ 784 w 3227"/>
              <a:gd name="T65" fmla="*/ 3164 h 3456"/>
              <a:gd name="T66" fmla="*/ 1247 w 3227"/>
              <a:gd name="T67" fmla="*/ 2500 h 3456"/>
              <a:gd name="T68" fmla="*/ 54 w 3227"/>
              <a:gd name="T69" fmla="*/ 2532 h 3456"/>
              <a:gd name="T70" fmla="*/ 0 w 3227"/>
              <a:gd name="T71" fmla="*/ 1975 h 3456"/>
              <a:gd name="T72" fmla="*/ 158 w 3227"/>
              <a:gd name="T73" fmla="*/ 2157 h 3456"/>
              <a:gd name="T74" fmla="*/ 1497 w 3227"/>
              <a:gd name="T75" fmla="*/ 450 h 3456"/>
              <a:gd name="T76" fmla="*/ 1505 w 3227"/>
              <a:gd name="T77" fmla="*/ 307 h 3456"/>
              <a:gd name="T78" fmla="*/ 1530 w 3227"/>
              <a:gd name="T79" fmla="*/ 176 h 3456"/>
              <a:gd name="T80" fmla="*/ 1572 w 3227"/>
              <a:gd name="T81" fmla="*/ 56 h 3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27" h="3456">
                <a:moveTo>
                  <a:pt x="1601" y="0"/>
                </a:moveTo>
                <a:lnTo>
                  <a:pt x="1624" y="31"/>
                </a:lnTo>
                <a:lnTo>
                  <a:pt x="1646" y="68"/>
                </a:lnTo>
                <a:lnTo>
                  <a:pt x="1664" y="110"/>
                </a:lnTo>
                <a:lnTo>
                  <a:pt x="1682" y="156"/>
                </a:lnTo>
                <a:lnTo>
                  <a:pt x="1697" y="207"/>
                </a:lnTo>
                <a:lnTo>
                  <a:pt x="1710" y="263"/>
                </a:lnTo>
                <a:lnTo>
                  <a:pt x="1720" y="324"/>
                </a:lnTo>
                <a:lnTo>
                  <a:pt x="1728" y="389"/>
                </a:lnTo>
                <a:lnTo>
                  <a:pt x="1734" y="459"/>
                </a:lnTo>
                <a:lnTo>
                  <a:pt x="2043" y="1571"/>
                </a:lnTo>
                <a:lnTo>
                  <a:pt x="3057" y="2157"/>
                </a:lnTo>
                <a:lnTo>
                  <a:pt x="3173" y="1942"/>
                </a:lnTo>
                <a:lnTo>
                  <a:pt x="3227" y="1982"/>
                </a:lnTo>
                <a:lnTo>
                  <a:pt x="3227" y="2500"/>
                </a:lnTo>
                <a:lnTo>
                  <a:pt x="3162" y="2539"/>
                </a:lnTo>
                <a:lnTo>
                  <a:pt x="3102" y="2458"/>
                </a:lnTo>
                <a:lnTo>
                  <a:pt x="1971" y="2500"/>
                </a:lnTo>
                <a:lnTo>
                  <a:pt x="1971" y="2847"/>
                </a:lnTo>
                <a:lnTo>
                  <a:pt x="2434" y="3156"/>
                </a:lnTo>
                <a:lnTo>
                  <a:pt x="2461" y="3176"/>
                </a:lnTo>
                <a:lnTo>
                  <a:pt x="2480" y="3196"/>
                </a:lnTo>
                <a:lnTo>
                  <a:pt x="2494" y="3215"/>
                </a:lnTo>
                <a:lnTo>
                  <a:pt x="2504" y="3233"/>
                </a:lnTo>
                <a:lnTo>
                  <a:pt x="2506" y="3251"/>
                </a:lnTo>
                <a:lnTo>
                  <a:pt x="2504" y="3265"/>
                </a:lnTo>
                <a:lnTo>
                  <a:pt x="2497" y="3278"/>
                </a:lnTo>
                <a:lnTo>
                  <a:pt x="2487" y="3288"/>
                </a:lnTo>
                <a:lnTo>
                  <a:pt x="2472" y="3297"/>
                </a:lnTo>
                <a:lnTo>
                  <a:pt x="2452" y="3302"/>
                </a:lnTo>
                <a:lnTo>
                  <a:pt x="2429" y="3306"/>
                </a:lnTo>
                <a:lnTo>
                  <a:pt x="2401" y="3307"/>
                </a:lnTo>
                <a:lnTo>
                  <a:pt x="1916" y="3307"/>
                </a:lnTo>
                <a:lnTo>
                  <a:pt x="1905" y="3198"/>
                </a:lnTo>
                <a:lnTo>
                  <a:pt x="1794" y="3198"/>
                </a:lnTo>
                <a:lnTo>
                  <a:pt x="1783" y="3237"/>
                </a:lnTo>
                <a:lnTo>
                  <a:pt x="1768" y="3272"/>
                </a:lnTo>
                <a:lnTo>
                  <a:pt x="1749" y="3302"/>
                </a:lnTo>
                <a:lnTo>
                  <a:pt x="1728" y="3329"/>
                </a:lnTo>
                <a:lnTo>
                  <a:pt x="1703" y="3352"/>
                </a:lnTo>
                <a:lnTo>
                  <a:pt x="1676" y="3372"/>
                </a:lnTo>
                <a:lnTo>
                  <a:pt x="1645" y="3388"/>
                </a:lnTo>
                <a:lnTo>
                  <a:pt x="1612" y="3456"/>
                </a:lnTo>
                <a:lnTo>
                  <a:pt x="1568" y="3388"/>
                </a:lnTo>
                <a:lnTo>
                  <a:pt x="1537" y="3373"/>
                </a:lnTo>
                <a:lnTo>
                  <a:pt x="1509" y="3354"/>
                </a:lnTo>
                <a:lnTo>
                  <a:pt x="1485" y="3332"/>
                </a:lnTo>
                <a:lnTo>
                  <a:pt x="1463" y="3305"/>
                </a:lnTo>
                <a:lnTo>
                  <a:pt x="1446" y="3274"/>
                </a:lnTo>
                <a:lnTo>
                  <a:pt x="1430" y="3238"/>
                </a:lnTo>
                <a:lnTo>
                  <a:pt x="1417" y="3198"/>
                </a:lnTo>
                <a:lnTo>
                  <a:pt x="1307" y="3198"/>
                </a:lnTo>
                <a:lnTo>
                  <a:pt x="1296" y="3307"/>
                </a:lnTo>
                <a:lnTo>
                  <a:pt x="828" y="3307"/>
                </a:lnTo>
                <a:lnTo>
                  <a:pt x="797" y="3306"/>
                </a:lnTo>
                <a:lnTo>
                  <a:pt x="771" y="3302"/>
                </a:lnTo>
                <a:lnTo>
                  <a:pt x="750" y="3297"/>
                </a:lnTo>
                <a:lnTo>
                  <a:pt x="733" y="3288"/>
                </a:lnTo>
                <a:lnTo>
                  <a:pt x="722" y="3278"/>
                </a:lnTo>
                <a:lnTo>
                  <a:pt x="714" y="3265"/>
                </a:lnTo>
                <a:lnTo>
                  <a:pt x="712" y="3251"/>
                </a:lnTo>
                <a:lnTo>
                  <a:pt x="715" y="3234"/>
                </a:lnTo>
                <a:lnTo>
                  <a:pt x="724" y="3218"/>
                </a:lnTo>
                <a:lnTo>
                  <a:pt x="737" y="3200"/>
                </a:lnTo>
                <a:lnTo>
                  <a:pt x="757" y="3183"/>
                </a:lnTo>
                <a:lnTo>
                  <a:pt x="784" y="3164"/>
                </a:lnTo>
                <a:lnTo>
                  <a:pt x="1247" y="2847"/>
                </a:lnTo>
                <a:lnTo>
                  <a:pt x="1247" y="2500"/>
                </a:lnTo>
                <a:lnTo>
                  <a:pt x="120" y="2458"/>
                </a:lnTo>
                <a:lnTo>
                  <a:pt x="54" y="2532"/>
                </a:lnTo>
                <a:lnTo>
                  <a:pt x="0" y="2500"/>
                </a:lnTo>
                <a:lnTo>
                  <a:pt x="0" y="1975"/>
                </a:lnTo>
                <a:lnTo>
                  <a:pt x="43" y="1942"/>
                </a:lnTo>
                <a:lnTo>
                  <a:pt x="158" y="2157"/>
                </a:lnTo>
                <a:lnTo>
                  <a:pt x="1183" y="1564"/>
                </a:lnTo>
                <a:lnTo>
                  <a:pt x="1497" y="450"/>
                </a:lnTo>
                <a:lnTo>
                  <a:pt x="1499" y="378"/>
                </a:lnTo>
                <a:lnTo>
                  <a:pt x="1505" y="307"/>
                </a:lnTo>
                <a:lnTo>
                  <a:pt x="1516" y="240"/>
                </a:lnTo>
                <a:lnTo>
                  <a:pt x="1530" y="176"/>
                </a:lnTo>
                <a:lnTo>
                  <a:pt x="1549" y="114"/>
                </a:lnTo>
                <a:lnTo>
                  <a:pt x="1572" y="56"/>
                </a:lnTo>
                <a:lnTo>
                  <a:pt x="1601" y="0"/>
                </a:lnTo>
                <a:close/>
              </a:path>
            </a:pathLst>
          </a:custGeom>
          <a:solidFill>
            <a:schemeClr val="bg1">
              <a:alpha val="3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18" name="Freeform 29"/>
          <p:cNvSpPr>
            <a:spLocks/>
          </p:cNvSpPr>
          <p:nvPr/>
        </p:nvSpPr>
        <p:spPr bwMode="auto">
          <a:xfrm rot="17340000">
            <a:off x="9141855" y="3318548"/>
            <a:ext cx="354973" cy="380516"/>
          </a:xfrm>
          <a:custGeom>
            <a:avLst/>
            <a:gdLst>
              <a:gd name="T0" fmla="*/ 1624 w 3227"/>
              <a:gd name="T1" fmla="*/ 31 h 3456"/>
              <a:gd name="T2" fmla="*/ 1664 w 3227"/>
              <a:gd name="T3" fmla="*/ 110 h 3456"/>
              <a:gd name="T4" fmla="*/ 1697 w 3227"/>
              <a:gd name="T5" fmla="*/ 207 h 3456"/>
              <a:gd name="T6" fmla="*/ 1720 w 3227"/>
              <a:gd name="T7" fmla="*/ 324 h 3456"/>
              <a:gd name="T8" fmla="*/ 1734 w 3227"/>
              <a:gd name="T9" fmla="*/ 459 h 3456"/>
              <a:gd name="T10" fmla="*/ 3057 w 3227"/>
              <a:gd name="T11" fmla="*/ 2157 h 3456"/>
              <a:gd name="T12" fmla="*/ 3227 w 3227"/>
              <a:gd name="T13" fmla="*/ 1982 h 3456"/>
              <a:gd name="T14" fmla="*/ 3162 w 3227"/>
              <a:gd name="T15" fmla="*/ 2539 h 3456"/>
              <a:gd name="T16" fmla="*/ 1971 w 3227"/>
              <a:gd name="T17" fmla="*/ 2500 h 3456"/>
              <a:gd name="T18" fmla="*/ 2434 w 3227"/>
              <a:gd name="T19" fmla="*/ 3156 h 3456"/>
              <a:gd name="T20" fmla="*/ 2480 w 3227"/>
              <a:gd name="T21" fmla="*/ 3196 h 3456"/>
              <a:gd name="T22" fmla="*/ 2504 w 3227"/>
              <a:gd name="T23" fmla="*/ 3233 h 3456"/>
              <a:gd name="T24" fmla="*/ 2504 w 3227"/>
              <a:gd name="T25" fmla="*/ 3265 h 3456"/>
              <a:gd name="T26" fmla="*/ 2487 w 3227"/>
              <a:gd name="T27" fmla="*/ 3288 h 3456"/>
              <a:gd name="T28" fmla="*/ 2452 w 3227"/>
              <a:gd name="T29" fmla="*/ 3302 h 3456"/>
              <a:gd name="T30" fmla="*/ 2401 w 3227"/>
              <a:gd name="T31" fmla="*/ 3307 h 3456"/>
              <a:gd name="T32" fmla="*/ 1905 w 3227"/>
              <a:gd name="T33" fmla="*/ 3198 h 3456"/>
              <a:gd name="T34" fmla="*/ 1783 w 3227"/>
              <a:gd name="T35" fmla="*/ 3237 h 3456"/>
              <a:gd name="T36" fmla="*/ 1749 w 3227"/>
              <a:gd name="T37" fmla="*/ 3302 h 3456"/>
              <a:gd name="T38" fmla="*/ 1703 w 3227"/>
              <a:gd name="T39" fmla="*/ 3352 h 3456"/>
              <a:gd name="T40" fmla="*/ 1645 w 3227"/>
              <a:gd name="T41" fmla="*/ 3388 h 3456"/>
              <a:gd name="T42" fmla="*/ 1568 w 3227"/>
              <a:gd name="T43" fmla="*/ 3388 h 3456"/>
              <a:gd name="T44" fmla="*/ 1509 w 3227"/>
              <a:gd name="T45" fmla="*/ 3354 h 3456"/>
              <a:gd name="T46" fmla="*/ 1463 w 3227"/>
              <a:gd name="T47" fmla="*/ 3305 h 3456"/>
              <a:gd name="T48" fmla="*/ 1430 w 3227"/>
              <a:gd name="T49" fmla="*/ 3238 h 3456"/>
              <a:gd name="T50" fmla="*/ 1307 w 3227"/>
              <a:gd name="T51" fmla="*/ 3198 h 3456"/>
              <a:gd name="T52" fmla="*/ 828 w 3227"/>
              <a:gd name="T53" fmla="*/ 3307 h 3456"/>
              <a:gd name="T54" fmla="*/ 771 w 3227"/>
              <a:gd name="T55" fmla="*/ 3302 h 3456"/>
              <a:gd name="T56" fmla="*/ 733 w 3227"/>
              <a:gd name="T57" fmla="*/ 3288 h 3456"/>
              <a:gd name="T58" fmla="*/ 714 w 3227"/>
              <a:gd name="T59" fmla="*/ 3265 h 3456"/>
              <a:gd name="T60" fmla="*/ 715 w 3227"/>
              <a:gd name="T61" fmla="*/ 3234 h 3456"/>
              <a:gd name="T62" fmla="*/ 737 w 3227"/>
              <a:gd name="T63" fmla="*/ 3200 h 3456"/>
              <a:gd name="T64" fmla="*/ 784 w 3227"/>
              <a:gd name="T65" fmla="*/ 3164 h 3456"/>
              <a:gd name="T66" fmla="*/ 1247 w 3227"/>
              <a:gd name="T67" fmla="*/ 2500 h 3456"/>
              <a:gd name="T68" fmla="*/ 54 w 3227"/>
              <a:gd name="T69" fmla="*/ 2532 h 3456"/>
              <a:gd name="T70" fmla="*/ 0 w 3227"/>
              <a:gd name="T71" fmla="*/ 1975 h 3456"/>
              <a:gd name="T72" fmla="*/ 158 w 3227"/>
              <a:gd name="T73" fmla="*/ 2157 h 3456"/>
              <a:gd name="T74" fmla="*/ 1497 w 3227"/>
              <a:gd name="T75" fmla="*/ 450 h 3456"/>
              <a:gd name="T76" fmla="*/ 1505 w 3227"/>
              <a:gd name="T77" fmla="*/ 307 h 3456"/>
              <a:gd name="T78" fmla="*/ 1530 w 3227"/>
              <a:gd name="T79" fmla="*/ 176 h 3456"/>
              <a:gd name="T80" fmla="*/ 1572 w 3227"/>
              <a:gd name="T81" fmla="*/ 56 h 3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27" h="3456">
                <a:moveTo>
                  <a:pt x="1601" y="0"/>
                </a:moveTo>
                <a:lnTo>
                  <a:pt x="1624" y="31"/>
                </a:lnTo>
                <a:lnTo>
                  <a:pt x="1646" y="68"/>
                </a:lnTo>
                <a:lnTo>
                  <a:pt x="1664" y="110"/>
                </a:lnTo>
                <a:lnTo>
                  <a:pt x="1682" y="156"/>
                </a:lnTo>
                <a:lnTo>
                  <a:pt x="1697" y="207"/>
                </a:lnTo>
                <a:lnTo>
                  <a:pt x="1710" y="263"/>
                </a:lnTo>
                <a:lnTo>
                  <a:pt x="1720" y="324"/>
                </a:lnTo>
                <a:lnTo>
                  <a:pt x="1728" y="389"/>
                </a:lnTo>
                <a:lnTo>
                  <a:pt x="1734" y="459"/>
                </a:lnTo>
                <a:lnTo>
                  <a:pt x="2043" y="1571"/>
                </a:lnTo>
                <a:lnTo>
                  <a:pt x="3057" y="2157"/>
                </a:lnTo>
                <a:lnTo>
                  <a:pt x="3173" y="1942"/>
                </a:lnTo>
                <a:lnTo>
                  <a:pt x="3227" y="1982"/>
                </a:lnTo>
                <a:lnTo>
                  <a:pt x="3227" y="2500"/>
                </a:lnTo>
                <a:lnTo>
                  <a:pt x="3162" y="2539"/>
                </a:lnTo>
                <a:lnTo>
                  <a:pt x="3102" y="2458"/>
                </a:lnTo>
                <a:lnTo>
                  <a:pt x="1971" y="2500"/>
                </a:lnTo>
                <a:lnTo>
                  <a:pt x="1971" y="2847"/>
                </a:lnTo>
                <a:lnTo>
                  <a:pt x="2434" y="3156"/>
                </a:lnTo>
                <a:lnTo>
                  <a:pt x="2461" y="3176"/>
                </a:lnTo>
                <a:lnTo>
                  <a:pt x="2480" y="3196"/>
                </a:lnTo>
                <a:lnTo>
                  <a:pt x="2494" y="3215"/>
                </a:lnTo>
                <a:lnTo>
                  <a:pt x="2504" y="3233"/>
                </a:lnTo>
                <a:lnTo>
                  <a:pt x="2506" y="3251"/>
                </a:lnTo>
                <a:lnTo>
                  <a:pt x="2504" y="3265"/>
                </a:lnTo>
                <a:lnTo>
                  <a:pt x="2497" y="3278"/>
                </a:lnTo>
                <a:lnTo>
                  <a:pt x="2487" y="3288"/>
                </a:lnTo>
                <a:lnTo>
                  <a:pt x="2472" y="3297"/>
                </a:lnTo>
                <a:lnTo>
                  <a:pt x="2452" y="3302"/>
                </a:lnTo>
                <a:lnTo>
                  <a:pt x="2429" y="3306"/>
                </a:lnTo>
                <a:lnTo>
                  <a:pt x="2401" y="3307"/>
                </a:lnTo>
                <a:lnTo>
                  <a:pt x="1916" y="3307"/>
                </a:lnTo>
                <a:lnTo>
                  <a:pt x="1905" y="3198"/>
                </a:lnTo>
                <a:lnTo>
                  <a:pt x="1794" y="3198"/>
                </a:lnTo>
                <a:lnTo>
                  <a:pt x="1783" y="3237"/>
                </a:lnTo>
                <a:lnTo>
                  <a:pt x="1768" y="3272"/>
                </a:lnTo>
                <a:lnTo>
                  <a:pt x="1749" y="3302"/>
                </a:lnTo>
                <a:lnTo>
                  <a:pt x="1728" y="3329"/>
                </a:lnTo>
                <a:lnTo>
                  <a:pt x="1703" y="3352"/>
                </a:lnTo>
                <a:lnTo>
                  <a:pt x="1676" y="3372"/>
                </a:lnTo>
                <a:lnTo>
                  <a:pt x="1645" y="3388"/>
                </a:lnTo>
                <a:lnTo>
                  <a:pt x="1612" y="3456"/>
                </a:lnTo>
                <a:lnTo>
                  <a:pt x="1568" y="3388"/>
                </a:lnTo>
                <a:lnTo>
                  <a:pt x="1537" y="3373"/>
                </a:lnTo>
                <a:lnTo>
                  <a:pt x="1509" y="3354"/>
                </a:lnTo>
                <a:lnTo>
                  <a:pt x="1485" y="3332"/>
                </a:lnTo>
                <a:lnTo>
                  <a:pt x="1463" y="3305"/>
                </a:lnTo>
                <a:lnTo>
                  <a:pt x="1446" y="3274"/>
                </a:lnTo>
                <a:lnTo>
                  <a:pt x="1430" y="3238"/>
                </a:lnTo>
                <a:lnTo>
                  <a:pt x="1417" y="3198"/>
                </a:lnTo>
                <a:lnTo>
                  <a:pt x="1307" y="3198"/>
                </a:lnTo>
                <a:lnTo>
                  <a:pt x="1296" y="3307"/>
                </a:lnTo>
                <a:lnTo>
                  <a:pt x="828" y="3307"/>
                </a:lnTo>
                <a:lnTo>
                  <a:pt x="797" y="3306"/>
                </a:lnTo>
                <a:lnTo>
                  <a:pt x="771" y="3302"/>
                </a:lnTo>
                <a:lnTo>
                  <a:pt x="750" y="3297"/>
                </a:lnTo>
                <a:lnTo>
                  <a:pt x="733" y="3288"/>
                </a:lnTo>
                <a:lnTo>
                  <a:pt x="722" y="3278"/>
                </a:lnTo>
                <a:lnTo>
                  <a:pt x="714" y="3265"/>
                </a:lnTo>
                <a:lnTo>
                  <a:pt x="712" y="3251"/>
                </a:lnTo>
                <a:lnTo>
                  <a:pt x="715" y="3234"/>
                </a:lnTo>
                <a:lnTo>
                  <a:pt x="724" y="3218"/>
                </a:lnTo>
                <a:lnTo>
                  <a:pt x="737" y="3200"/>
                </a:lnTo>
                <a:lnTo>
                  <a:pt x="757" y="3183"/>
                </a:lnTo>
                <a:lnTo>
                  <a:pt x="784" y="3164"/>
                </a:lnTo>
                <a:lnTo>
                  <a:pt x="1247" y="2847"/>
                </a:lnTo>
                <a:lnTo>
                  <a:pt x="1247" y="2500"/>
                </a:lnTo>
                <a:lnTo>
                  <a:pt x="120" y="2458"/>
                </a:lnTo>
                <a:lnTo>
                  <a:pt x="54" y="2532"/>
                </a:lnTo>
                <a:lnTo>
                  <a:pt x="0" y="2500"/>
                </a:lnTo>
                <a:lnTo>
                  <a:pt x="0" y="1975"/>
                </a:lnTo>
                <a:lnTo>
                  <a:pt x="43" y="1942"/>
                </a:lnTo>
                <a:lnTo>
                  <a:pt x="158" y="2157"/>
                </a:lnTo>
                <a:lnTo>
                  <a:pt x="1183" y="1564"/>
                </a:lnTo>
                <a:lnTo>
                  <a:pt x="1497" y="450"/>
                </a:lnTo>
                <a:lnTo>
                  <a:pt x="1499" y="378"/>
                </a:lnTo>
                <a:lnTo>
                  <a:pt x="1505" y="307"/>
                </a:lnTo>
                <a:lnTo>
                  <a:pt x="1516" y="240"/>
                </a:lnTo>
                <a:lnTo>
                  <a:pt x="1530" y="176"/>
                </a:lnTo>
                <a:lnTo>
                  <a:pt x="1549" y="114"/>
                </a:lnTo>
                <a:lnTo>
                  <a:pt x="1572" y="56"/>
                </a:lnTo>
                <a:lnTo>
                  <a:pt x="1601" y="0"/>
                </a:lnTo>
                <a:close/>
              </a:path>
            </a:pathLst>
          </a:custGeom>
          <a:solidFill>
            <a:schemeClr val="bg1">
              <a:alpha val="3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19" name="Freeform 29"/>
          <p:cNvSpPr>
            <a:spLocks/>
          </p:cNvSpPr>
          <p:nvPr/>
        </p:nvSpPr>
        <p:spPr bwMode="auto">
          <a:xfrm rot="4260000" flipH="1">
            <a:off x="7293442" y="3420773"/>
            <a:ext cx="336637" cy="360863"/>
          </a:xfrm>
          <a:custGeom>
            <a:avLst/>
            <a:gdLst>
              <a:gd name="T0" fmla="*/ 1624 w 3227"/>
              <a:gd name="T1" fmla="*/ 31 h 3456"/>
              <a:gd name="T2" fmla="*/ 1664 w 3227"/>
              <a:gd name="T3" fmla="*/ 110 h 3456"/>
              <a:gd name="T4" fmla="*/ 1697 w 3227"/>
              <a:gd name="T5" fmla="*/ 207 h 3456"/>
              <a:gd name="T6" fmla="*/ 1720 w 3227"/>
              <a:gd name="T7" fmla="*/ 324 h 3456"/>
              <a:gd name="T8" fmla="*/ 1734 w 3227"/>
              <a:gd name="T9" fmla="*/ 459 h 3456"/>
              <a:gd name="T10" fmla="*/ 3057 w 3227"/>
              <a:gd name="T11" fmla="*/ 2157 h 3456"/>
              <a:gd name="T12" fmla="*/ 3227 w 3227"/>
              <a:gd name="T13" fmla="*/ 1982 h 3456"/>
              <a:gd name="T14" fmla="*/ 3162 w 3227"/>
              <a:gd name="T15" fmla="*/ 2539 h 3456"/>
              <a:gd name="T16" fmla="*/ 1971 w 3227"/>
              <a:gd name="T17" fmla="*/ 2500 h 3456"/>
              <a:gd name="T18" fmla="*/ 2434 w 3227"/>
              <a:gd name="T19" fmla="*/ 3156 h 3456"/>
              <a:gd name="T20" fmla="*/ 2480 w 3227"/>
              <a:gd name="T21" fmla="*/ 3196 h 3456"/>
              <a:gd name="T22" fmla="*/ 2504 w 3227"/>
              <a:gd name="T23" fmla="*/ 3233 h 3456"/>
              <a:gd name="T24" fmla="*/ 2504 w 3227"/>
              <a:gd name="T25" fmla="*/ 3265 h 3456"/>
              <a:gd name="T26" fmla="*/ 2487 w 3227"/>
              <a:gd name="T27" fmla="*/ 3288 h 3456"/>
              <a:gd name="T28" fmla="*/ 2452 w 3227"/>
              <a:gd name="T29" fmla="*/ 3302 h 3456"/>
              <a:gd name="T30" fmla="*/ 2401 w 3227"/>
              <a:gd name="T31" fmla="*/ 3307 h 3456"/>
              <a:gd name="T32" fmla="*/ 1905 w 3227"/>
              <a:gd name="T33" fmla="*/ 3198 h 3456"/>
              <a:gd name="T34" fmla="*/ 1783 w 3227"/>
              <a:gd name="T35" fmla="*/ 3237 h 3456"/>
              <a:gd name="T36" fmla="*/ 1749 w 3227"/>
              <a:gd name="T37" fmla="*/ 3302 h 3456"/>
              <a:gd name="T38" fmla="*/ 1703 w 3227"/>
              <a:gd name="T39" fmla="*/ 3352 h 3456"/>
              <a:gd name="T40" fmla="*/ 1645 w 3227"/>
              <a:gd name="T41" fmla="*/ 3388 h 3456"/>
              <a:gd name="T42" fmla="*/ 1568 w 3227"/>
              <a:gd name="T43" fmla="*/ 3388 h 3456"/>
              <a:gd name="T44" fmla="*/ 1509 w 3227"/>
              <a:gd name="T45" fmla="*/ 3354 h 3456"/>
              <a:gd name="T46" fmla="*/ 1463 w 3227"/>
              <a:gd name="T47" fmla="*/ 3305 h 3456"/>
              <a:gd name="T48" fmla="*/ 1430 w 3227"/>
              <a:gd name="T49" fmla="*/ 3238 h 3456"/>
              <a:gd name="T50" fmla="*/ 1307 w 3227"/>
              <a:gd name="T51" fmla="*/ 3198 h 3456"/>
              <a:gd name="T52" fmla="*/ 828 w 3227"/>
              <a:gd name="T53" fmla="*/ 3307 h 3456"/>
              <a:gd name="T54" fmla="*/ 771 w 3227"/>
              <a:gd name="T55" fmla="*/ 3302 h 3456"/>
              <a:gd name="T56" fmla="*/ 733 w 3227"/>
              <a:gd name="T57" fmla="*/ 3288 h 3456"/>
              <a:gd name="T58" fmla="*/ 714 w 3227"/>
              <a:gd name="T59" fmla="*/ 3265 h 3456"/>
              <a:gd name="T60" fmla="*/ 715 w 3227"/>
              <a:gd name="T61" fmla="*/ 3234 h 3456"/>
              <a:gd name="T62" fmla="*/ 737 w 3227"/>
              <a:gd name="T63" fmla="*/ 3200 h 3456"/>
              <a:gd name="T64" fmla="*/ 784 w 3227"/>
              <a:gd name="T65" fmla="*/ 3164 h 3456"/>
              <a:gd name="T66" fmla="*/ 1247 w 3227"/>
              <a:gd name="T67" fmla="*/ 2500 h 3456"/>
              <a:gd name="T68" fmla="*/ 54 w 3227"/>
              <a:gd name="T69" fmla="*/ 2532 h 3456"/>
              <a:gd name="T70" fmla="*/ 0 w 3227"/>
              <a:gd name="T71" fmla="*/ 1975 h 3456"/>
              <a:gd name="T72" fmla="*/ 158 w 3227"/>
              <a:gd name="T73" fmla="*/ 2157 h 3456"/>
              <a:gd name="T74" fmla="*/ 1497 w 3227"/>
              <a:gd name="T75" fmla="*/ 450 h 3456"/>
              <a:gd name="T76" fmla="*/ 1505 w 3227"/>
              <a:gd name="T77" fmla="*/ 307 h 3456"/>
              <a:gd name="T78" fmla="*/ 1530 w 3227"/>
              <a:gd name="T79" fmla="*/ 176 h 3456"/>
              <a:gd name="T80" fmla="*/ 1572 w 3227"/>
              <a:gd name="T81" fmla="*/ 56 h 3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27" h="3456">
                <a:moveTo>
                  <a:pt x="1601" y="0"/>
                </a:moveTo>
                <a:lnTo>
                  <a:pt x="1624" y="31"/>
                </a:lnTo>
                <a:lnTo>
                  <a:pt x="1646" y="68"/>
                </a:lnTo>
                <a:lnTo>
                  <a:pt x="1664" y="110"/>
                </a:lnTo>
                <a:lnTo>
                  <a:pt x="1682" y="156"/>
                </a:lnTo>
                <a:lnTo>
                  <a:pt x="1697" y="207"/>
                </a:lnTo>
                <a:lnTo>
                  <a:pt x="1710" y="263"/>
                </a:lnTo>
                <a:lnTo>
                  <a:pt x="1720" y="324"/>
                </a:lnTo>
                <a:lnTo>
                  <a:pt x="1728" y="389"/>
                </a:lnTo>
                <a:lnTo>
                  <a:pt x="1734" y="459"/>
                </a:lnTo>
                <a:lnTo>
                  <a:pt x="2043" y="1571"/>
                </a:lnTo>
                <a:lnTo>
                  <a:pt x="3057" y="2157"/>
                </a:lnTo>
                <a:lnTo>
                  <a:pt x="3173" y="1942"/>
                </a:lnTo>
                <a:lnTo>
                  <a:pt x="3227" y="1982"/>
                </a:lnTo>
                <a:lnTo>
                  <a:pt x="3227" y="2500"/>
                </a:lnTo>
                <a:lnTo>
                  <a:pt x="3162" y="2539"/>
                </a:lnTo>
                <a:lnTo>
                  <a:pt x="3102" y="2458"/>
                </a:lnTo>
                <a:lnTo>
                  <a:pt x="1971" y="2500"/>
                </a:lnTo>
                <a:lnTo>
                  <a:pt x="1971" y="2847"/>
                </a:lnTo>
                <a:lnTo>
                  <a:pt x="2434" y="3156"/>
                </a:lnTo>
                <a:lnTo>
                  <a:pt x="2461" y="3176"/>
                </a:lnTo>
                <a:lnTo>
                  <a:pt x="2480" y="3196"/>
                </a:lnTo>
                <a:lnTo>
                  <a:pt x="2494" y="3215"/>
                </a:lnTo>
                <a:lnTo>
                  <a:pt x="2504" y="3233"/>
                </a:lnTo>
                <a:lnTo>
                  <a:pt x="2506" y="3251"/>
                </a:lnTo>
                <a:lnTo>
                  <a:pt x="2504" y="3265"/>
                </a:lnTo>
                <a:lnTo>
                  <a:pt x="2497" y="3278"/>
                </a:lnTo>
                <a:lnTo>
                  <a:pt x="2487" y="3288"/>
                </a:lnTo>
                <a:lnTo>
                  <a:pt x="2472" y="3297"/>
                </a:lnTo>
                <a:lnTo>
                  <a:pt x="2452" y="3302"/>
                </a:lnTo>
                <a:lnTo>
                  <a:pt x="2429" y="3306"/>
                </a:lnTo>
                <a:lnTo>
                  <a:pt x="2401" y="3307"/>
                </a:lnTo>
                <a:lnTo>
                  <a:pt x="1916" y="3307"/>
                </a:lnTo>
                <a:lnTo>
                  <a:pt x="1905" y="3198"/>
                </a:lnTo>
                <a:lnTo>
                  <a:pt x="1794" y="3198"/>
                </a:lnTo>
                <a:lnTo>
                  <a:pt x="1783" y="3237"/>
                </a:lnTo>
                <a:lnTo>
                  <a:pt x="1768" y="3272"/>
                </a:lnTo>
                <a:lnTo>
                  <a:pt x="1749" y="3302"/>
                </a:lnTo>
                <a:lnTo>
                  <a:pt x="1728" y="3329"/>
                </a:lnTo>
                <a:lnTo>
                  <a:pt x="1703" y="3352"/>
                </a:lnTo>
                <a:lnTo>
                  <a:pt x="1676" y="3372"/>
                </a:lnTo>
                <a:lnTo>
                  <a:pt x="1645" y="3388"/>
                </a:lnTo>
                <a:lnTo>
                  <a:pt x="1612" y="3456"/>
                </a:lnTo>
                <a:lnTo>
                  <a:pt x="1568" y="3388"/>
                </a:lnTo>
                <a:lnTo>
                  <a:pt x="1537" y="3373"/>
                </a:lnTo>
                <a:lnTo>
                  <a:pt x="1509" y="3354"/>
                </a:lnTo>
                <a:lnTo>
                  <a:pt x="1485" y="3332"/>
                </a:lnTo>
                <a:lnTo>
                  <a:pt x="1463" y="3305"/>
                </a:lnTo>
                <a:lnTo>
                  <a:pt x="1446" y="3274"/>
                </a:lnTo>
                <a:lnTo>
                  <a:pt x="1430" y="3238"/>
                </a:lnTo>
                <a:lnTo>
                  <a:pt x="1417" y="3198"/>
                </a:lnTo>
                <a:lnTo>
                  <a:pt x="1307" y="3198"/>
                </a:lnTo>
                <a:lnTo>
                  <a:pt x="1296" y="3307"/>
                </a:lnTo>
                <a:lnTo>
                  <a:pt x="828" y="3307"/>
                </a:lnTo>
                <a:lnTo>
                  <a:pt x="797" y="3306"/>
                </a:lnTo>
                <a:lnTo>
                  <a:pt x="771" y="3302"/>
                </a:lnTo>
                <a:lnTo>
                  <a:pt x="750" y="3297"/>
                </a:lnTo>
                <a:lnTo>
                  <a:pt x="733" y="3288"/>
                </a:lnTo>
                <a:lnTo>
                  <a:pt x="722" y="3278"/>
                </a:lnTo>
                <a:lnTo>
                  <a:pt x="714" y="3265"/>
                </a:lnTo>
                <a:lnTo>
                  <a:pt x="712" y="3251"/>
                </a:lnTo>
                <a:lnTo>
                  <a:pt x="715" y="3234"/>
                </a:lnTo>
                <a:lnTo>
                  <a:pt x="724" y="3218"/>
                </a:lnTo>
                <a:lnTo>
                  <a:pt x="737" y="3200"/>
                </a:lnTo>
                <a:lnTo>
                  <a:pt x="757" y="3183"/>
                </a:lnTo>
                <a:lnTo>
                  <a:pt x="784" y="3164"/>
                </a:lnTo>
                <a:lnTo>
                  <a:pt x="1247" y="2847"/>
                </a:lnTo>
                <a:lnTo>
                  <a:pt x="1247" y="2500"/>
                </a:lnTo>
                <a:lnTo>
                  <a:pt x="120" y="2458"/>
                </a:lnTo>
                <a:lnTo>
                  <a:pt x="54" y="2532"/>
                </a:lnTo>
                <a:lnTo>
                  <a:pt x="0" y="2500"/>
                </a:lnTo>
                <a:lnTo>
                  <a:pt x="0" y="1975"/>
                </a:lnTo>
                <a:lnTo>
                  <a:pt x="43" y="1942"/>
                </a:lnTo>
                <a:lnTo>
                  <a:pt x="158" y="2157"/>
                </a:lnTo>
                <a:lnTo>
                  <a:pt x="1183" y="1564"/>
                </a:lnTo>
                <a:lnTo>
                  <a:pt x="1497" y="450"/>
                </a:lnTo>
                <a:lnTo>
                  <a:pt x="1499" y="378"/>
                </a:lnTo>
                <a:lnTo>
                  <a:pt x="1505" y="307"/>
                </a:lnTo>
                <a:lnTo>
                  <a:pt x="1516" y="240"/>
                </a:lnTo>
                <a:lnTo>
                  <a:pt x="1530" y="176"/>
                </a:lnTo>
                <a:lnTo>
                  <a:pt x="1549" y="114"/>
                </a:lnTo>
                <a:lnTo>
                  <a:pt x="1572" y="56"/>
                </a:lnTo>
                <a:lnTo>
                  <a:pt x="1601" y="0"/>
                </a:lnTo>
                <a:close/>
              </a:path>
            </a:pathLst>
          </a:custGeom>
          <a:solidFill>
            <a:schemeClr val="bg1">
              <a:alpha val="30000"/>
            </a:schemeClr>
          </a:solidFill>
          <a:ln w="0">
            <a:noFill/>
            <a:prstDash val="solid"/>
            <a:round/>
            <a:headEnd/>
            <a:tailEnd/>
          </a:ln>
        </p:spPr>
        <p:txBody>
          <a:bodyPr vert="horz" wrap="square" lIns="121920" tIns="60960" rIns="121920" bIns="6096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20" name="TextBox 32"/>
          <p:cNvSpPr txBox="1"/>
          <p:nvPr/>
        </p:nvSpPr>
        <p:spPr>
          <a:xfrm>
            <a:off x="1104900" y="5366112"/>
            <a:ext cx="9982200" cy="652486"/>
          </a:xfrm>
          <a:prstGeom prst="rect">
            <a:avLst/>
          </a:prstGeom>
          <a:noFill/>
        </p:spPr>
        <p:txBody>
          <a:bodyPr wrap="square">
            <a:spAutoFit/>
            <a:scene3d>
              <a:camera prst="orthographicFront"/>
              <a:lightRig rig="threePt" dir="t"/>
            </a:scene3d>
            <a:sp3d contourW="12700"/>
          </a:bodyPr>
          <a:lstStyle/>
          <a:p>
            <a:pPr marL="0" marR="0" lvl="0" indent="0" algn="l" defTabSz="914400" rtl="0" eaLnBrk="1" fontAlgn="auto" latinLnBrk="0" hangingPunct="1">
              <a:lnSpc>
                <a:spcPct val="130000"/>
              </a:lnSpc>
              <a:spcBef>
                <a:spcPts val="0"/>
              </a:spcBef>
              <a:spcAft>
                <a:spcPts val="0"/>
              </a:spcAft>
              <a:buClrTx/>
              <a:buSzTx/>
              <a:buFont typeface="Arial" pitchFamily="34" charset="0"/>
              <a:buNone/>
              <a:tabLst/>
              <a:defRPr/>
            </a:pPr>
            <a:r>
              <a:rPr kumimoji="0" lang="zh-CN" altLang="en-US" sz="14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rPr>
              <a:t>您的内容打在这里，或者通过复制您的文本后，在此框中选择粘贴，并选择只保留文字。您的内容打在这里，或者通过复制您的文本后，在此框中选择粘贴，并选择只保留文字</a:t>
            </a:r>
          </a:p>
        </p:txBody>
      </p:sp>
    </p:spTree>
    <p:extLst>
      <p:ext uri="{BB962C8B-B14F-4D97-AF65-F5344CB8AC3E}">
        <p14:creationId xmlns:p14="http://schemas.microsoft.com/office/powerpoint/2010/main" val="27808079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cBhvr>
                                        <p:cTn id="7" dur="500" fill="hold"/>
                                        <p:tgtEl>
                                          <p:spTgt spid="89"/>
                                        </p:tgtEl>
                                        <p:attrNameLst>
                                          <p:attrName>ppt_w</p:attrName>
                                        </p:attrNameLst>
                                      </p:cBhvr>
                                      <p:tavLst>
                                        <p:tav tm="0">
                                          <p:val>
                                            <p:fltVal val="0"/>
                                          </p:val>
                                        </p:tav>
                                        <p:tav tm="100000">
                                          <p:val>
                                            <p:strVal val="#ppt_w"/>
                                          </p:val>
                                        </p:tav>
                                      </p:tavLst>
                                    </p:anim>
                                    <p:anim calcmode="lin" valueType="num">
                                      <p:cBhvr>
                                        <p:cTn id="8" dur="500" fill="hold"/>
                                        <p:tgtEl>
                                          <p:spTgt spid="89"/>
                                        </p:tgtEl>
                                        <p:attrNameLst>
                                          <p:attrName>ppt_h</p:attrName>
                                        </p:attrNameLst>
                                      </p:cBhvr>
                                      <p:tavLst>
                                        <p:tav tm="0">
                                          <p:val>
                                            <p:fltVal val="0"/>
                                          </p:val>
                                        </p:tav>
                                        <p:tav tm="100000">
                                          <p:val>
                                            <p:strVal val="#ppt_h"/>
                                          </p:val>
                                        </p:tav>
                                      </p:tavLst>
                                    </p:anim>
                                    <p:animEffect transition="in" filter="fade">
                                      <p:cBhvr>
                                        <p:cTn id="9" dur="500"/>
                                        <p:tgtEl>
                                          <p:spTgt spid="89"/>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16"/>
                                        </p:tgtEl>
                                        <p:attrNameLst>
                                          <p:attrName>style.visibility</p:attrName>
                                        </p:attrNameLst>
                                      </p:cBhvr>
                                      <p:to>
                                        <p:strVal val="visible"/>
                                      </p:to>
                                    </p:set>
                                    <p:animEffect transition="in" filter="fade">
                                      <p:cBhvr>
                                        <p:cTn id="13" dur="500"/>
                                        <p:tgtEl>
                                          <p:spTgt spid="1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7"/>
                                        </p:tgtEl>
                                        <p:attrNameLst>
                                          <p:attrName>style.visibility</p:attrName>
                                        </p:attrNameLst>
                                      </p:cBhvr>
                                      <p:to>
                                        <p:strVal val="visible"/>
                                      </p:to>
                                    </p:set>
                                    <p:animEffect transition="in" filter="fade">
                                      <p:cBhvr>
                                        <p:cTn id="16" dur="500"/>
                                        <p:tgtEl>
                                          <p:spTgt spid="1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9"/>
                                        </p:tgtEl>
                                        <p:attrNameLst>
                                          <p:attrName>style.visibility</p:attrName>
                                        </p:attrNameLst>
                                      </p:cBhvr>
                                      <p:to>
                                        <p:strVal val="visible"/>
                                      </p:to>
                                    </p:set>
                                    <p:animEffect transition="in" filter="fade">
                                      <p:cBhvr>
                                        <p:cTn id="19" dur="500"/>
                                        <p:tgtEl>
                                          <p:spTgt spid="11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8"/>
                                        </p:tgtEl>
                                        <p:attrNameLst>
                                          <p:attrName>style.visibility</p:attrName>
                                        </p:attrNameLst>
                                      </p:cBhvr>
                                      <p:to>
                                        <p:strVal val="visible"/>
                                      </p:to>
                                    </p:set>
                                    <p:animEffect transition="in" filter="fade">
                                      <p:cBhvr>
                                        <p:cTn id="22" dur="500"/>
                                        <p:tgtEl>
                                          <p:spTgt spid="11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15"/>
                                        </p:tgtEl>
                                        <p:attrNameLst>
                                          <p:attrName>style.visibility</p:attrName>
                                        </p:attrNameLst>
                                      </p:cBhvr>
                                      <p:to>
                                        <p:strVal val="visible"/>
                                      </p:to>
                                    </p:set>
                                    <p:animEffect transition="in" filter="fade">
                                      <p:cBhvr>
                                        <p:cTn id="25" dur="500"/>
                                        <p:tgtEl>
                                          <p:spTgt spid="115"/>
                                        </p:tgtEl>
                                      </p:cBhvr>
                                    </p:animEffect>
                                  </p:childTnLst>
                                </p:cTn>
                              </p:par>
                            </p:childTnLst>
                          </p:cTn>
                        </p:par>
                        <p:par>
                          <p:cTn id="26" fill="hold">
                            <p:stCondLst>
                              <p:cond delay="1000"/>
                            </p:stCondLst>
                            <p:childTnLst>
                              <p:par>
                                <p:cTn id="27" presetID="22" presetClass="entr" presetSubtype="8" fill="hold" grpId="0" nodeType="afterEffect">
                                  <p:stCondLst>
                                    <p:cond delay="0"/>
                                  </p:stCondLst>
                                  <p:childTnLst>
                                    <p:set>
                                      <p:cBhvr>
                                        <p:cTn id="28" dur="1" fill="hold">
                                          <p:stCondLst>
                                            <p:cond delay="0"/>
                                          </p:stCondLst>
                                        </p:cTn>
                                        <p:tgtEl>
                                          <p:spTgt spid="95"/>
                                        </p:tgtEl>
                                        <p:attrNameLst>
                                          <p:attrName>style.visibility</p:attrName>
                                        </p:attrNameLst>
                                      </p:cBhvr>
                                      <p:to>
                                        <p:strVal val="visible"/>
                                      </p:to>
                                    </p:set>
                                    <p:animEffect transition="in" filter="wipe(left)">
                                      <p:cBhvr>
                                        <p:cTn id="29" dur="500"/>
                                        <p:tgtEl>
                                          <p:spTgt spid="95"/>
                                        </p:tgtEl>
                                      </p:cBhvr>
                                    </p:animEffect>
                                  </p:childTnLst>
                                </p:cTn>
                              </p:par>
                              <p:par>
                                <p:cTn id="30" presetID="22" presetClass="entr" presetSubtype="8" fill="hold" nodeType="withEffect">
                                  <p:stCondLst>
                                    <p:cond delay="0"/>
                                  </p:stCondLst>
                                  <p:childTnLst>
                                    <p:set>
                                      <p:cBhvr>
                                        <p:cTn id="31" dur="1" fill="hold">
                                          <p:stCondLst>
                                            <p:cond delay="0"/>
                                          </p:stCondLst>
                                        </p:cTn>
                                        <p:tgtEl>
                                          <p:spTgt spid="102"/>
                                        </p:tgtEl>
                                        <p:attrNameLst>
                                          <p:attrName>style.visibility</p:attrName>
                                        </p:attrNameLst>
                                      </p:cBhvr>
                                      <p:to>
                                        <p:strVal val="visible"/>
                                      </p:to>
                                    </p:set>
                                    <p:animEffect transition="in" filter="wipe(left)">
                                      <p:cBhvr>
                                        <p:cTn id="32" dur="500"/>
                                        <p:tgtEl>
                                          <p:spTgt spid="102"/>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01"/>
                                        </p:tgtEl>
                                        <p:attrNameLst>
                                          <p:attrName>style.visibility</p:attrName>
                                        </p:attrNameLst>
                                      </p:cBhvr>
                                      <p:to>
                                        <p:strVal val="visible"/>
                                      </p:to>
                                    </p:set>
                                    <p:animEffect transition="in" filter="wipe(left)">
                                      <p:cBhvr>
                                        <p:cTn id="35" dur="500"/>
                                        <p:tgtEl>
                                          <p:spTgt spid="101"/>
                                        </p:tgtEl>
                                      </p:cBhvr>
                                    </p:animEffect>
                                  </p:childTnLst>
                                </p:cTn>
                              </p:par>
                            </p:childTnLst>
                          </p:cTn>
                        </p:par>
                        <p:par>
                          <p:cTn id="36" fill="hold">
                            <p:stCondLst>
                              <p:cond delay="1500"/>
                            </p:stCondLst>
                            <p:childTnLst>
                              <p:par>
                                <p:cTn id="37" presetID="22" presetClass="entr" presetSubtype="2" fill="hold" grpId="0" nodeType="afterEffect">
                                  <p:stCondLst>
                                    <p:cond delay="0"/>
                                  </p:stCondLst>
                                  <p:childTnLst>
                                    <p:set>
                                      <p:cBhvr>
                                        <p:cTn id="38" dur="1" fill="hold">
                                          <p:stCondLst>
                                            <p:cond delay="0"/>
                                          </p:stCondLst>
                                        </p:cTn>
                                        <p:tgtEl>
                                          <p:spTgt spid="98"/>
                                        </p:tgtEl>
                                        <p:attrNameLst>
                                          <p:attrName>style.visibility</p:attrName>
                                        </p:attrNameLst>
                                      </p:cBhvr>
                                      <p:to>
                                        <p:strVal val="visible"/>
                                      </p:to>
                                    </p:set>
                                    <p:animEffect transition="in" filter="wipe(right)">
                                      <p:cBhvr>
                                        <p:cTn id="39" dur="500"/>
                                        <p:tgtEl>
                                          <p:spTgt spid="98"/>
                                        </p:tgtEl>
                                      </p:cBhvr>
                                    </p:animEffect>
                                  </p:childTnLst>
                                </p:cTn>
                              </p:par>
                              <p:par>
                                <p:cTn id="40" presetID="22" presetClass="entr" presetSubtype="2" fill="hold" grpId="0" nodeType="withEffect">
                                  <p:stCondLst>
                                    <p:cond delay="0"/>
                                  </p:stCondLst>
                                  <p:childTnLst>
                                    <p:set>
                                      <p:cBhvr>
                                        <p:cTn id="41" dur="1" fill="hold">
                                          <p:stCondLst>
                                            <p:cond delay="0"/>
                                          </p:stCondLst>
                                        </p:cTn>
                                        <p:tgtEl>
                                          <p:spTgt spid="109"/>
                                        </p:tgtEl>
                                        <p:attrNameLst>
                                          <p:attrName>style.visibility</p:attrName>
                                        </p:attrNameLst>
                                      </p:cBhvr>
                                      <p:to>
                                        <p:strVal val="visible"/>
                                      </p:to>
                                    </p:set>
                                    <p:animEffect transition="in" filter="wipe(right)">
                                      <p:cBhvr>
                                        <p:cTn id="42" dur="500"/>
                                        <p:tgtEl>
                                          <p:spTgt spid="109"/>
                                        </p:tgtEl>
                                      </p:cBhvr>
                                    </p:animEffect>
                                  </p:childTnLst>
                                </p:cTn>
                              </p:par>
                              <p:par>
                                <p:cTn id="43" presetID="22" presetClass="entr" presetSubtype="2" fill="hold" nodeType="withEffect">
                                  <p:stCondLst>
                                    <p:cond delay="0"/>
                                  </p:stCondLst>
                                  <p:childTnLst>
                                    <p:set>
                                      <p:cBhvr>
                                        <p:cTn id="44" dur="1" fill="hold">
                                          <p:stCondLst>
                                            <p:cond delay="0"/>
                                          </p:stCondLst>
                                        </p:cTn>
                                        <p:tgtEl>
                                          <p:spTgt spid="110"/>
                                        </p:tgtEl>
                                        <p:attrNameLst>
                                          <p:attrName>style.visibility</p:attrName>
                                        </p:attrNameLst>
                                      </p:cBhvr>
                                      <p:to>
                                        <p:strVal val="visible"/>
                                      </p:to>
                                    </p:set>
                                    <p:animEffect transition="in" filter="wipe(right)">
                                      <p:cBhvr>
                                        <p:cTn id="45" dur="500"/>
                                        <p:tgtEl>
                                          <p:spTgt spid="110"/>
                                        </p:tgtEl>
                                      </p:cBhvr>
                                    </p:animEffect>
                                  </p:childTnLst>
                                </p:cTn>
                              </p:par>
                            </p:childTnLst>
                          </p:cTn>
                        </p:par>
                        <p:par>
                          <p:cTn id="46" fill="hold">
                            <p:stCondLst>
                              <p:cond delay="2000"/>
                            </p:stCondLst>
                            <p:childTnLst>
                              <p:par>
                                <p:cTn id="47" presetID="22" presetClass="entr" presetSubtype="1" fill="hold" grpId="0" nodeType="afterEffect">
                                  <p:stCondLst>
                                    <p:cond delay="0"/>
                                  </p:stCondLst>
                                  <p:childTnLst>
                                    <p:set>
                                      <p:cBhvr>
                                        <p:cTn id="48" dur="1" fill="hold">
                                          <p:stCondLst>
                                            <p:cond delay="0"/>
                                          </p:stCondLst>
                                        </p:cTn>
                                        <p:tgtEl>
                                          <p:spTgt spid="113"/>
                                        </p:tgtEl>
                                        <p:attrNameLst>
                                          <p:attrName>style.visibility</p:attrName>
                                        </p:attrNameLst>
                                      </p:cBhvr>
                                      <p:to>
                                        <p:strVal val="visible"/>
                                      </p:to>
                                    </p:set>
                                    <p:animEffect transition="in" filter="wipe(up)">
                                      <p:cBhvr>
                                        <p:cTn id="49" dur="500"/>
                                        <p:tgtEl>
                                          <p:spTgt spid="113"/>
                                        </p:tgtEl>
                                      </p:cBhvr>
                                    </p:animEffect>
                                  </p:childTnLst>
                                </p:cTn>
                              </p:par>
                              <p:par>
                                <p:cTn id="50" presetID="22" presetClass="entr" presetSubtype="1" fill="hold" nodeType="withEffect">
                                  <p:stCondLst>
                                    <p:cond delay="0"/>
                                  </p:stCondLst>
                                  <p:childTnLst>
                                    <p:set>
                                      <p:cBhvr>
                                        <p:cTn id="51" dur="1" fill="hold">
                                          <p:stCondLst>
                                            <p:cond delay="0"/>
                                          </p:stCondLst>
                                        </p:cTn>
                                        <p:tgtEl>
                                          <p:spTgt spid="114"/>
                                        </p:tgtEl>
                                        <p:attrNameLst>
                                          <p:attrName>style.visibility</p:attrName>
                                        </p:attrNameLst>
                                      </p:cBhvr>
                                      <p:to>
                                        <p:strVal val="visible"/>
                                      </p:to>
                                    </p:set>
                                    <p:animEffect transition="in" filter="wipe(up)">
                                      <p:cBhvr>
                                        <p:cTn id="52" dur="500"/>
                                        <p:tgtEl>
                                          <p:spTgt spid="114"/>
                                        </p:tgtEl>
                                      </p:cBhvr>
                                    </p:animEffect>
                                  </p:childTnLst>
                                </p:cTn>
                              </p:par>
                              <p:par>
                                <p:cTn id="53" presetID="22" presetClass="entr" presetSubtype="1" fill="hold" grpId="0" nodeType="withEffect">
                                  <p:stCondLst>
                                    <p:cond delay="0"/>
                                  </p:stCondLst>
                                  <p:childTnLst>
                                    <p:set>
                                      <p:cBhvr>
                                        <p:cTn id="54" dur="1" fill="hold">
                                          <p:stCondLst>
                                            <p:cond delay="0"/>
                                          </p:stCondLst>
                                        </p:cTn>
                                        <p:tgtEl>
                                          <p:spTgt spid="96"/>
                                        </p:tgtEl>
                                        <p:attrNameLst>
                                          <p:attrName>style.visibility</p:attrName>
                                        </p:attrNameLst>
                                      </p:cBhvr>
                                      <p:to>
                                        <p:strVal val="visible"/>
                                      </p:to>
                                    </p:set>
                                    <p:animEffect transition="in" filter="wipe(up)">
                                      <p:cBhvr>
                                        <p:cTn id="55" dur="500"/>
                                        <p:tgtEl>
                                          <p:spTgt spid="96"/>
                                        </p:tgtEl>
                                      </p:cBhvr>
                                    </p:animEffect>
                                  </p:childTnLst>
                                </p:cTn>
                              </p:par>
                            </p:childTnLst>
                          </p:cTn>
                        </p:par>
                        <p:par>
                          <p:cTn id="56" fill="hold">
                            <p:stCondLst>
                              <p:cond delay="2500"/>
                            </p:stCondLst>
                            <p:childTnLst>
                              <p:par>
                                <p:cTn id="57" presetID="22" presetClass="entr" presetSubtype="8" fill="hold" nodeType="afterEffect">
                                  <p:stCondLst>
                                    <p:cond delay="0"/>
                                  </p:stCondLst>
                                  <p:childTnLst>
                                    <p:set>
                                      <p:cBhvr>
                                        <p:cTn id="58" dur="1" fill="hold">
                                          <p:stCondLst>
                                            <p:cond delay="0"/>
                                          </p:stCondLst>
                                        </p:cTn>
                                        <p:tgtEl>
                                          <p:spTgt spid="104"/>
                                        </p:tgtEl>
                                        <p:attrNameLst>
                                          <p:attrName>style.visibility</p:attrName>
                                        </p:attrNameLst>
                                      </p:cBhvr>
                                      <p:to>
                                        <p:strVal val="visible"/>
                                      </p:to>
                                    </p:set>
                                    <p:animEffect transition="in" filter="wipe(left)">
                                      <p:cBhvr>
                                        <p:cTn id="59" dur="500"/>
                                        <p:tgtEl>
                                          <p:spTgt spid="104"/>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103"/>
                                        </p:tgtEl>
                                        <p:attrNameLst>
                                          <p:attrName>style.visibility</p:attrName>
                                        </p:attrNameLst>
                                      </p:cBhvr>
                                      <p:to>
                                        <p:strVal val="visible"/>
                                      </p:to>
                                    </p:set>
                                    <p:animEffect transition="in" filter="wipe(left)">
                                      <p:cBhvr>
                                        <p:cTn id="62" dur="500"/>
                                        <p:tgtEl>
                                          <p:spTgt spid="103"/>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94"/>
                                        </p:tgtEl>
                                        <p:attrNameLst>
                                          <p:attrName>style.visibility</p:attrName>
                                        </p:attrNameLst>
                                      </p:cBhvr>
                                      <p:to>
                                        <p:strVal val="visible"/>
                                      </p:to>
                                    </p:set>
                                    <p:animEffect transition="in" filter="wipe(left)">
                                      <p:cBhvr>
                                        <p:cTn id="65" dur="500"/>
                                        <p:tgtEl>
                                          <p:spTgt spid="94"/>
                                        </p:tgtEl>
                                      </p:cBhvr>
                                    </p:animEffect>
                                  </p:childTnLst>
                                </p:cTn>
                              </p:par>
                            </p:childTnLst>
                          </p:cTn>
                        </p:par>
                        <p:par>
                          <p:cTn id="66" fill="hold">
                            <p:stCondLst>
                              <p:cond delay="3000"/>
                            </p:stCondLst>
                            <p:childTnLst>
                              <p:par>
                                <p:cTn id="67" presetID="22" presetClass="entr" presetSubtype="4" fill="hold" grpId="0" nodeType="afterEffect">
                                  <p:stCondLst>
                                    <p:cond delay="0"/>
                                  </p:stCondLst>
                                  <p:childTnLst>
                                    <p:set>
                                      <p:cBhvr>
                                        <p:cTn id="68" dur="1" fill="hold">
                                          <p:stCondLst>
                                            <p:cond delay="0"/>
                                          </p:stCondLst>
                                        </p:cTn>
                                        <p:tgtEl>
                                          <p:spTgt spid="105"/>
                                        </p:tgtEl>
                                        <p:attrNameLst>
                                          <p:attrName>style.visibility</p:attrName>
                                        </p:attrNameLst>
                                      </p:cBhvr>
                                      <p:to>
                                        <p:strVal val="visible"/>
                                      </p:to>
                                    </p:set>
                                    <p:animEffect transition="in" filter="wipe(down)">
                                      <p:cBhvr>
                                        <p:cTn id="69" dur="500"/>
                                        <p:tgtEl>
                                          <p:spTgt spid="105"/>
                                        </p:tgtEl>
                                      </p:cBhvr>
                                    </p:animEffect>
                                  </p:childTnLst>
                                </p:cTn>
                              </p:par>
                              <p:par>
                                <p:cTn id="70" presetID="22" presetClass="entr" presetSubtype="4" fill="hold" nodeType="withEffect">
                                  <p:stCondLst>
                                    <p:cond delay="0"/>
                                  </p:stCondLst>
                                  <p:childTnLst>
                                    <p:set>
                                      <p:cBhvr>
                                        <p:cTn id="71" dur="1" fill="hold">
                                          <p:stCondLst>
                                            <p:cond delay="0"/>
                                          </p:stCondLst>
                                        </p:cTn>
                                        <p:tgtEl>
                                          <p:spTgt spid="106"/>
                                        </p:tgtEl>
                                        <p:attrNameLst>
                                          <p:attrName>style.visibility</p:attrName>
                                        </p:attrNameLst>
                                      </p:cBhvr>
                                      <p:to>
                                        <p:strVal val="visible"/>
                                      </p:to>
                                    </p:set>
                                    <p:animEffect transition="in" filter="wipe(down)">
                                      <p:cBhvr>
                                        <p:cTn id="72" dur="500"/>
                                        <p:tgtEl>
                                          <p:spTgt spid="106"/>
                                        </p:tgtEl>
                                      </p:cBhvr>
                                    </p:animEffect>
                                  </p:childTnLst>
                                </p:cTn>
                              </p:par>
                              <p:par>
                                <p:cTn id="73" presetID="22" presetClass="entr" presetSubtype="4" fill="hold" grpId="0" nodeType="withEffect">
                                  <p:stCondLst>
                                    <p:cond delay="0"/>
                                  </p:stCondLst>
                                  <p:childTnLst>
                                    <p:set>
                                      <p:cBhvr>
                                        <p:cTn id="74" dur="1" fill="hold">
                                          <p:stCondLst>
                                            <p:cond delay="0"/>
                                          </p:stCondLst>
                                        </p:cTn>
                                        <p:tgtEl>
                                          <p:spTgt spid="100"/>
                                        </p:tgtEl>
                                        <p:attrNameLst>
                                          <p:attrName>style.visibility</p:attrName>
                                        </p:attrNameLst>
                                      </p:cBhvr>
                                      <p:to>
                                        <p:strVal val="visible"/>
                                      </p:to>
                                    </p:set>
                                    <p:animEffect transition="in" filter="wipe(down)">
                                      <p:cBhvr>
                                        <p:cTn id="75" dur="500"/>
                                        <p:tgtEl>
                                          <p:spTgt spid="100"/>
                                        </p:tgtEl>
                                      </p:cBhvr>
                                    </p:animEffect>
                                  </p:childTnLst>
                                </p:cTn>
                              </p:par>
                            </p:childTnLst>
                          </p:cTn>
                        </p:par>
                        <p:par>
                          <p:cTn id="76" fill="hold">
                            <p:stCondLst>
                              <p:cond delay="3500"/>
                            </p:stCondLst>
                            <p:childTnLst>
                              <p:par>
                                <p:cTn id="77" presetID="22" presetClass="entr" presetSubtype="4" fill="hold" grpId="0" nodeType="afterEffect">
                                  <p:stCondLst>
                                    <p:cond delay="0"/>
                                  </p:stCondLst>
                                  <p:childTnLst>
                                    <p:set>
                                      <p:cBhvr>
                                        <p:cTn id="78" dur="1" fill="hold">
                                          <p:stCondLst>
                                            <p:cond delay="0"/>
                                          </p:stCondLst>
                                        </p:cTn>
                                        <p:tgtEl>
                                          <p:spTgt spid="97"/>
                                        </p:tgtEl>
                                        <p:attrNameLst>
                                          <p:attrName>style.visibility</p:attrName>
                                        </p:attrNameLst>
                                      </p:cBhvr>
                                      <p:to>
                                        <p:strVal val="visible"/>
                                      </p:to>
                                    </p:set>
                                    <p:animEffect transition="in" filter="wipe(down)">
                                      <p:cBhvr>
                                        <p:cTn id="79" dur="500"/>
                                        <p:tgtEl>
                                          <p:spTgt spid="97"/>
                                        </p:tgtEl>
                                      </p:cBhvr>
                                    </p:animEffect>
                                  </p:childTnLst>
                                </p:cTn>
                              </p:par>
                              <p:par>
                                <p:cTn id="80" presetID="22" presetClass="entr" presetSubtype="4" fill="hold" grpId="0" nodeType="withEffect">
                                  <p:stCondLst>
                                    <p:cond delay="0"/>
                                  </p:stCondLst>
                                  <p:childTnLst>
                                    <p:set>
                                      <p:cBhvr>
                                        <p:cTn id="81" dur="1" fill="hold">
                                          <p:stCondLst>
                                            <p:cond delay="0"/>
                                          </p:stCondLst>
                                        </p:cTn>
                                        <p:tgtEl>
                                          <p:spTgt spid="107"/>
                                        </p:tgtEl>
                                        <p:attrNameLst>
                                          <p:attrName>style.visibility</p:attrName>
                                        </p:attrNameLst>
                                      </p:cBhvr>
                                      <p:to>
                                        <p:strVal val="visible"/>
                                      </p:to>
                                    </p:set>
                                    <p:animEffect transition="in" filter="wipe(down)">
                                      <p:cBhvr>
                                        <p:cTn id="82" dur="500"/>
                                        <p:tgtEl>
                                          <p:spTgt spid="107"/>
                                        </p:tgtEl>
                                      </p:cBhvr>
                                    </p:animEffect>
                                  </p:childTnLst>
                                </p:cTn>
                              </p:par>
                              <p:par>
                                <p:cTn id="83" presetID="22" presetClass="entr" presetSubtype="4" fill="hold" nodeType="withEffect">
                                  <p:stCondLst>
                                    <p:cond delay="0"/>
                                  </p:stCondLst>
                                  <p:childTnLst>
                                    <p:set>
                                      <p:cBhvr>
                                        <p:cTn id="84" dur="1" fill="hold">
                                          <p:stCondLst>
                                            <p:cond delay="0"/>
                                          </p:stCondLst>
                                        </p:cTn>
                                        <p:tgtEl>
                                          <p:spTgt spid="108"/>
                                        </p:tgtEl>
                                        <p:attrNameLst>
                                          <p:attrName>style.visibility</p:attrName>
                                        </p:attrNameLst>
                                      </p:cBhvr>
                                      <p:to>
                                        <p:strVal val="visible"/>
                                      </p:to>
                                    </p:set>
                                    <p:animEffect transition="in" filter="wipe(down)">
                                      <p:cBhvr>
                                        <p:cTn id="85" dur="500"/>
                                        <p:tgtEl>
                                          <p:spTgt spid="108"/>
                                        </p:tgtEl>
                                      </p:cBhvr>
                                    </p:animEffect>
                                  </p:childTnLst>
                                </p:cTn>
                              </p:par>
                            </p:childTnLst>
                          </p:cTn>
                        </p:par>
                        <p:par>
                          <p:cTn id="86" fill="hold">
                            <p:stCondLst>
                              <p:cond delay="4000"/>
                            </p:stCondLst>
                            <p:childTnLst>
                              <p:par>
                                <p:cTn id="87" presetID="22" presetClass="entr" presetSubtype="8" fill="hold" grpId="0" nodeType="afterEffect">
                                  <p:stCondLst>
                                    <p:cond delay="0"/>
                                  </p:stCondLst>
                                  <p:childTnLst>
                                    <p:set>
                                      <p:cBhvr>
                                        <p:cTn id="88" dur="1" fill="hold">
                                          <p:stCondLst>
                                            <p:cond delay="0"/>
                                          </p:stCondLst>
                                        </p:cTn>
                                        <p:tgtEl>
                                          <p:spTgt spid="111"/>
                                        </p:tgtEl>
                                        <p:attrNameLst>
                                          <p:attrName>style.visibility</p:attrName>
                                        </p:attrNameLst>
                                      </p:cBhvr>
                                      <p:to>
                                        <p:strVal val="visible"/>
                                      </p:to>
                                    </p:set>
                                    <p:animEffect transition="in" filter="wipe(left)">
                                      <p:cBhvr>
                                        <p:cTn id="89" dur="500"/>
                                        <p:tgtEl>
                                          <p:spTgt spid="111"/>
                                        </p:tgtEl>
                                      </p:cBhvr>
                                    </p:animEffect>
                                  </p:childTnLst>
                                </p:cTn>
                              </p:par>
                              <p:par>
                                <p:cTn id="90" presetID="22" presetClass="entr" presetSubtype="8" fill="hold" nodeType="withEffect">
                                  <p:stCondLst>
                                    <p:cond delay="0"/>
                                  </p:stCondLst>
                                  <p:childTnLst>
                                    <p:set>
                                      <p:cBhvr>
                                        <p:cTn id="91" dur="1" fill="hold">
                                          <p:stCondLst>
                                            <p:cond delay="0"/>
                                          </p:stCondLst>
                                        </p:cTn>
                                        <p:tgtEl>
                                          <p:spTgt spid="112"/>
                                        </p:tgtEl>
                                        <p:attrNameLst>
                                          <p:attrName>style.visibility</p:attrName>
                                        </p:attrNameLst>
                                      </p:cBhvr>
                                      <p:to>
                                        <p:strVal val="visible"/>
                                      </p:to>
                                    </p:set>
                                    <p:animEffect transition="in" filter="wipe(left)">
                                      <p:cBhvr>
                                        <p:cTn id="92" dur="500"/>
                                        <p:tgtEl>
                                          <p:spTgt spid="112"/>
                                        </p:tgtEl>
                                      </p:cBhvr>
                                    </p:animEffect>
                                  </p:childTnLst>
                                </p:cTn>
                              </p:par>
                              <p:par>
                                <p:cTn id="93" presetID="22" presetClass="entr" presetSubtype="8" fill="hold" grpId="0" nodeType="withEffect">
                                  <p:stCondLst>
                                    <p:cond delay="0"/>
                                  </p:stCondLst>
                                  <p:childTnLst>
                                    <p:set>
                                      <p:cBhvr>
                                        <p:cTn id="94" dur="1" fill="hold">
                                          <p:stCondLst>
                                            <p:cond delay="0"/>
                                          </p:stCondLst>
                                        </p:cTn>
                                        <p:tgtEl>
                                          <p:spTgt spid="99"/>
                                        </p:tgtEl>
                                        <p:attrNameLst>
                                          <p:attrName>style.visibility</p:attrName>
                                        </p:attrNameLst>
                                      </p:cBhvr>
                                      <p:to>
                                        <p:strVal val="visible"/>
                                      </p:to>
                                    </p:set>
                                    <p:animEffect transition="in" filter="wipe(left)">
                                      <p:cBhvr>
                                        <p:cTn id="95" dur="500"/>
                                        <p:tgtEl>
                                          <p:spTgt spid="99"/>
                                        </p:tgtEl>
                                      </p:cBhvr>
                                    </p:animEffect>
                                  </p:childTnLst>
                                </p:cTn>
                              </p:par>
                            </p:childTnLst>
                          </p:cTn>
                        </p:par>
                        <p:par>
                          <p:cTn id="96" fill="hold">
                            <p:stCondLst>
                              <p:cond delay="4500"/>
                            </p:stCondLst>
                            <p:childTnLst>
                              <p:par>
                                <p:cTn id="97" presetID="22" presetClass="entr" presetSubtype="8" fill="hold" grpId="0" nodeType="afterEffect">
                                  <p:stCondLst>
                                    <p:cond delay="0"/>
                                  </p:stCondLst>
                                  <p:childTnLst>
                                    <p:set>
                                      <p:cBhvr>
                                        <p:cTn id="98" dur="1" fill="hold">
                                          <p:stCondLst>
                                            <p:cond delay="0"/>
                                          </p:stCondLst>
                                        </p:cTn>
                                        <p:tgtEl>
                                          <p:spTgt spid="120"/>
                                        </p:tgtEl>
                                        <p:attrNameLst>
                                          <p:attrName>style.visibility</p:attrName>
                                        </p:attrNameLst>
                                      </p:cBhvr>
                                      <p:to>
                                        <p:strVal val="visible"/>
                                      </p:to>
                                    </p:set>
                                    <p:animEffect transition="in" filter="wipe(left)">
                                      <p:cBhvr>
                                        <p:cTn id="99"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animBg="1"/>
      <p:bldP spid="95" grpId="0" animBg="1"/>
      <p:bldP spid="96" grpId="0" animBg="1"/>
      <p:bldP spid="97" grpId="0" animBg="1"/>
      <p:bldP spid="98" grpId="0" animBg="1"/>
      <p:bldP spid="99" grpId="0" animBg="1"/>
      <p:bldP spid="100" grpId="0" animBg="1"/>
      <p:bldP spid="101" grpId="0"/>
      <p:bldP spid="103" grpId="0"/>
      <p:bldP spid="105" grpId="0"/>
      <p:bldP spid="107" grpId="0"/>
      <p:bldP spid="109" grpId="0"/>
      <p:bldP spid="111" grpId="0"/>
      <p:bldP spid="113" grpId="0"/>
      <p:bldP spid="115" grpId="0" animBg="1"/>
      <p:bldP spid="116" grpId="0" animBg="1"/>
      <p:bldP spid="117" grpId="0" animBg="1"/>
      <p:bldP spid="118" grpId="0" animBg="1"/>
      <p:bldP spid="119" grpId="0" animBg="1"/>
      <p:bldP spid="1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981200" y="2063942"/>
            <a:ext cx="8020050" cy="3695513"/>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27"/>
          <p:cNvSpPr txBox="1">
            <a:spLocks noChangeArrowheads="1"/>
          </p:cNvSpPr>
          <p:nvPr/>
        </p:nvSpPr>
        <p:spPr bwMode="auto">
          <a:xfrm>
            <a:off x="1464222" y="924772"/>
            <a:ext cx="3970045" cy="339725"/>
          </a:xfrm>
          <a:prstGeom prst="rect">
            <a:avLst/>
          </a:prstGeom>
          <a:noFill/>
          <a:ln w="9525">
            <a:noFill/>
            <a:miter lim="800000"/>
            <a:headEnd/>
            <a:tailEnd/>
          </a:ln>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6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添加标题</a:t>
            </a:r>
            <a:endParaRPr kumimoji="0" lang="id-ID" altLang="en-US" sz="16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endParaRPr>
          </a:p>
        </p:txBody>
      </p:sp>
      <p:sp>
        <p:nvSpPr>
          <p:cNvPr id="41" name="Rectangle 28"/>
          <p:cNvSpPr>
            <a:spLocks noChangeArrowheads="1"/>
          </p:cNvSpPr>
          <p:nvPr/>
        </p:nvSpPr>
        <p:spPr bwMode="auto">
          <a:xfrm>
            <a:off x="1464222" y="1232747"/>
            <a:ext cx="9216478" cy="523220"/>
          </a:xfrm>
          <a:prstGeom prst="rect">
            <a:avLst/>
          </a:prstGeom>
          <a:noFill/>
          <a:ln w="9525">
            <a:noFill/>
            <a:miter lim="800000"/>
            <a:headEnd/>
            <a:tailEnd/>
          </a:ln>
        </p:spPr>
        <p:txBody>
          <a:bodyPr wrap="square">
            <a:spAutoFit/>
          </a:bodyPr>
          <a:lstStyle/>
          <a:p>
            <a:pPr marL="0" marR="0" lvl="0" indent="0" algn="just"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4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rPr>
              <a:t>小这里输入文字说明这里输入文字说明这里输入文字说明这里输入文字说明这里输入文字说明这里输入文字说明这里输入文字说明这里输入文字说明这里输入文字说明。</a:t>
            </a:r>
          </a:p>
        </p:txBody>
      </p:sp>
    </p:spTree>
    <p:extLst>
      <p:ext uri="{BB962C8B-B14F-4D97-AF65-F5344CB8AC3E}">
        <p14:creationId xmlns:p14="http://schemas.microsoft.com/office/powerpoint/2010/main" val="29488758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88000" fill="hold" nodeType="withEffect" p14:presetBounceEnd="64000">
                                      <p:stCondLst>
                                        <p:cond delay="200"/>
                                      </p:stCondLst>
                                      <p:childTnLst>
                                        <p:set>
                                          <p:cBhvr>
                                            <p:cTn id="6" dur="1" fill="hold">
                                              <p:stCondLst>
                                                <p:cond delay="0"/>
                                              </p:stCondLst>
                                            </p:cTn>
                                            <p:tgtEl>
                                              <p:spTgt spid="39"/>
                                            </p:tgtEl>
                                            <p:attrNameLst>
                                              <p:attrName>style.visibility</p:attrName>
                                            </p:attrNameLst>
                                          </p:cBhvr>
                                          <p:to>
                                            <p:strVal val="visible"/>
                                          </p:to>
                                        </p:set>
                                        <p:anim calcmode="lin" valueType="num" p14:bounceEnd="64000">
                                          <p:cBhvr additive="base">
                                            <p:cTn id="7" dur="500" fill="hold"/>
                                            <p:tgtEl>
                                              <p:spTgt spid="39"/>
                                            </p:tgtEl>
                                            <p:attrNameLst>
                                              <p:attrName>ppt_x</p:attrName>
                                            </p:attrNameLst>
                                          </p:cBhvr>
                                          <p:tavLst>
                                            <p:tav tm="0">
                                              <p:val>
                                                <p:strVal val="#ppt_x"/>
                                              </p:val>
                                            </p:tav>
                                            <p:tav tm="100000">
                                              <p:val>
                                                <p:strVal val="#ppt_x"/>
                                              </p:val>
                                            </p:tav>
                                          </p:tavLst>
                                        </p:anim>
                                        <p:anim calcmode="lin" valueType="num" p14:bounceEnd="64000">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88000" fill="hold" nodeType="withEffect">
                                      <p:stCondLst>
                                        <p:cond delay="20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ppt_x"/>
                                              </p:val>
                                            </p:tav>
                                            <p:tav tm="100000">
                                              <p:val>
                                                <p:strVal val="#ppt_x"/>
                                              </p:val>
                                            </p:tav>
                                          </p:tavLst>
                                        </p:anim>
                                        <p:anim calcmode="lin" valueType="num">
                                          <p:cBhvr additive="base">
                                            <p:cTn id="8"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文本框 38"/>
          <p:cNvSpPr txBox="1">
            <a:spLocks noChangeArrowheads="1"/>
          </p:cNvSpPr>
          <p:nvPr/>
        </p:nvSpPr>
        <p:spPr bwMode="auto">
          <a:xfrm>
            <a:off x="519113" y="171450"/>
            <a:ext cx="2136775" cy="368300"/>
          </a:xfrm>
          <a:prstGeom prst="rect">
            <a:avLst/>
          </a:prstGeom>
          <a:noFill/>
          <a:ln w="9525">
            <a:noFill/>
            <a:miter lim="800000"/>
            <a:headEnd/>
            <a:tailEnd/>
          </a:ln>
        </p:spPr>
        <p:txBody>
          <a:bodyPr>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8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点此添加您的标题</a:t>
            </a:r>
          </a:p>
        </p:txBody>
      </p:sp>
      <p:grpSp>
        <p:nvGrpSpPr>
          <p:cNvPr id="25604" name="组合 3"/>
          <p:cNvGrpSpPr>
            <a:grpSpLocks/>
          </p:cNvGrpSpPr>
          <p:nvPr/>
        </p:nvGrpSpPr>
        <p:grpSpPr bwMode="auto">
          <a:xfrm>
            <a:off x="196850" y="182563"/>
            <a:ext cx="238125" cy="347662"/>
            <a:chOff x="0" y="0"/>
            <a:chExt cx="569789" cy="829904"/>
          </a:xfrm>
        </p:grpSpPr>
        <p:sp>
          <p:nvSpPr>
            <p:cNvPr id="25640" name="菱形 39"/>
            <p:cNvSpPr>
              <a:spLocks noChangeArrowheads="1"/>
            </p:cNvSpPr>
            <p:nvPr/>
          </p:nvSpPr>
          <p:spPr bwMode="auto">
            <a:xfrm>
              <a:off x="0" y="0"/>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sp>
          <p:nvSpPr>
            <p:cNvPr id="25641" name="菱形 40"/>
            <p:cNvSpPr>
              <a:spLocks noChangeArrowheads="1"/>
            </p:cNvSpPr>
            <p:nvPr/>
          </p:nvSpPr>
          <p:spPr bwMode="auto">
            <a:xfrm>
              <a:off x="0" y="260114"/>
              <a:ext cx="569789" cy="569790"/>
            </a:xfrm>
            <a:prstGeom prst="diamond">
              <a:avLst/>
            </a:prstGeom>
            <a:noFill/>
            <a:ln w="12700">
              <a:solidFill>
                <a:schemeClr val="bg1"/>
              </a:solidFill>
              <a:miter lim="800000"/>
              <a:headEnd/>
              <a:tailEnd/>
            </a:ln>
          </p:spPr>
          <p:txBody>
            <a:bodyPr anchor="ct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endParaRPr kumimoji="0" lang="zh-CN" altLang="en-US" sz="1800" b="0" i="0" u="none" strike="noStrike" kern="1200" cap="none" spc="0" normalizeH="0" baseline="0" noProof="0" dirty="0">
                <a:ln>
                  <a:noFill/>
                </a:ln>
                <a:solidFill>
                  <a:srgbClr val="FFFFFF"/>
                </a:solidFill>
                <a:effectLst/>
                <a:uLnTx/>
                <a:uFillTx/>
                <a:latin typeface="Calibri" pitchFamily="34" charset="0"/>
                <a:ea typeface="微软雅黑" panose="020B0503020204020204" pitchFamily="34" charset="-122"/>
                <a:cs typeface="+mn-cs"/>
              </a:endParaRPr>
            </a:p>
          </p:txBody>
        </p:sp>
      </p:grpSp>
      <p:grpSp>
        <p:nvGrpSpPr>
          <p:cNvPr id="42" name="Group 66"/>
          <p:cNvGrpSpPr/>
          <p:nvPr/>
        </p:nvGrpSpPr>
        <p:grpSpPr bwMode="auto">
          <a:xfrm>
            <a:off x="2038357" y="1380936"/>
            <a:ext cx="4382788" cy="3669605"/>
            <a:chOff x="720" y="839"/>
            <a:chExt cx="3740" cy="3146"/>
          </a:xfrm>
          <a:solidFill>
            <a:srgbClr val="E8E8E6"/>
          </a:solidFill>
        </p:grpSpPr>
        <p:sp>
          <p:nvSpPr>
            <p:cNvPr id="43" name="Freeform 67"/>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44" name="Freeform 68"/>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45" name="Freeform 69"/>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7"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46" name="Freeform 70"/>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7"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47" name="Freeform 71"/>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48" name="Freeform 72"/>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49" name="Freeform 73"/>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0" name="Freeform 74"/>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1" name="Freeform 75"/>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2" name="Freeform 76"/>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3" name="Freeform 77"/>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4" name="Freeform 78"/>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5" name="Freeform 79"/>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6" name="Freeform 80"/>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7" name="Freeform 81"/>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8" name="Freeform 82"/>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59" name="Freeform 83"/>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0" name="Freeform 84"/>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1" name="Freeform 85"/>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2" name="Freeform 86"/>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3" name="Freeform 87"/>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4" name="Freeform 88"/>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5" name="Freeform 89"/>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6" name="Freeform 90"/>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7" name="Freeform 91"/>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8" name="Freeform 92"/>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69" name="Freeform 93"/>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0" name="Freeform 94"/>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1" name="Freeform 95"/>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2" name="Freeform 96"/>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3" name="Freeform 97"/>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4" name="Freeform 98"/>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5" name="Freeform 99"/>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6" name="Freeform 100"/>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7" name="Freeform 101"/>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8" name="Freeform 102"/>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79" name="Freeform 103"/>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0" name="Freeform 104"/>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1" name="Freeform 105"/>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2" name="Freeform 106"/>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3" name="Freeform 107"/>
            <p:cNvSpPr/>
            <p:nvPr/>
          </p:nvSpPr>
          <p:spPr bwMode="gray">
            <a:xfrm>
              <a:off x="2017"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4" name="Freeform 108"/>
            <p:cNvSpPr/>
            <p:nvPr/>
          </p:nvSpPr>
          <p:spPr bwMode="gray">
            <a:xfrm>
              <a:off x="2017"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5" name="Freeform 109"/>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6" name="Freeform 110"/>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7" name="Freeform 111"/>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8" name="Freeform 112"/>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89" name="Freeform 113"/>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0" name="Freeform 114"/>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1" name="Freeform 115"/>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2" name="Freeform 116"/>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3" name="Freeform 117"/>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4" name="Freeform 118"/>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5" name="Freeform 119"/>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6" name="Freeform 120"/>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7" name="Freeform 121"/>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8" name="Freeform 122"/>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99" name="Freeform 123"/>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00" name="Freeform 124"/>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01" name="Freeform 125"/>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02" name="Freeform 126"/>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03" name="Freeform 127"/>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sp>
          <p:nvSpPr>
            <p:cNvPr id="104" name="Freeform 128"/>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tx1">
                  <a:lumMod val="85000"/>
                  <a:lumOff val="15000"/>
                </a:schemeClr>
              </a:solidFill>
              <a:prstDash val="solid"/>
              <a:round/>
            </a:ln>
          </p:spPr>
          <p:txBody>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black"/>
                </a:solidFill>
                <a:effectLst/>
                <a:uLnTx/>
                <a:uFillTx/>
                <a:latin typeface="Calibri" pitchFamily="34" charset="0"/>
                <a:ea typeface="宋体" pitchFamily="2" charset="-122"/>
                <a:cs typeface="+mn-cs"/>
              </a:endParaRPr>
            </a:p>
          </p:txBody>
        </p:sp>
      </p:grpSp>
      <p:sp>
        <p:nvSpPr>
          <p:cNvPr id="105" name="Freeform 78"/>
          <p:cNvSpPr/>
          <p:nvPr/>
        </p:nvSpPr>
        <p:spPr bwMode="gray">
          <a:xfrm>
            <a:off x="4930528" y="4273695"/>
            <a:ext cx="660934" cy="559889"/>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rgbClr val="00AEEF"/>
          </a:solidFill>
          <a:ln w="6350">
            <a:solidFill>
              <a:srgbClr val="015077"/>
            </a:solidFill>
            <a:prstDash val="solid"/>
            <a:round/>
          </a:ln>
        </p:spPr>
        <p:txBody>
          <a:bodyPr lIns="67388" tIns="33693" rIns="67388" bIns="33693"/>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white">
                  <a:lumMod val="85000"/>
                </a:prstClr>
              </a:solidFill>
              <a:effectLst/>
              <a:uLnTx/>
              <a:uFillTx/>
              <a:latin typeface="Calibri" pitchFamily="34" charset="0"/>
              <a:ea typeface="宋体" pitchFamily="2" charset="-122"/>
              <a:cs typeface="+mn-cs"/>
            </a:endParaRPr>
          </a:p>
        </p:txBody>
      </p:sp>
      <p:sp>
        <p:nvSpPr>
          <p:cNvPr id="106" name="Freeform 92"/>
          <p:cNvSpPr/>
          <p:nvPr/>
        </p:nvSpPr>
        <p:spPr bwMode="gray">
          <a:xfrm>
            <a:off x="5238730" y="2976620"/>
            <a:ext cx="577732" cy="386090"/>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rgbClr val="00AEEF"/>
          </a:solidFill>
          <a:ln w="6350">
            <a:solidFill>
              <a:srgbClr val="015077"/>
            </a:solidFill>
            <a:prstDash val="solid"/>
            <a:round/>
          </a:ln>
        </p:spPr>
        <p:txBody>
          <a:bodyPr lIns="67388" tIns="33693" rIns="67388" bIns="33693"/>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white">
                  <a:lumMod val="85000"/>
                </a:prstClr>
              </a:solidFill>
              <a:effectLst/>
              <a:uLnTx/>
              <a:uFillTx/>
              <a:latin typeface="Calibri" pitchFamily="34" charset="0"/>
              <a:ea typeface="宋体" pitchFamily="2" charset="-122"/>
              <a:cs typeface="+mn-cs"/>
            </a:endParaRPr>
          </a:p>
        </p:txBody>
      </p:sp>
      <p:sp>
        <p:nvSpPr>
          <p:cNvPr id="107" name="Freeform 100"/>
          <p:cNvSpPr/>
          <p:nvPr/>
        </p:nvSpPr>
        <p:spPr bwMode="gray">
          <a:xfrm>
            <a:off x="5463728" y="2384071"/>
            <a:ext cx="503904" cy="500401"/>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rgbClr val="00AEEF"/>
          </a:solidFill>
          <a:ln w="6350">
            <a:solidFill>
              <a:srgbClr val="015077"/>
            </a:solidFill>
            <a:prstDash val="solid"/>
            <a:round/>
          </a:ln>
        </p:spPr>
        <p:txBody>
          <a:bodyPr lIns="67388" tIns="33693" rIns="67388" bIns="33693"/>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white">
                  <a:lumMod val="85000"/>
                </a:prstClr>
              </a:solidFill>
              <a:effectLst/>
              <a:uLnTx/>
              <a:uFillTx/>
              <a:latin typeface="Calibri" pitchFamily="34" charset="0"/>
              <a:ea typeface="宋体" pitchFamily="2" charset="-122"/>
              <a:cs typeface="+mn-cs"/>
            </a:endParaRPr>
          </a:p>
        </p:txBody>
      </p:sp>
      <p:sp>
        <p:nvSpPr>
          <p:cNvPr id="108" name="Freeform 82"/>
          <p:cNvSpPr/>
          <p:nvPr/>
        </p:nvSpPr>
        <p:spPr bwMode="gray">
          <a:xfrm>
            <a:off x="5586868" y="3641486"/>
            <a:ext cx="331638" cy="370927"/>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rgbClr val="00AEEF"/>
          </a:solidFill>
          <a:ln w="6350">
            <a:solidFill>
              <a:srgbClr val="015077"/>
            </a:solidFill>
            <a:prstDash val="solid"/>
            <a:round/>
          </a:ln>
        </p:spPr>
        <p:txBody>
          <a:bodyPr lIns="67388" tIns="33693" rIns="67388" bIns="33693"/>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white">
                  <a:lumMod val="85000"/>
                </a:prstClr>
              </a:solidFill>
              <a:effectLst/>
              <a:uLnTx/>
              <a:uFillTx/>
              <a:latin typeface="Calibri" pitchFamily="34" charset="0"/>
              <a:ea typeface="宋体" pitchFamily="2" charset="-122"/>
              <a:cs typeface="+mn-cs"/>
            </a:endParaRPr>
          </a:p>
        </p:txBody>
      </p:sp>
      <p:cxnSp>
        <p:nvCxnSpPr>
          <p:cNvPr id="109" name="直接连接符 108"/>
          <p:cNvCxnSpPr/>
          <p:nvPr/>
        </p:nvCxnSpPr>
        <p:spPr>
          <a:xfrm>
            <a:off x="5906945" y="2698427"/>
            <a:ext cx="186327" cy="1825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6093272" y="2880972"/>
            <a:ext cx="166213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5749375" y="3072791"/>
            <a:ext cx="186327" cy="1825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5935705" y="3255337"/>
            <a:ext cx="181970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flipV="1">
            <a:off x="5859819" y="3742969"/>
            <a:ext cx="233450" cy="150469"/>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6093272" y="3742967"/>
            <a:ext cx="166213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5373494" y="4589218"/>
            <a:ext cx="186327" cy="1825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5559823" y="4771763"/>
            <a:ext cx="211198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17" name="矩形 116"/>
          <p:cNvSpPr/>
          <p:nvPr/>
        </p:nvSpPr>
        <p:spPr>
          <a:xfrm>
            <a:off x="6536123" y="2527953"/>
            <a:ext cx="1213310" cy="283488"/>
          </a:xfrm>
          <a:prstGeom prst="rect">
            <a:avLst/>
          </a:prstGeom>
        </p:spPr>
        <p:txBody>
          <a:bodyPr wrap="none" lIns="67388" tIns="33693" rIns="67388" bIns="33693">
            <a:spAutoFit/>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zh-CN" altLang="en-US" sz="1400" b="0" i="0" u="none" strike="noStrike" kern="1200" cap="none" spc="0" normalizeH="0" baseline="0" noProof="0" dirty="0">
                <a:ln>
                  <a:noFill/>
                </a:ln>
                <a:solidFill>
                  <a:prstClr val="white">
                    <a:lumMod val="85000"/>
                  </a:prstClr>
                </a:solidFill>
                <a:effectLst/>
                <a:uLnTx/>
                <a:uFillTx/>
                <a:latin typeface="微软雅黑" panose="020B0503020204020204" pitchFamily="34" charset="-122"/>
                <a:ea typeface="微软雅黑" panose="020B0503020204020204" pitchFamily="34" charset="-122"/>
                <a:cs typeface="华文黑体" pitchFamily="2" charset="-122"/>
              </a:rPr>
              <a:t>点击添加文本</a:t>
            </a:r>
            <a:endParaRPr kumimoji="0" lang="zh-CN" altLang="en-US" sz="1400" b="0" i="0" u="none" strike="noStrike" kern="1200" cap="none" spc="0" normalizeH="0" baseline="0" noProof="0" dirty="0">
              <a:ln>
                <a:noFill/>
              </a:ln>
              <a:solidFill>
                <a:prstClr val="white">
                  <a:lumMod val="85000"/>
                </a:prstClr>
              </a:solidFill>
              <a:effectLst/>
              <a:uLnTx/>
              <a:uFillTx/>
              <a:latin typeface="微软雅黑" panose="020B0503020204020204" pitchFamily="34" charset="-122"/>
              <a:ea typeface="微软雅黑" panose="020B0503020204020204" pitchFamily="34" charset="-122"/>
              <a:cs typeface="+mn-cs"/>
            </a:endParaRPr>
          </a:p>
        </p:txBody>
      </p:sp>
      <p:sp>
        <p:nvSpPr>
          <p:cNvPr id="118" name="矩形 117"/>
          <p:cNvSpPr/>
          <p:nvPr/>
        </p:nvSpPr>
        <p:spPr>
          <a:xfrm>
            <a:off x="6536123" y="2950960"/>
            <a:ext cx="1213310" cy="283488"/>
          </a:xfrm>
          <a:prstGeom prst="rect">
            <a:avLst/>
          </a:prstGeom>
        </p:spPr>
        <p:txBody>
          <a:bodyPr wrap="none" lIns="67388" tIns="33693" rIns="67388" bIns="33693">
            <a:spAutoFit/>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zh-CN" altLang="en-US" sz="1400" b="0" i="0" u="none" strike="noStrike" kern="1200" cap="none" spc="0" normalizeH="0" baseline="0" noProof="0">
                <a:ln>
                  <a:noFill/>
                </a:ln>
                <a:solidFill>
                  <a:prstClr val="white">
                    <a:lumMod val="85000"/>
                  </a:prstClr>
                </a:solidFill>
                <a:effectLst/>
                <a:uLnTx/>
                <a:uFillTx/>
                <a:latin typeface="微软雅黑" panose="020B0503020204020204" pitchFamily="34" charset="-122"/>
                <a:ea typeface="微软雅黑" panose="020B0503020204020204" pitchFamily="34" charset="-122"/>
                <a:cs typeface="华文黑体" pitchFamily="2" charset="-122"/>
              </a:rPr>
              <a:t>点击添加文本</a:t>
            </a:r>
            <a:endParaRPr kumimoji="0" lang="zh-CN" altLang="en-US" sz="1400" b="0" i="0" u="none" strike="noStrike" kern="1200" cap="none" spc="0" normalizeH="0" baseline="0" noProof="0">
              <a:ln>
                <a:noFill/>
              </a:ln>
              <a:solidFill>
                <a:prstClr val="white">
                  <a:lumMod val="85000"/>
                </a:prstClr>
              </a:solidFill>
              <a:effectLst/>
              <a:uLnTx/>
              <a:uFillTx/>
              <a:latin typeface="微软雅黑" panose="020B0503020204020204" pitchFamily="34" charset="-122"/>
              <a:ea typeface="微软雅黑" panose="020B0503020204020204" pitchFamily="34" charset="-122"/>
              <a:cs typeface="+mn-cs"/>
            </a:endParaRPr>
          </a:p>
        </p:txBody>
      </p:sp>
      <p:sp>
        <p:nvSpPr>
          <p:cNvPr id="119" name="矩形 118"/>
          <p:cNvSpPr/>
          <p:nvPr/>
        </p:nvSpPr>
        <p:spPr>
          <a:xfrm>
            <a:off x="6536123" y="3439901"/>
            <a:ext cx="1213310" cy="283488"/>
          </a:xfrm>
          <a:prstGeom prst="rect">
            <a:avLst/>
          </a:prstGeom>
        </p:spPr>
        <p:txBody>
          <a:bodyPr wrap="none" lIns="67388" tIns="33693" rIns="67388" bIns="33693">
            <a:spAutoFit/>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zh-CN" altLang="en-US" sz="1400" b="0" i="0" u="none" strike="noStrike" kern="1200" cap="none" spc="0" normalizeH="0" baseline="0" noProof="0">
                <a:ln>
                  <a:noFill/>
                </a:ln>
                <a:solidFill>
                  <a:prstClr val="white">
                    <a:lumMod val="85000"/>
                  </a:prstClr>
                </a:solidFill>
                <a:effectLst/>
                <a:uLnTx/>
                <a:uFillTx/>
                <a:latin typeface="微软雅黑" panose="020B0503020204020204" pitchFamily="34" charset="-122"/>
                <a:ea typeface="微软雅黑" panose="020B0503020204020204" pitchFamily="34" charset="-122"/>
                <a:cs typeface="华文黑体" pitchFamily="2" charset="-122"/>
              </a:rPr>
              <a:t>点击添加文本</a:t>
            </a:r>
            <a:endParaRPr kumimoji="0" lang="zh-CN" altLang="en-US" sz="1400" b="0" i="0" u="none" strike="noStrike" kern="1200" cap="none" spc="0" normalizeH="0" baseline="0" noProof="0">
              <a:ln>
                <a:noFill/>
              </a:ln>
              <a:solidFill>
                <a:prstClr val="white">
                  <a:lumMod val="85000"/>
                </a:prstClr>
              </a:solidFill>
              <a:effectLst/>
              <a:uLnTx/>
              <a:uFillTx/>
              <a:latin typeface="微软雅黑" panose="020B0503020204020204" pitchFamily="34" charset="-122"/>
              <a:ea typeface="微软雅黑" panose="020B0503020204020204" pitchFamily="34" charset="-122"/>
              <a:cs typeface="+mn-cs"/>
            </a:endParaRPr>
          </a:p>
        </p:txBody>
      </p:sp>
      <p:sp>
        <p:nvSpPr>
          <p:cNvPr id="120" name="矩形 119"/>
          <p:cNvSpPr/>
          <p:nvPr/>
        </p:nvSpPr>
        <p:spPr>
          <a:xfrm>
            <a:off x="6502709" y="4417112"/>
            <a:ext cx="1213310" cy="283488"/>
          </a:xfrm>
          <a:prstGeom prst="rect">
            <a:avLst/>
          </a:prstGeom>
        </p:spPr>
        <p:txBody>
          <a:bodyPr wrap="none" lIns="67388" tIns="33693" rIns="67388" bIns="33693">
            <a:spAutoFit/>
          </a:bodyPr>
          <a:lstStyle/>
          <a:p>
            <a:pPr marL="0" marR="0" lvl="0" indent="0" algn="l" defTabSz="914400" rtl="0" eaLnBrk="0" fontAlgn="base" latinLnBrk="0" hangingPunct="0">
              <a:lnSpc>
                <a:spcPct val="100000"/>
              </a:lnSpc>
              <a:spcBef>
                <a:spcPct val="0"/>
              </a:spcBef>
              <a:spcAft>
                <a:spcPct val="0"/>
              </a:spcAft>
              <a:buClrTx/>
              <a:buSzTx/>
              <a:buFont typeface="Arial" pitchFamily="34" charset="0"/>
              <a:buNone/>
              <a:tabLst/>
              <a:defRPr/>
            </a:pPr>
            <a:r>
              <a:rPr kumimoji="0" lang="zh-CN" altLang="en-US" sz="1400" b="0" i="0" u="none" strike="noStrike" kern="1200" cap="none" spc="0" normalizeH="0" baseline="0" noProof="0" dirty="0">
                <a:ln>
                  <a:noFill/>
                </a:ln>
                <a:solidFill>
                  <a:prstClr val="white">
                    <a:lumMod val="85000"/>
                  </a:prstClr>
                </a:solidFill>
                <a:effectLst/>
                <a:uLnTx/>
                <a:uFillTx/>
                <a:latin typeface="微软雅黑" panose="020B0503020204020204" pitchFamily="34" charset="-122"/>
                <a:ea typeface="微软雅黑" panose="020B0503020204020204" pitchFamily="34" charset="-122"/>
                <a:cs typeface="华文黑体" pitchFamily="2" charset="-122"/>
              </a:rPr>
              <a:t>点击添加文本</a:t>
            </a:r>
            <a:endParaRPr kumimoji="0" lang="zh-CN" altLang="en-US" sz="1400" b="0" i="0" u="none" strike="noStrike" kern="1200" cap="none" spc="0" normalizeH="0" baseline="0" noProof="0" dirty="0">
              <a:ln>
                <a:noFill/>
              </a:ln>
              <a:solidFill>
                <a:prstClr val="white">
                  <a:lumMod val="85000"/>
                </a:prstClr>
              </a:solidFill>
              <a:effectLst/>
              <a:uLnTx/>
              <a:uFillTx/>
              <a:latin typeface="微软雅黑" panose="020B0503020204020204" pitchFamily="34" charset="-122"/>
              <a:ea typeface="微软雅黑" panose="020B0503020204020204" pitchFamily="34" charset="-122"/>
              <a:cs typeface="+mn-cs"/>
            </a:endParaRPr>
          </a:p>
        </p:txBody>
      </p:sp>
      <p:sp>
        <p:nvSpPr>
          <p:cNvPr id="121" name="矩形标注 100"/>
          <p:cNvSpPr/>
          <p:nvPr/>
        </p:nvSpPr>
        <p:spPr>
          <a:xfrm>
            <a:off x="8151208" y="2102963"/>
            <a:ext cx="2628593" cy="3126262"/>
          </a:xfrm>
          <a:prstGeom prst="wedgeRectCallout">
            <a:avLst>
              <a:gd name="adj1" fmla="val -72333"/>
              <a:gd name="adj2" fmla="val 19715"/>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67388" tIns="33693" rIns="67388" bIns="33693" rtlCol="0" anchor="ctr"/>
          <a:lstStyle/>
          <a:p>
            <a:pPr marL="0" marR="0" lvl="0" indent="0" algn="ctr" defTabSz="914400" rtl="0" eaLnBrk="0" fontAlgn="base" latinLnBrk="0" hangingPunct="0">
              <a:lnSpc>
                <a:spcPct val="100000"/>
              </a:lnSpc>
              <a:spcBef>
                <a:spcPct val="0"/>
              </a:spcBef>
              <a:spcAft>
                <a:spcPct val="0"/>
              </a:spcAft>
              <a:buClrTx/>
              <a:buSzTx/>
              <a:buFont typeface="Arial" pitchFamily="34" charset="0"/>
              <a:buNone/>
              <a:tabLst/>
              <a:defRPr/>
            </a:pPr>
            <a:endParaRPr kumimoji="0" lang="zh-CN" altLang="en-US" sz="2400" b="0" i="0" u="none" strike="noStrike" kern="1200" cap="none" spc="0" normalizeH="0" baseline="0" noProof="0">
              <a:ln>
                <a:noFill/>
              </a:ln>
              <a:solidFill>
                <a:prstClr val="white"/>
              </a:solidFill>
              <a:effectLst/>
              <a:uLnTx/>
              <a:uFillTx/>
              <a:latin typeface="Arial"/>
              <a:ea typeface="微软雅黑"/>
              <a:cs typeface="+mn-cs"/>
            </a:endParaRPr>
          </a:p>
        </p:txBody>
      </p:sp>
      <p:sp>
        <p:nvSpPr>
          <p:cNvPr id="122" name="TextBox 101"/>
          <p:cNvSpPr txBox="1"/>
          <p:nvPr/>
        </p:nvSpPr>
        <p:spPr>
          <a:xfrm>
            <a:off x="8257518" y="2202142"/>
            <a:ext cx="2034281" cy="2708767"/>
          </a:xfrm>
          <a:prstGeom prst="rect">
            <a:avLst/>
          </a:prstGeom>
          <a:noFill/>
        </p:spPr>
        <p:txBody>
          <a:bodyPr wrap="square" lIns="67388" tIns="33693" rIns="67388" bIns="33693" rtlCol="0">
            <a:spAutoFit/>
          </a:bodyPr>
          <a:lstStyle/>
          <a:p>
            <a:pPr marL="0" marR="0" lvl="0" indent="0" algn="l" defTabSz="914400" rtl="0" eaLnBrk="0" fontAlgn="base" latinLnBrk="0" hangingPunct="0">
              <a:lnSpc>
                <a:spcPct val="130000"/>
              </a:lnSpc>
              <a:spcBef>
                <a:spcPct val="0"/>
              </a:spcBef>
              <a:spcAft>
                <a:spcPct val="0"/>
              </a:spcAft>
              <a:buClrTx/>
              <a:buSzTx/>
              <a:buFont typeface="Arial" pitchFamily="34" charset="0"/>
              <a:buNone/>
              <a:tabLst/>
              <a:defRPr/>
            </a:pPr>
            <a:r>
              <a:rPr kumimoji="0" lang="zh-CN" altLang="en-US"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您的内容打在这里，或者通过复制您的文本后您的内容打在这里。您的内容打在这里，或者通过复制您的文本后，在此框中选择粘贴</a:t>
            </a:r>
            <a:r>
              <a:rPr kumimoji="0" lang="en-US" altLang="zh-CN"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a:t>
            </a:r>
          </a:p>
        </p:txBody>
      </p:sp>
    </p:spTree>
    <p:extLst>
      <p:ext uri="{BB962C8B-B14F-4D97-AF65-F5344CB8AC3E}">
        <p14:creationId xmlns:p14="http://schemas.microsoft.com/office/powerpoint/2010/main" val="28113470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nodeType="afterEffect" p14:presetBounceEnd="58000">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14:bounceEnd="58000">
                                          <p:cBhvr additive="base">
                                            <p:cTn id="7" dur="1000" fill="hold"/>
                                            <p:tgtEl>
                                              <p:spTgt spid="42"/>
                                            </p:tgtEl>
                                            <p:attrNameLst>
                                              <p:attrName>ppt_x</p:attrName>
                                            </p:attrNameLst>
                                          </p:cBhvr>
                                          <p:tavLst>
                                            <p:tav tm="0">
                                              <p:val>
                                                <p:strVal val="0-#ppt_w/2"/>
                                              </p:val>
                                            </p:tav>
                                            <p:tav tm="100000">
                                              <p:val>
                                                <p:strVal val="#ppt_x"/>
                                              </p:val>
                                            </p:tav>
                                          </p:tavLst>
                                        </p:anim>
                                        <p:anim calcmode="lin" valueType="num" p14:bounceEnd="58000">
                                          <p:cBhvr additive="base">
                                            <p:cTn id="8" dur="1000" fill="hold"/>
                                            <p:tgtEl>
                                              <p:spTgt spid="42"/>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106"/>
                                            </p:tgtEl>
                                            <p:attrNameLst>
                                              <p:attrName>style.visibility</p:attrName>
                                            </p:attrNameLst>
                                          </p:cBhvr>
                                          <p:to>
                                            <p:strVal val="visible"/>
                                          </p:to>
                                        </p:set>
                                        <p:animEffect transition="in" filter="fade">
                                          <p:cBhvr>
                                            <p:cTn id="11" dur="500"/>
                                            <p:tgtEl>
                                              <p:spTgt spid="106"/>
                                            </p:tgtEl>
                                          </p:cBhvr>
                                        </p:animEffect>
                                      </p:childTnLst>
                                    </p:cTn>
                                  </p:par>
                                  <p:par>
                                    <p:cTn id="12" presetID="10" presetClass="entr" presetSubtype="0" fill="hold" grpId="0" nodeType="withEffect">
                                      <p:stCondLst>
                                        <p:cond delay="1300"/>
                                      </p:stCondLst>
                                      <p:childTnLst>
                                        <p:set>
                                          <p:cBhvr>
                                            <p:cTn id="13" dur="1" fill="hold">
                                              <p:stCondLst>
                                                <p:cond delay="0"/>
                                              </p:stCondLst>
                                            </p:cTn>
                                            <p:tgtEl>
                                              <p:spTgt spid="107"/>
                                            </p:tgtEl>
                                            <p:attrNameLst>
                                              <p:attrName>style.visibility</p:attrName>
                                            </p:attrNameLst>
                                          </p:cBhvr>
                                          <p:to>
                                            <p:strVal val="visible"/>
                                          </p:to>
                                        </p:set>
                                        <p:animEffect transition="in" filter="fade">
                                          <p:cBhvr>
                                            <p:cTn id="14" dur="500"/>
                                            <p:tgtEl>
                                              <p:spTgt spid="107"/>
                                            </p:tgtEl>
                                          </p:cBhvr>
                                        </p:animEffect>
                                      </p:childTnLst>
                                    </p:cTn>
                                  </p:par>
                                  <p:par>
                                    <p:cTn id="15" presetID="10" presetClass="entr" presetSubtype="0" fill="hold" grpId="0" nodeType="withEffect">
                                      <p:stCondLst>
                                        <p:cond delay="1800"/>
                                      </p:stCondLst>
                                      <p:childTnLst>
                                        <p:set>
                                          <p:cBhvr>
                                            <p:cTn id="16" dur="1" fill="hold">
                                              <p:stCondLst>
                                                <p:cond delay="0"/>
                                              </p:stCondLst>
                                            </p:cTn>
                                            <p:tgtEl>
                                              <p:spTgt spid="108"/>
                                            </p:tgtEl>
                                            <p:attrNameLst>
                                              <p:attrName>style.visibility</p:attrName>
                                            </p:attrNameLst>
                                          </p:cBhvr>
                                          <p:to>
                                            <p:strVal val="visible"/>
                                          </p:to>
                                        </p:set>
                                        <p:animEffect transition="in" filter="fade">
                                          <p:cBhvr>
                                            <p:cTn id="17" dur="500"/>
                                            <p:tgtEl>
                                              <p:spTgt spid="108"/>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105"/>
                                            </p:tgtEl>
                                            <p:attrNameLst>
                                              <p:attrName>style.visibility</p:attrName>
                                            </p:attrNameLst>
                                          </p:cBhvr>
                                          <p:to>
                                            <p:strVal val="visible"/>
                                          </p:to>
                                        </p:set>
                                        <p:animEffect transition="in" filter="fade">
                                          <p:cBhvr>
                                            <p:cTn id="20" dur="500"/>
                                            <p:tgtEl>
                                              <p:spTgt spid="105"/>
                                            </p:tgtEl>
                                          </p:cBhvr>
                                        </p:animEffect>
                                      </p:childTnLst>
                                    </p:cTn>
                                  </p:par>
                                </p:childTnLst>
                              </p:cTn>
                            </p:par>
                            <p:par>
                              <p:cTn id="21" fill="hold">
                                <p:stCondLst>
                                  <p:cond delay="2300"/>
                                </p:stCondLst>
                                <p:childTnLst>
                                  <p:par>
                                    <p:cTn id="22" presetID="10" presetClass="entr" presetSubtype="0" fill="hold" nodeType="afterEffect">
                                      <p:stCondLst>
                                        <p:cond delay="0"/>
                                      </p:stCondLst>
                                      <p:childTnLst>
                                        <p:set>
                                          <p:cBhvr>
                                            <p:cTn id="23" dur="1" fill="hold">
                                              <p:stCondLst>
                                                <p:cond delay="0"/>
                                              </p:stCondLst>
                                            </p:cTn>
                                            <p:tgtEl>
                                              <p:spTgt spid="109"/>
                                            </p:tgtEl>
                                            <p:attrNameLst>
                                              <p:attrName>style.visibility</p:attrName>
                                            </p:attrNameLst>
                                          </p:cBhvr>
                                          <p:to>
                                            <p:strVal val="visible"/>
                                          </p:to>
                                        </p:set>
                                        <p:animEffect transition="in" filter="fade">
                                          <p:cBhvr>
                                            <p:cTn id="24" dur="500"/>
                                            <p:tgtEl>
                                              <p:spTgt spid="109"/>
                                            </p:tgtEl>
                                          </p:cBhvr>
                                        </p:animEffect>
                                      </p:childTnLst>
                                    </p:cTn>
                                  </p:par>
                                  <p:par>
                                    <p:cTn id="25" presetID="10" presetClass="entr" presetSubtype="0" fill="hold" nodeType="withEffect">
                                      <p:stCondLst>
                                        <p:cond delay="0"/>
                                      </p:stCondLst>
                                      <p:childTnLst>
                                        <p:set>
                                          <p:cBhvr>
                                            <p:cTn id="26" dur="1" fill="hold">
                                              <p:stCondLst>
                                                <p:cond delay="0"/>
                                              </p:stCondLst>
                                            </p:cTn>
                                            <p:tgtEl>
                                              <p:spTgt spid="110"/>
                                            </p:tgtEl>
                                            <p:attrNameLst>
                                              <p:attrName>style.visibility</p:attrName>
                                            </p:attrNameLst>
                                          </p:cBhvr>
                                          <p:to>
                                            <p:strVal val="visible"/>
                                          </p:to>
                                        </p:set>
                                        <p:animEffect transition="in" filter="fade">
                                          <p:cBhvr>
                                            <p:cTn id="27" dur="500"/>
                                            <p:tgtEl>
                                              <p:spTgt spid="110"/>
                                            </p:tgtEl>
                                          </p:cBhvr>
                                        </p:animEffect>
                                      </p:childTnLst>
                                    </p:cTn>
                                  </p:par>
                                  <p:par>
                                    <p:cTn id="28" presetID="10" presetClass="entr" presetSubtype="0" fill="hold" nodeType="withEffect">
                                      <p:stCondLst>
                                        <p:cond delay="0"/>
                                      </p:stCondLst>
                                      <p:childTnLst>
                                        <p:set>
                                          <p:cBhvr>
                                            <p:cTn id="29" dur="1" fill="hold">
                                              <p:stCondLst>
                                                <p:cond delay="0"/>
                                              </p:stCondLst>
                                            </p:cTn>
                                            <p:tgtEl>
                                              <p:spTgt spid="111"/>
                                            </p:tgtEl>
                                            <p:attrNameLst>
                                              <p:attrName>style.visibility</p:attrName>
                                            </p:attrNameLst>
                                          </p:cBhvr>
                                          <p:to>
                                            <p:strVal val="visible"/>
                                          </p:to>
                                        </p:set>
                                        <p:animEffect transition="in" filter="fade">
                                          <p:cBhvr>
                                            <p:cTn id="30" dur="500"/>
                                            <p:tgtEl>
                                              <p:spTgt spid="111"/>
                                            </p:tgtEl>
                                          </p:cBhvr>
                                        </p:animEffect>
                                      </p:childTnLst>
                                    </p:cTn>
                                  </p:par>
                                  <p:par>
                                    <p:cTn id="31" presetID="10" presetClass="entr" presetSubtype="0" fill="hold" nodeType="withEffect">
                                      <p:stCondLst>
                                        <p:cond delay="0"/>
                                      </p:stCondLst>
                                      <p:childTnLst>
                                        <p:set>
                                          <p:cBhvr>
                                            <p:cTn id="32" dur="1" fill="hold">
                                              <p:stCondLst>
                                                <p:cond delay="0"/>
                                              </p:stCondLst>
                                            </p:cTn>
                                            <p:tgtEl>
                                              <p:spTgt spid="112"/>
                                            </p:tgtEl>
                                            <p:attrNameLst>
                                              <p:attrName>style.visibility</p:attrName>
                                            </p:attrNameLst>
                                          </p:cBhvr>
                                          <p:to>
                                            <p:strVal val="visible"/>
                                          </p:to>
                                        </p:set>
                                        <p:animEffect transition="in" filter="fade">
                                          <p:cBhvr>
                                            <p:cTn id="33" dur="500"/>
                                            <p:tgtEl>
                                              <p:spTgt spid="112"/>
                                            </p:tgtEl>
                                          </p:cBhvr>
                                        </p:animEffect>
                                      </p:childTnLst>
                                    </p:cTn>
                                  </p:par>
                                  <p:par>
                                    <p:cTn id="34" presetID="10" presetClass="entr" presetSubtype="0" fill="hold" nodeType="withEffect">
                                      <p:stCondLst>
                                        <p:cond delay="0"/>
                                      </p:stCondLst>
                                      <p:childTnLst>
                                        <p:set>
                                          <p:cBhvr>
                                            <p:cTn id="35" dur="1" fill="hold">
                                              <p:stCondLst>
                                                <p:cond delay="0"/>
                                              </p:stCondLst>
                                            </p:cTn>
                                            <p:tgtEl>
                                              <p:spTgt spid="113"/>
                                            </p:tgtEl>
                                            <p:attrNameLst>
                                              <p:attrName>style.visibility</p:attrName>
                                            </p:attrNameLst>
                                          </p:cBhvr>
                                          <p:to>
                                            <p:strVal val="visible"/>
                                          </p:to>
                                        </p:set>
                                        <p:animEffect transition="in" filter="fade">
                                          <p:cBhvr>
                                            <p:cTn id="36" dur="500"/>
                                            <p:tgtEl>
                                              <p:spTgt spid="113"/>
                                            </p:tgtEl>
                                          </p:cBhvr>
                                        </p:animEffect>
                                      </p:childTnLst>
                                    </p:cTn>
                                  </p:par>
                                  <p:par>
                                    <p:cTn id="37" presetID="10" presetClass="entr" presetSubtype="0" fill="hold" nodeType="with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fade">
                                          <p:cBhvr>
                                            <p:cTn id="39" dur="500"/>
                                            <p:tgtEl>
                                              <p:spTgt spid="114"/>
                                            </p:tgtEl>
                                          </p:cBhvr>
                                        </p:animEffect>
                                      </p:childTnLst>
                                    </p:cTn>
                                  </p:par>
                                  <p:par>
                                    <p:cTn id="40" presetID="10" presetClass="entr" presetSubtype="0" fill="hold" nodeType="withEffect">
                                      <p:stCondLst>
                                        <p:cond delay="0"/>
                                      </p:stCondLst>
                                      <p:childTnLst>
                                        <p:set>
                                          <p:cBhvr>
                                            <p:cTn id="41" dur="1" fill="hold">
                                              <p:stCondLst>
                                                <p:cond delay="0"/>
                                              </p:stCondLst>
                                            </p:cTn>
                                            <p:tgtEl>
                                              <p:spTgt spid="115"/>
                                            </p:tgtEl>
                                            <p:attrNameLst>
                                              <p:attrName>style.visibility</p:attrName>
                                            </p:attrNameLst>
                                          </p:cBhvr>
                                          <p:to>
                                            <p:strVal val="visible"/>
                                          </p:to>
                                        </p:set>
                                        <p:animEffect transition="in" filter="fade">
                                          <p:cBhvr>
                                            <p:cTn id="42" dur="500"/>
                                            <p:tgtEl>
                                              <p:spTgt spid="115"/>
                                            </p:tgtEl>
                                          </p:cBhvr>
                                        </p:animEffect>
                                      </p:childTnLst>
                                    </p:cTn>
                                  </p:par>
                                  <p:par>
                                    <p:cTn id="43" presetID="10" presetClass="entr" presetSubtype="0" fill="hold" nodeType="withEffect">
                                      <p:stCondLst>
                                        <p:cond delay="0"/>
                                      </p:stCondLst>
                                      <p:childTnLst>
                                        <p:set>
                                          <p:cBhvr>
                                            <p:cTn id="44" dur="1" fill="hold">
                                              <p:stCondLst>
                                                <p:cond delay="0"/>
                                              </p:stCondLst>
                                            </p:cTn>
                                            <p:tgtEl>
                                              <p:spTgt spid="116"/>
                                            </p:tgtEl>
                                            <p:attrNameLst>
                                              <p:attrName>style.visibility</p:attrName>
                                            </p:attrNameLst>
                                          </p:cBhvr>
                                          <p:to>
                                            <p:strVal val="visible"/>
                                          </p:to>
                                        </p:set>
                                        <p:animEffect transition="in" filter="fade">
                                          <p:cBhvr>
                                            <p:cTn id="45" dur="500"/>
                                            <p:tgtEl>
                                              <p:spTgt spid="11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20"/>
                                            </p:tgtEl>
                                            <p:attrNameLst>
                                              <p:attrName>style.visibility</p:attrName>
                                            </p:attrNameLst>
                                          </p:cBhvr>
                                          <p:to>
                                            <p:strVal val="visible"/>
                                          </p:to>
                                        </p:set>
                                        <p:animEffect transition="in" filter="fade">
                                          <p:cBhvr>
                                            <p:cTn id="48" dur="500"/>
                                            <p:tgtEl>
                                              <p:spTgt spid="12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19"/>
                                            </p:tgtEl>
                                            <p:attrNameLst>
                                              <p:attrName>style.visibility</p:attrName>
                                            </p:attrNameLst>
                                          </p:cBhvr>
                                          <p:to>
                                            <p:strVal val="visible"/>
                                          </p:to>
                                        </p:set>
                                        <p:animEffect transition="in" filter="fade">
                                          <p:cBhvr>
                                            <p:cTn id="51" dur="500"/>
                                            <p:tgtEl>
                                              <p:spTgt spid="11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18"/>
                                            </p:tgtEl>
                                            <p:attrNameLst>
                                              <p:attrName>style.visibility</p:attrName>
                                            </p:attrNameLst>
                                          </p:cBhvr>
                                          <p:to>
                                            <p:strVal val="visible"/>
                                          </p:to>
                                        </p:set>
                                        <p:animEffect transition="in" filter="fade">
                                          <p:cBhvr>
                                            <p:cTn id="54" dur="500"/>
                                            <p:tgtEl>
                                              <p:spTgt spid="118"/>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17"/>
                                            </p:tgtEl>
                                            <p:attrNameLst>
                                              <p:attrName>style.visibility</p:attrName>
                                            </p:attrNameLst>
                                          </p:cBhvr>
                                          <p:to>
                                            <p:strVal val="visible"/>
                                          </p:to>
                                        </p:set>
                                        <p:animEffect transition="in" filter="fade">
                                          <p:cBhvr>
                                            <p:cTn id="57" dur="500"/>
                                            <p:tgtEl>
                                              <p:spTgt spid="117"/>
                                            </p:tgtEl>
                                          </p:cBhvr>
                                        </p:animEffect>
                                      </p:childTnLst>
                                    </p:cTn>
                                  </p:par>
                                </p:childTnLst>
                              </p:cTn>
                            </p:par>
                            <p:par>
                              <p:cTn id="58" fill="hold">
                                <p:stCondLst>
                                  <p:cond delay="2800"/>
                                </p:stCondLst>
                                <p:childTnLst>
                                  <p:par>
                                    <p:cTn id="59" presetID="22" presetClass="entr" presetSubtype="8" fill="hold" grpId="0" nodeType="afterEffect">
                                      <p:stCondLst>
                                        <p:cond delay="0"/>
                                      </p:stCondLst>
                                      <p:childTnLst>
                                        <p:set>
                                          <p:cBhvr>
                                            <p:cTn id="60" dur="1" fill="hold">
                                              <p:stCondLst>
                                                <p:cond delay="0"/>
                                              </p:stCondLst>
                                            </p:cTn>
                                            <p:tgtEl>
                                              <p:spTgt spid="121"/>
                                            </p:tgtEl>
                                            <p:attrNameLst>
                                              <p:attrName>style.visibility</p:attrName>
                                            </p:attrNameLst>
                                          </p:cBhvr>
                                          <p:to>
                                            <p:strVal val="visible"/>
                                          </p:to>
                                        </p:set>
                                        <p:animEffect transition="in" filter="wipe(left)">
                                          <p:cBhvr>
                                            <p:cTn id="61" dur="500"/>
                                            <p:tgtEl>
                                              <p:spTgt spid="121"/>
                                            </p:tgtEl>
                                          </p:cBhvr>
                                        </p:animEffect>
                                      </p:childTnLst>
                                    </p:cTn>
                                  </p:par>
                                </p:childTnLst>
                              </p:cTn>
                            </p:par>
                            <p:par>
                              <p:cTn id="62" fill="hold">
                                <p:stCondLst>
                                  <p:cond delay="33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22"/>
                                            </p:tgtEl>
                                            <p:attrNameLst>
                                              <p:attrName>style.visibility</p:attrName>
                                            </p:attrNameLst>
                                          </p:cBhvr>
                                          <p:to>
                                            <p:strVal val="visible"/>
                                          </p:to>
                                        </p:set>
                                        <p:animEffect transition="in" filter="wipe(left)">
                                          <p:cBhvr>
                                            <p:cTn id="65" dur="100"/>
                                            <p:tgtEl>
                                              <p:spTgt spid="122"/>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22"/>
                                            </p:tgtEl>
                                          </p:cBhvr>
                                          <p:to x="80000" y="100000"/>
                                        </p:animScale>
                                        <p:anim by="(#ppt_w*0.10)" calcmode="lin" valueType="num">
                                          <p:cBhvr>
                                            <p:cTn id="68" dur="50" autoRev="1" fill="hold">
                                              <p:stCondLst>
                                                <p:cond delay="0"/>
                                              </p:stCondLst>
                                            </p:cTn>
                                            <p:tgtEl>
                                              <p:spTgt spid="122"/>
                                            </p:tgtEl>
                                            <p:attrNameLst>
                                              <p:attrName>ppt_x</p:attrName>
                                            </p:attrNameLst>
                                          </p:cBhvr>
                                        </p:anim>
                                        <p:anim by="(-#ppt_w*0.10)" calcmode="lin" valueType="num">
                                          <p:cBhvr>
                                            <p:cTn id="69" dur="50" autoRev="1" fill="hold">
                                              <p:stCondLst>
                                                <p:cond delay="0"/>
                                              </p:stCondLst>
                                            </p:cTn>
                                            <p:tgtEl>
                                              <p:spTgt spid="122"/>
                                            </p:tgtEl>
                                            <p:attrNameLst>
                                              <p:attrName>ppt_y</p:attrName>
                                            </p:attrNameLst>
                                          </p:cBhvr>
                                        </p:anim>
                                        <p:animRot by="-480000">
                                          <p:cBhvr>
                                            <p:cTn id="70" dur="50" autoRev="1" fill="hold">
                                              <p:stCondLst>
                                                <p:cond delay="0"/>
                                              </p:stCondLst>
                                            </p:cTn>
                                            <p:tgtEl>
                                              <p:spTgt spid="1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P spid="106" grpId="0" animBg="1"/>
          <p:bldP spid="107" grpId="0" animBg="1"/>
          <p:bldP spid="108" grpId="0" animBg="1"/>
          <p:bldP spid="117" grpId="0"/>
          <p:bldP spid="118" grpId="0"/>
          <p:bldP spid="119" grpId="0"/>
          <p:bldP spid="120" grpId="0"/>
          <p:bldP spid="121" grpId="0" animBg="1"/>
          <p:bldP spid="122" grpId="0"/>
          <p:bldP spid="122"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8000"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1000" fill="hold"/>
                                            <p:tgtEl>
                                              <p:spTgt spid="42"/>
                                            </p:tgtEl>
                                            <p:attrNameLst>
                                              <p:attrName>ppt_x</p:attrName>
                                            </p:attrNameLst>
                                          </p:cBhvr>
                                          <p:tavLst>
                                            <p:tav tm="0">
                                              <p:val>
                                                <p:strVal val="0-#ppt_w/2"/>
                                              </p:val>
                                            </p:tav>
                                            <p:tav tm="100000">
                                              <p:val>
                                                <p:strVal val="#ppt_x"/>
                                              </p:val>
                                            </p:tav>
                                          </p:tavLst>
                                        </p:anim>
                                        <p:anim calcmode="lin" valueType="num">
                                          <p:cBhvr additive="base">
                                            <p:cTn id="8" dur="1000" fill="hold"/>
                                            <p:tgtEl>
                                              <p:spTgt spid="42"/>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106"/>
                                            </p:tgtEl>
                                            <p:attrNameLst>
                                              <p:attrName>style.visibility</p:attrName>
                                            </p:attrNameLst>
                                          </p:cBhvr>
                                          <p:to>
                                            <p:strVal val="visible"/>
                                          </p:to>
                                        </p:set>
                                        <p:animEffect transition="in" filter="fade">
                                          <p:cBhvr>
                                            <p:cTn id="11" dur="500"/>
                                            <p:tgtEl>
                                              <p:spTgt spid="106"/>
                                            </p:tgtEl>
                                          </p:cBhvr>
                                        </p:animEffect>
                                      </p:childTnLst>
                                    </p:cTn>
                                  </p:par>
                                  <p:par>
                                    <p:cTn id="12" presetID="10" presetClass="entr" presetSubtype="0" fill="hold" grpId="0" nodeType="withEffect">
                                      <p:stCondLst>
                                        <p:cond delay="1300"/>
                                      </p:stCondLst>
                                      <p:childTnLst>
                                        <p:set>
                                          <p:cBhvr>
                                            <p:cTn id="13" dur="1" fill="hold">
                                              <p:stCondLst>
                                                <p:cond delay="0"/>
                                              </p:stCondLst>
                                            </p:cTn>
                                            <p:tgtEl>
                                              <p:spTgt spid="107"/>
                                            </p:tgtEl>
                                            <p:attrNameLst>
                                              <p:attrName>style.visibility</p:attrName>
                                            </p:attrNameLst>
                                          </p:cBhvr>
                                          <p:to>
                                            <p:strVal val="visible"/>
                                          </p:to>
                                        </p:set>
                                        <p:animEffect transition="in" filter="fade">
                                          <p:cBhvr>
                                            <p:cTn id="14" dur="500"/>
                                            <p:tgtEl>
                                              <p:spTgt spid="107"/>
                                            </p:tgtEl>
                                          </p:cBhvr>
                                        </p:animEffect>
                                      </p:childTnLst>
                                    </p:cTn>
                                  </p:par>
                                  <p:par>
                                    <p:cTn id="15" presetID="10" presetClass="entr" presetSubtype="0" fill="hold" grpId="0" nodeType="withEffect">
                                      <p:stCondLst>
                                        <p:cond delay="1800"/>
                                      </p:stCondLst>
                                      <p:childTnLst>
                                        <p:set>
                                          <p:cBhvr>
                                            <p:cTn id="16" dur="1" fill="hold">
                                              <p:stCondLst>
                                                <p:cond delay="0"/>
                                              </p:stCondLst>
                                            </p:cTn>
                                            <p:tgtEl>
                                              <p:spTgt spid="108"/>
                                            </p:tgtEl>
                                            <p:attrNameLst>
                                              <p:attrName>style.visibility</p:attrName>
                                            </p:attrNameLst>
                                          </p:cBhvr>
                                          <p:to>
                                            <p:strVal val="visible"/>
                                          </p:to>
                                        </p:set>
                                        <p:animEffect transition="in" filter="fade">
                                          <p:cBhvr>
                                            <p:cTn id="17" dur="500"/>
                                            <p:tgtEl>
                                              <p:spTgt spid="108"/>
                                            </p:tgtEl>
                                          </p:cBhvr>
                                        </p:animEffect>
                                      </p:childTnLst>
                                    </p:cTn>
                                  </p:par>
                                  <p:par>
                                    <p:cTn id="18" presetID="10" presetClass="entr" presetSubtype="0" fill="hold" grpId="0" nodeType="withEffect">
                                      <p:stCondLst>
                                        <p:cond delay="1500"/>
                                      </p:stCondLst>
                                      <p:childTnLst>
                                        <p:set>
                                          <p:cBhvr>
                                            <p:cTn id="19" dur="1" fill="hold">
                                              <p:stCondLst>
                                                <p:cond delay="0"/>
                                              </p:stCondLst>
                                            </p:cTn>
                                            <p:tgtEl>
                                              <p:spTgt spid="105"/>
                                            </p:tgtEl>
                                            <p:attrNameLst>
                                              <p:attrName>style.visibility</p:attrName>
                                            </p:attrNameLst>
                                          </p:cBhvr>
                                          <p:to>
                                            <p:strVal val="visible"/>
                                          </p:to>
                                        </p:set>
                                        <p:animEffect transition="in" filter="fade">
                                          <p:cBhvr>
                                            <p:cTn id="20" dur="500"/>
                                            <p:tgtEl>
                                              <p:spTgt spid="105"/>
                                            </p:tgtEl>
                                          </p:cBhvr>
                                        </p:animEffect>
                                      </p:childTnLst>
                                    </p:cTn>
                                  </p:par>
                                </p:childTnLst>
                              </p:cTn>
                            </p:par>
                            <p:par>
                              <p:cTn id="21" fill="hold">
                                <p:stCondLst>
                                  <p:cond delay="2300"/>
                                </p:stCondLst>
                                <p:childTnLst>
                                  <p:par>
                                    <p:cTn id="22" presetID="10" presetClass="entr" presetSubtype="0" fill="hold" nodeType="afterEffect">
                                      <p:stCondLst>
                                        <p:cond delay="0"/>
                                      </p:stCondLst>
                                      <p:childTnLst>
                                        <p:set>
                                          <p:cBhvr>
                                            <p:cTn id="23" dur="1" fill="hold">
                                              <p:stCondLst>
                                                <p:cond delay="0"/>
                                              </p:stCondLst>
                                            </p:cTn>
                                            <p:tgtEl>
                                              <p:spTgt spid="109"/>
                                            </p:tgtEl>
                                            <p:attrNameLst>
                                              <p:attrName>style.visibility</p:attrName>
                                            </p:attrNameLst>
                                          </p:cBhvr>
                                          <p:to>
                                            <p:strVal val="visible"/>
                                          </p:to>
                                        </p:set>
                                        <p:animEffect transition="in" filter="fade">
                                          <p:cBhvr>
                                            <p:cTn id="24" dur="500"/>
                                            <p:tgtEl>
                                              <p:spTgt spid="109"/>
                                            </p:tgtEl>
                                          </p:cBhvr>
                                        </p:animEffect>
                                      </p:childTnLst>
                                    </p:cTn>
                                  </p:par>
                                  <p:par>
                                    <p:cTn id="25" presetID="10" presetClass="entr" presetSubtype="0" fill="hold" nodeType="withEffect">
                                      <p:stCondLst>
                                        <p:cond delay="0"/>
                                      </p:stCondLst>
                                      <p:childTnLst>
                                        <p:set>
                                          <p:cBhvr>
                                            <p:cTn id="26" dur="1" fill="hold">
                                              <p:stCondLst>
                                                <p:cond delay="0"/>
                                              </p:stCondLst>
                                            </p:cTn>
                                            <p:tgtEl>
                                              <p:spTgt spid="110"/>
                                            </p:tgtEl>
                                            <p:attrNameLst>
                                              <p:attrName>style.visibility</p:attrName>
                                            </p:attrNameLst>
                                          </p:cBhvr>
                                          <p:to>
                                            <p:strVal val="visible"/>
                                          </p:to>
                                        </p:set>
                                        <p:animEffect transition="in" filter="fade">
                                          <p:cBhvr>
                                            <p:cTn id="27" dur="500"/>
                                            <p:tgtEl>
                                              <p:spTgt spid="110"/>
                                            </p:tgtEl>
                                          </p:cBhvr>
                                        </p:animEffect>
                                      </p:childTnLst>
                                    </p:cTn>
                                  </p:par>
                                  <p:par>
                                    <p:cTn id="28" presetID="10" presetClass="entr" presetSubtype="0" fill="hold" nodeType="withEffect">
                                      <p:stCondLst>
                                        <p:cond delay="0"/>
                                      </p:stCondLst>
                                      <p:childTnLst>
                                        <p:set>
                                          <p:cBhvr>
                                            <p:cTn id="29" dur="1" fill="hold">
                                              <p:stCondLst>
                                                <p:cond delay="0"/>
                                              </p:stCondLst>
                                            </p:cTn>
                                            <p:tgtEl>
                                              <p:spTgt spid="111"/>
                                            </p:tgtEl>
                                            <p:attrNameLst>
                                              <p:attrName>style.visibility</p:attrName>
                                            </p:attrNameLst>
                                          </p:cBhvr>
                                          <p:to>
                                            <p:strVal val="visible"/>
                                          </p:to>
                                        </p:set>
                                        <p:animEffect transition="in" filter="fade">
                                          <p:cBhvr>
                                            <p:cTn id="30" dur="500"/>
                                            <p:tgtEl>
                                              <p:spTgt spid="111"/>
                                            </p:tgtEl>
                                          </p:cBhvr>
                                        </p:animEffect>
                                      </p:childTnLst>
                                    </p:cTn>
                                  </p:par>
                                  <p:par>
                                    <p:cTn id="31" presetID="10" presetClass="entr" presetSubtype="0" fill="hold" nodeType="withEffect">
                                      <p:stCondLst>
                                        <p:cond delay="0"/>
                                      </p:stCondLst>
                                      <p:childTnLst>
                                        <p:set>
                                          <p:cBhvr>
                                            <p:cTn id="32" dur="1" fill="hold">
                                              <p:stCondLst>
                                                <p:cond delay="0"/>
                                              </p:stCondLst>
                                            </p:cTn>
                                            <p:tgtEl>
                                              <p:spTgt spid="112"/>
                                            </p:tgtEl>
                                            <p:attrNameLst>
                                              <p:attrName>style.visibility</p:attrName>
                                            </p:attrNameLst>
                                          </p:cBhvr>
                                          <p:to>
                                            <p:strVal val="visible"/>
                                          </p:to>
                                        </p:set>
                                        <p:animEffect transition="in" filter="fade">
                                          <p:cBhvr>
                                            <p:cTn id="33" dur="500"/>
                                            <p:tgtEl>
                                              <p:spTgt spid="112"/>
                                            </p:tgtEl>
                                          </p:cBhvr>
                                        </p:animEffect>
                                      </p:childTnLst>
                                    </p:cTn>
                                  </p:par>
                                  <p:par>
                                    <p:cTn id="34" presetID="10" presetClass="entr" presetSubtype="0" fill="hold" nodeType="withEffect">
                                      <p:stCondLst>
                                        <p:cond delay="0"/>
                                      </p:stCondLst>
                                      <p:childTnLst>
                                        <p:set>
                                          <p:cBhvr>
                                            <p:cTn id="35" dur="1" fill="hold">
                                              <p:stCondLst>
                                                <p:cond delay="0"/>
                                              </p:stCondLst>
                                            </p:cTn>
                                            <p:tgtEl>
                                              <p:spTgt spid="113"/>
                                            </p:tgtEl>
                                            <p:attrNameLst>
                                              <p:attrName>style.visibility</p:attrName>
                                            </p:attrNameLst>
                                          </p:cBhvr>
                                          <p:to>
                                            <p:strVal val="visible"/>
                                          </p:to>
                                        </p:set>
                                        <p:animEffect transition="in" filter="fade">
                                          <p:cBhvr>
                                            <p:cTn id="36" dur="500"/>
                                            <p:tgtEl>
                                              <p:spTgt spid="113"/>
                                            </p:tgtEl>
                                          </p:cBhvr>
                                        </p:animEffect>
                                      </p:childTnLst>
                                    </p:cTn>
                                  </p:par>
                                  <p:par>
                                    <p:cTn id="37" presetID="10" presetClass="entr" presetSubtype="0" fill="hold" nodeType="with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fade">
                                          <p:cBhvr>
                                            <p:cTn id="39" dur="500"/>
                                            <p:tgtEl>
                                              <p:spTgt spid="114"/>
                                            </p:tgtEl>
                                          </p:cBhvr>
                                        </p:animEffect>
                                      </p:childTnLst>
                                    </p:cTn>
                                  </p:par>
                                  <p:par>
                                    <p:cTn id="40" presetID="10" presetClass="entr" presetSubtype="0" fill="hold" nodeType="withEffect">
                                      <p:stCondLst>
                                        <p:cond delay="0"/>
                                      </p:stCondLst>
                                      <p:childTnLst>
                                        <p:set>
                                          <p:cBhvr>
                                            <p:cTn id="41" dur="1" fill="hold">
                                              <p:stCondLst>
                                                <p:cond delay="0"/>
                                              </p:stCondLst>
                                            </p:cTn>
                                            <p:tgtEl>
                                              <p:spTgt spid="115"/>
                                            </p:tgtEl>
                                            <p:attrNameLst>
                                              <p:attrName>style.visibility</p:attrName>
                                            </p:attrNameLst>
                                          </p:cBhvr>
                                          <p:to>
                                            <p:strVal val="visible"/>
                                          </p:to>
                                        </p:set>
                                        <p:animEffect transition="in" filter="fade">
                                          <p:cBhvr>
                                            <p:cTn id="42" dur="500"/>
                                            <p:tgtEl>
                                              <p:spTgt spid="115"/>
                                            </p:tgtEl>
                                          </p:cBhvr>
                                        </p:animEffect>
                                      </p:childTnLst>
                                    </p:cTn>
                                  </p:par>
                                  <p:par>
                                    <p:cTn id="43" presetID="10" presetClass="entr" presetSubtype="0" fill="hold" nodeType="withEffect">
                                      <p:stCondLst>
                                        <p:cond delay="0"/>
                                      </p:stCondLst>
                                      <p:childTnLst>
                                        <p:set>
                                          <p:cBhvr>
                                            <p:cTn id="44" dur="1" fill="hold">
                                              <p:stCondLst>
                                                <p:cond delay="0"/>
                                              </p:stCondLst>
                                            </p:cTn>
                                            <p:tgtEl>
                                              <p:spTgt spid="116"/>
                                            </p:tgtEl>
                                            <p:attrNameLst>
                                              <p:attrName>style.visibility</p:attrName>
                                            </p:attrNameLst>
                                          </p:cBhvr>
                                          <p:to>
                                            <p:strVal val="visible"/>
                                          </p:to>
                                        </p:set>
                                        <p:animEffect transition="in" filter="fade">
                                          <p:cBhvr>
                                            <p:cTn id="45" dur="500"/>
                                            <p:tgtEl>
                                              <p:spTgt spid="11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20"/>
                                            </p:tgtEl>
                                            <p:attrNameLst>
                                              <p:attrName>style.visibility</p:attrName>
                                            </p:attrNameLst>
                                          </p:cBhvr>
                                          <p:to>
                                            <p:strVal val="visible"/>
                                          </p:to>
                                        </p:set>
                                        <p:animEffect transition="in" filter="fade">
                                          <p:cBhvr>
                                            <p:cTn id="48" dur="500"/>
                                            <p:tgtEl>
                                              <p:spTgt spid="12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19"/>
                                            </p:tgtEl>
                                            <p:attrNameLst>
                                              <p:attrName>style.visibility</p:attrName>
                                            </p:attrNameLst>
                                          </p:cBhvr>
                                          <p:to>
                                            <p:strVal val="visible"/>
                                          </p:to>
                                        </p:set>
                                        <p:animEffect transition="in" filter="fade">
                                          <p:cBhvr>
                                            <p:cTn id="51" dur="500"/>
                                            <p:tgtEl>
                                              <p:spTgt spid="11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18"/>
                                            </p:tgtEl>
                                            <p:attrNameLst>
                                              <p:attrName>style.visibility</p:attrName>
                                            </p:attrNameLst>
                                          </p:cBhvr>
                                          <p:to>
                                            <p:strVal val="visible"/>
                                          </p:to>
                                        </p:set>
                                        <p:animEffect transition="in" filter="fade">
                                          <p:cBhvr>
                                            <p:cTn id="54" dur="500"/>
                                            <p:tgtEl>
                                              <p:spTgt spid="118"/>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17"/>
                                            </p:tgtEl>
                                            <p:attrNameLst>
                                              <p:attrName>style.visibility</p:attrName>
                                            </p:attrNameLst>
                                          </p:cBhvr>
                                          <p:to>
                                            <p:strVal val="visible"/>
                                          </p:to>
                                        </p:set>
                                        <p:animEffect transition="in" filter="fade">
                                          <p:cBhvr>
                                            <p:cTn id="57" dur="500"/>
                                            <p:tgtEl>
                                              <p:spTgt spid="117"/>
                                            </p:tgtEl>
                                          </p:cBhvr>
                                        </p:animEffect>
                                      </p:childTnLst>
                                    </p:cTn>
                                  </p:par>
                                </p:childTnLst>
                              </p:cTn>
                            </p:par>
                            <p:par>
                              <p:cTn id="58" fill="hold">
                                <p:stCondLst>
                                  <p:cond delay="2800"/>
                                </p:stCondLst>
                                <p:childTnLst>
                                  <p:par>
                                    <p:cTn id="59" presetID="22" presetClass="entr" presetSubtype="8" fill="hold" grpId="0" nodeType="afterEffect">
                                      <p:stCondLst>
                                        <p:cond delay="0"/>
                                      </p:stCondLst>
                                      <p:childTnLst>
                                        <p:set>
                                          <p:cBhvr>
                                            <p:cTn id="60" dur="1" fill="hold">
                                              <p:stCondLst>
                                                <p:cond delay="0"/>
                                              </p:stCondLst>
                                            </p:cTn>
                                            <p:tgtEl>
                                              <p:spTgt spid="121"/>
                                            </p:tgtEl>
                                            <p:attrNameLst>
                                              <p:attrName>style.visibility</p:attrName>
                                            </p:attrNameLst>
                                          </p:cBhvr>
                                          <p:to>
                                            <p:strVal val="visible"/>
                                          </p:to>
                                        </p:set>
                                        <p:animEffect transition="in" filter="wipe(left)">
                                          <p:cBhvr>
                                            <p:cTn id="61" dur="500"/>
                                            <p:tgtEl>
                                              <p:spTgt spid="121"/>
                                            </p:tgtEl>
                                          </p:cBhvr>
                                        </p:animEffect>
                                      </p:childTnLst>
                                    </p:cTn>
                                  </p:par>
                                </p:childTnLst>
                              </p:cTn>
                            </p:par>
                            <p:par>
                              <p:cTn id="62" fill="hold">
                                <p:stCondLst>
                                  <p:cond delay="3300"/>
                                </p:stCondLst>
                                <p:childTnLst>
                                  <p:par>
                                    <p:cTn id="63" presetID="22" presetClass="entr" presetSubtype="8" fill="hold" grpId="0" nodeType="afterEffect">
                                      <p:stCondLst>
                                        <p:cond delay="0"/>
                                      </p:stCondLst>
                                      <p:iterate type="lt">
                                        <p:tmPct val="30000"/>
                                      </p:iterate>
                                      <p:childTnLst>
                                        <p:set>
                                          <p:cBhvr>
                                            <p:cTn id="64" dur="1" fill="hold">
                                              <p:stCondLst>
                                                <p:cond delay="0"/>
                                              </p:stCondLst>
                                            </p:cTn>
                                            <p:tgtEl>
                                              <p:spTgt spid="122"/>
                                            </p:tgtEl>
                                            <p:attrNameLst>
                                              <p:attrName>style.visibility</p:attrName>
                                            </p:attrNameLst>
                                          </p:cBhvr>
                                          <p:to>
                                            <p:strVal val="visible"/>
                                          </p:to>
                                        </p:set>
                                        <p:animEffect transition="in" filter="wipe(left)">
                                          <p:cBhvr>
                                            <p:cTn id="65" dur="100"/>
                                            <p:tgtEl>
                                              <p:spTgt spid="122"/>
                                            </p:tgtEl>
                                          </p:cBhvr>
                                        </p:animEffect>
                                      </p:childTnLst>
                                    </p:cTn>
                                  </p:par>
                                  <p:par>
                                    <p:cTn id="66" presetID="36" presetClass="emph" presetSubtype="0" fill="hold" grpId="1" nodeType="withEffect">
                                      <p:stCondLst>
                                        <p:cond delay="0"/>
                                      </p:stCondLst>
                                      <p:iterate type="lt">
                                        <p:tmPct val="30000"/>
                                      </p:iterate>
                                      <p:childTnLst>
                                        <p:animScale>
                                          <p:cBhvr>
                                            <p:cTn id="67" dur="50" autoRev="1" fill="hold">
                                              <p:stCondLst>
                                                <p:cond delay="0"/>
                                              </p:stCondLst>
                                            </p:cTn>
                                            <p:tgtEl>
                                              <p:spTgt spid="122"/>
                                            </p:tgtEl>
                                          </p:cBhvr>
                                          <p:to x="80000" y="100000"/>
                                        </p:animScale>
                                        <p:anim by="(#ppt_w*0.10)" calcmode="lin" valueType="num">
                                          <p:cBhvr>
                                            <p:cTn id="68" dur="50" autoRev="1" fill="hold">
                                              <p:stCondLst>
                                                <p:cond delay="0"/>
                                              </p:stCondLst>
                                            </p:cTn>
                                            <p:tgtEl>
                                              <p:spTgt spid="122"/>
                                            </p:tgtEl>
                                            <p:attrNameLst>
                                              <p:attrName>ppt_x</p:attrName>
                                            </p:attrNameLst>
                                          </p:cBhvr>
                                        </p:anim>
                                        <p:anim by="(-#ppt_w*0.10)" calcmode="lin" valueType="num">
                                          <p:cBhvr>
                                            <p:cTn id="69" dur="50" autoRev="1" fill="hold">
                                              <p:stCondLst>
                                                <p:cond delay="0"/>
                                              </p:stCondLst>
                                            </p:cTn>
                                            <p:tgtEl>
                                              <p:spTgt spid="122"/>
                                            </p:tgtEl>
                                            <p:attrNameLst>
                                              <p:attrName>ppt_y</p:attrName>
                                            </p:attrNameLst>
                                          </p:cBhvr>
                                        </p:anim>
                                        <p:animRot by="-480000">
                                          <p:cBhvr>
                                            <p:cTn id="70" dur="50" autoRev="1" fill="hold">
                                              <p:stCondLst>
                                                <p:cond delay="0"/>
                                              </p:stCondLst>
                                            </p:cTn>
                                            <p:tgtEl>
                                              <p:spTgt spid="1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P spid="106" grpId="0" animBg="1"/>
          <p:bldP spid="107" grpId="0" animBg="1"/>
          <p:bldP spid="108" grpId="0" animBg="1"/>
          <p:bldP spid="117" grpId="0"/>
          <p:bldP spid="118" grpId="0"/>
          <p:bldP spid="119" grpId="0"/>
          <p:bldP spid="120" grpId="0"/>
          <p:bldP spid="121" grpId="0" animBg="1"/>
          <p:bldP spid="122" grpId="0"/>
          <p:bldP spid="122" grpId="1"/>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9"/>
          <p:cNvSpPr>
            <a:spLocks/>
          </p:cNvSpPr>
          <p:nvPr/>
        </p:nvSpPr>
        <p:spPr bwMode="auto">
          <a:xfrm>
            <a:off x="3895114" y="1562961"/>
            <a:ext cx="2621544" cy="2212508"/>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2"/>
          </a:solidFill>
          <a:ln w="19050">
            <a:solidFill>
              <a:schemeClr val="accent2">
                <a:lumMod val="75000"/>
              </a:schemeClr>
            </a:solid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47" name="Freeform 10"/>
          <p:cNvSpPr>
            <a:spLocks/>
          </p:cNvSpPr>
          <p:nvPr/>
        </p:nvSpPr>
        <p:spPr bwMode="auto">
          <a:xfrm>
            <a:off x="6086704" y="1555989"/>
            <a:ext cx="2203213" cy="2633163"/>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3"/>
          </a:solidFill>
          <a:ln w="19050">
            <a:solidFill>
              <a:schemeClr val="accent3">
                <a:lumMod val="75000"/>
              </a:schemeClr>
            </a:solid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48" name="Freeform 11"/>
          <p:cNvSpPr>
            <a:spLocks/>
          </p:cNvSpPr>
          <p:nvPr/>
        </p:nvSpPr>
        <p:spPr bwMode="auto">
          <a:xfrm>
            <a:off x="5649782" y="3775469"/>
            <a:ext cx="2647110" cy="2191592"/>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4"/>
          </a:solidFill>
          <a:ln w="19050">
            <a:solidFill>
              <a:schemeClr val="accent4">
                <a:lumMod val="75000"/>
              </a:schemeClr>
            </a:solid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49" name="Freeform 12"/>
          <p:cNvSpPr>
            <a:spLocks/>
          </p:cNvSpPr>
          <p:nvPr/>
        </p:nvSpPr>
        <p:spPr bwMode="auto">
          <a:xfrm>
            <a:off x="3895114" y="3326925"/>
            <a:ext cx="2191593" cy="2633163"/>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1"/>
          </a:solidFill>
          <a:ln w="19050">
            <a:solidFill>
              <a:schemeClr val="accent1">
                <a:lumMod val="75000"/>
              </a:schemeClr>
            </a:solid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25" name="Slide Number Placeholder 24"/>
          <p:cNvSpPr>
            <a:spLocks noGrp="1"/>
          </p:cNvSpPr>
          <p:nvPr>
            <p:ph type="sldNum" sz="quarter" idx="4294967295"/>
          </p:nvPr>
        </p:nvSpPr>
        <p:spPr>
          <a:xfrm>
            <a:off x="9347200" y="6356350"/>
            <a:ext cx="2844800" cy="365125"/>
          </a:xfrm>
          <a:prstGeom prst="rect">
            <a:avLst/>
          </a:prstGeom>
        </p:spPr>
        <p:txBody>
          <a:bodyPr/>
          <a:lstStyle/>
          <a:p>
            <a:pPr defTabSz="914126"/>
            <a:fld id="{C136B7D2-B98C-44FD-8D04-7EC62A564975}" type="slidenum">
              <a:rPr lang="en-US" sz="1799">
                <a:solidFill>
                  <a:srgbClr val="FFFFFF"/>
                </a:solidFill>
                <a:latin typeface="张海山锐线体简"/>
                <a:cs typeface="+mn-ea"/>
                <a:sym typeface="+mn-lt"/>
              </a:rPr>
              <a:pPr defTabSz="914126"/>
              <a:t>19</a:t>
            </a:fld>
            <a:endParaRPr lang="en-US" sz="1799" dirty="0">
              <a:solidFill>
                <a:srgbClr val="FFFFFF"/>
              </a:solidFill>
              <a:latin typeface="张海山锐线体简"/>
              <a:cs typeface="+mn-ea"/>
              <a:sym typeface="+mn-lt"/>
            </a:endParaRPr>
          </a:p>
        </p:txBody>
      </p:sp>
      <p:grpSp>
        <p:nvGrpSpPr>
          <p:cNvPr id="4" name="Group 59"/>
          <p:cNvGrpSpPr/>
          <p:nvPr/>
        </p:nvGrpSpPr>
        <p:grpSpPr>
          <a:xfrm>
            <a:off x="8296889" y="4432137"/>
            <a:ext cx="3034137" cy="1355654"/>
            <a:chOff x="7154104" y="3206176"/>
            <a:chExt cx="2276195" cy="1017005"/>
          </a:xfrm>
        </p:grpSpPr>
        <p:sp>
          <p:nvSpPr>
            <p:cNvPr id="52" name="TextBox 51"/>
            <p:cNvSpPr txBox="1"/>
            <p:nvPr/>
          </p:nvSpPr>
          <p:spPr>
            <a:xfrm>
              <a:off x="7154105" y="3453979"/>
              <a:ext cx="2276194" cy="769202"/>
            </a:xfrm>
            <a:prstGeom prst="rect">
              <a:avLst/>
            </a:prstGeom>
            <a:noFill/>
          </p:spPr>
          <p:txBody>
            <a:bodyPr wrap="square" lIns="0" tIns="0" rIns="0" bIns="0" rtlCol="0">
              <a:spAutoFit/>
            </a:bodyPr>
            <a:lstStyle/>
            <a:p>
              <a:pPr defTabSz="914126"/>
              <a:r>
                <a:rPr lang="en-US" sz="1333" dirty="0">
                  <a:solidFill>
                    <a:srgbClr val="FFFFFF">
                      <a:lumMod val="65000"/>
                      <a:lumOff val="35000"/>
                    </a:srgbClr>
                  </a:solidFill>
                  <a:latin typeface="张海山锐线体简"/>
                  <a:cs typeface="+mn-ea"/>
                  <a:sym typeface="+mn-lt"/>
                </a:rPr>
                <a:t>There are many variations of passages </a:t>
              </a:r>
            </a:p>
            <a:p>
              <a:pPr defTabSz="914126"/>
              <a:r>
                <a:rPr lang="en-US" sz="1333" dirty="0">
                  <a:solidFill>
                    <a:srgbClr val="FFFFFF">
                      <a:lumMod val="65000"/>
                      <a:lumOff val="35000"/>
                    </a:srgbClr>
                  </a:solidFill>
                  <a:latin typeface="张海山锐线体简"/>
                  <a:cs typeface="+mn-ea"/>
                  <a:sym typeface="+mn-lt"/>
                </a:rPr>
                <a:t>of Lorem Ipsum available, but the have suffered alteration in some  form, by </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humour, or randomized words</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 which  don't believable</a:t>
              </a:r>
            </a:p>
          </p:txBody>
        </p:sp>
        <p:sp>
          <p:nvSpPr>
            <p:cNvPr id="53" name="Rectangle 52"/>
            <p:cNvSpPr/>
            <p:nvPr/>
          </p:nvSpPr>
          <p:spPr>
            <a:xfrm>
              <a:off x="7154104" y="3206176"/>
              <a:ext cx="620362" cy="184666"/>
            </a:xfrm>
            <a:prstGeom prst="rect">
              <a:avLst/>
            </a:prstGeom>
          </p:spPr>
          <p:txBody>
            <a:bodyPr wrap="none" lIns="0" tIns="0" rIns="0" bIns="0">
              <a:spAutoFit/>
            </a:bodyPr>
            <a:lstStyle/>
            <a:p>
              <a:pPr defTabSz="914126"/>
              <a:r>
                <a:rPr lang="zh-CN" altLang="en-US" sz="1600" b="1" dirty="0">
                  <a:solidFill>
                    <a:srgbClr val="0070C0"/>
                  </a:solidFill>
                  <a:latin typeface="张海山锐线体简"/>
                  <a:cs typeface="+mn-ea"/>
                  <a:sym typeface="+mn-lt"/>
                </a:rPr>
                <a:t>添加标题</a:t>
              </a:r>
              <a:endParaRPr lang="en-US" sz="1600" b="1" dirty="0">
                <a:solidFill>
                  <a:srgbClr val="0070C0"/>
                </a:solidFill>
                <a:latin typeface="张海山锐线体简"/>
                <a:cs typeface="+mn-ea"/>
                <a:sym typeface="+mn-lt"/>
              </a:endParaRPr>
            </a:p>
          </p:txBody>
        </p:sp>
      </p:grpSp>
      <p:grpSp>
        <p:nvGrpSpPr>
          <p:cNvPr id="5" name="Group 58"/>
          <p:cNvGrpSpPr/>
          <p:nvPr/>
        </p:nvGrpSpPr>
        <p:grpSpPr>
          <a:xfrm>
            <a:off x="8296889" y="1693318"/>
            <a:ext cx="3034137" cy="1355654"/>
            <a:chOff x="7174424" y="1352592"/>
            <a:chExt cx="2276195" cy="1017005"/>
          </a:xfrm>
        </p:grpSpPr>
        <p:sp>
          <p:nvSpPr>
            <p:cNvPr id="55" name="TextBox 54"/>
            <p:cNvSpPr txBox="1"/>
            <p:nvPr/>
          </p:nvSpPr>
          <p:spPr>
            <a:xfrm>
              <a:off x="7174424" y="1600395"/>
              <a:ext cx="2276195" cy="769202"/>
            </a:xfrm>
            <a:prstGeom prst="rect">
              <a:avLst/>
            </a:prstGeom>
            <a:noFill/>
          </p:spPr>
          <p:txBody>
            <a:bodyPr wrap="square" lIns="0" tIns="0" rIns="0" bIns="0" rtlCol="0">
              <a:spAutoFit/>
            </a:bodyPr>
            <a:lstStyle/>
            <a:p>
              <a:pPr defTabSz="914126"/>
              <a:r>
                <a:rPr lang="en-US" sz="1333" dirty="0">
                  <a:solidFill>
                    <a:srgbClr val="FFFFFF">
                      <a:lumMod val="65000"/>
                      <a:lumOff val="35000"/>
                    </a:srgbClr>
                  </a:solidFill>
                  <a:latin typeface="张海山锐线体简"/>
                  <a:cs typeface="+mn-ea"/>
                  <a:sym typeface="+mn-lt"/>
                </a:rPr>
                <a:t>There are many variations of passages </a:t>
              </a:r>
            </a:p>
            <a:p>
              <a:pPr defTabSz="914126"/>
              <a:r>
                <a:rPr lang="en-US" sz="1333" dirty="0">
                  <a:solidFill>
                    <a:srgbClr val="FFFFFF">
                      <a:lumMod val="65000"/>
                      <a:lumOff val="35000"/>
                    </a:srgbClr>
                  </a:solidFill>
                  <a:latin typeface="张海山锐线体简"/>
                  <a:cs typeface="+mn-ea"/>
                  <a:sym typeface="+mn-lt"/>
                </a:rPr>
                <a:t>of Lorem Ipsum available, but the have suffered alteration in some  form, by </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humour, or randomized words</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 which  don't believable</a:t>
              </a:r>
            </a:p>
          </p:txBody>
        </p:sp>
        <p:sp>
          <p:nvSpPr>
            <p:cNvPr id="56" name="Rectangle 55"/>
            <p:cNvSpPr/>
            <p:nvPr/>
          </p:nvSpPr>
          <p:spPr>
            <a:xfrm>
              <a:off x="7174424" y="1352592"/>
              <a:ext cx="620362" cy="184666"/>
            </a:xfrm>
            <a:prstGeom prst="rect">
              <a:avLst/>
            </a:prstGeom>
          </p:spPr>
          <p:txBody>
            <a:bodyPr wrap="none" lIns="0" tIns="0" rIns="0" bIns="0">
              <a:spAutoFit/>
            </a:bodyPr>
            <a:lstStyle/>
            <a:p>
              <a:pPr defTabSz="914126"/>
              <a:r>
                <a:rPr lang="zh-CN" altLang="en-US" sz="1600" b="1" dirty="0">
                  <a:solidFill>
                    <a:srgbClr val="00B0F0"/>
                  </a:solidFill>
                  <a:latin typeface="张海山锐线体简"/>
                  <a:cs typeface="+mn-ea"/>
                  <a:sym typeface="+mn-lt"/>
                </a:rPr>
                <a:t>添加标题</a:t>
              </a:r>
              <a:endParaRPr lang="en-US" sz="1600" b="1" dirty="0">
                <a:solidFill>
                  <a:srgbClr val="00B0F0"/>
                </a:solidFill>
                <a:latin typeface="张海山锐线体简"/>
                <a:cs typeface="+mn-ea"/>
                <a:sym typeface="+mn-lt"/>
              </a:endParaRPr>
            </a:p>
          </p:txBody>
        </p:sp>
      </p:grpSp>
      <p:grpSp>
        <p:nvGrpSpPr>
          <p:cNvPr id="6" name="Group 56"/>
          <p:cNvGrpSpPr/>
          <p:nvPr/>
        </p:nvGrpSpPr>
        <p:grpSpPr>
          <a:xfrm>
            <a:off x="911761" y="1662846"/>
            <a:ext cx="3034138" cy="1355654"/>
            <a:chOff x="-296510" y="1363501"/>
            <a:chExt cx="2276196" cy="1017005"/>
          </a:xfrm>
        </p:grpSpPr>
        <p:sp>
          <p:nvSpPr>
            <p:cNvPr id="58" name="TextBox 57"/>
            <p:cNvSpPr txBox="1"/>
            <p:nvPr/>
          </p:nvSpPr>
          <p:spPr>
            <a:xfrm>
              <a:off x="-296510" y="1611304"/>
              <a:ext cx="2276196" cy="769202"/>
            </a:xfrm>
            <a:prstGeom prst="rect">
              <a:avLst/>
            </a:prstGeom>
            <a:noFill/>
          </p:spPr>
          <p:txBody>
            <a:bodyPr wrap="square" lIns="0" tIns="0" rIns="0" bIns="0" rtlCol="0">
              <a:spAutoFit/>
            </a:bodyPr>
            <a:lstStyle/>
            <a:p>
              <a:pPr algn="r" defTabSz="914126"/>
              <a:r>
                <a:rPr lang="en-US" sz="1333" dirty="0">
                  <a:solidFill>
                    <a:srgbClr val="FFFFFF">
                      <a:lumMod val="65000"/>
                      <a:lumOff val="35000"/>
                    </a:srgbClr>
                  </a:solidFill>
                  <a:latin typeface="张海山锐线体简"/>
                  <a:cs typeface="+mn-ea"/>
                  <a:sym typeface="+mn-lt"/>
                </a:rPr>
                <a:t>There are many variations of passages </a:t>
              </a:r>
            </a:p>
            <a:p>
              <a:pPr algn="r" defTabSz="914126"/>
              <a:r>
                <a:rPr lang="en-US" sz="1333" dirty="0">
                  <a:solidFill>
                    <a:srgbClr val="FFFFFF">
                      <a:lumMod val="65000"/>
                      <a:lumOff val="35000"/>
                    </a:srgbClr>
                  </a:solidFill>
                  <a:latin typeface="张海山锐线体简"/>
                  <a:cs typeface="+mn-ea"/>
                  <a:sym typeface="+mn-lt"/>
                </a:rPr>
                <a:t>of Lorem Ipsum available, but the have suffered alteration in some  form, by </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humour, or randomized words</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 which  don't believable</a:t>
              </a:r>
            </a:p>
          </p:txBody>
        </p:sp>
        <p:sp>
          <p:nvSpPr>
            <p:cNvPr id="59" name="Rectangle 58"/>
            <p:cNvSpPr/>
            <p:nvPr/>
          </p:nvSpPr>
          <p:spPr>
            <a:xfrm>
              <a:off x="1359323" y="1363501"/>
              <a:ext cx="620363" cy="184666"/>
            </a:xfrm>
            <a:prstGeom prst="rect">
              <a:avLst/>
            </a:prstGeom>
          </p:spPr>
          <p:txBody>
            <a:bodyPr wrap="none" lIns="0" tIns="0" rIns="0" bIns="0">
              <a:spAutoFit/>
            </a:bodyPr>
            <a:lstStyle/>
            <a:p>
              <a:pPr algn="r" defTabSz="914126"/>
              <a:r>
                <a:rPr lang="zh-CN" altLang="en-US" sz="1600" b="1" dirty="0">
                  <a:solidFill>
                    <a:srgbClr val="0070C0"/>
                  </a:solidFill>
                  <a:latin typeface="张海山锐线体简"/>
                  <a:cs typeface="+mn-ea"/>
                  <a:sym typeface="+mn-lt"/>
                </a:rPr>
                <a:t>添加标题</a:t>
              </a:r>
              <a:endParaRPr lang="en-US" sz="1600" b="1" dirty="0">
                <a:solidFill>
                  <a:srgbClr val="0070C0"/>
                </a:solidFill>
                <a:latin typeface="张海山锐线体简"/>
                <a:cs typeface="+mn-ea"/>
                <a:sym typeface="+mn-lt"/>
              </a:endParaRPr>
            </a:p>
          </p:txBody>
        </p:sp>
      </p:grpSp>
      <p:grpSp>
        <p:nvGrpSpPr>
          <p:cNvPr id="7" name="Group 56"/>
          <p:cNvGrpSpPr/>
          <p:nvPr/>
        </p:nvGrpSpPr>
        <p:grpSpPr>
          <a:xfrm>
            <a:off x="911761" y="4404645"/>
            <a:ext cx="3034138" cy="1355654"/>
            <a:chOff x="-296510" y="1363501"/>
            <a:chExt cx="2276196" cy="1017005"/>
          </a:xfrm>
        </p:grpSpPr>
        <p:sp>
          <p:nvSpPr>
            <p:cNvPr id="61" name="TextBox 60"/>
            <p:cNvSpPr txBox="1"/>
            <p:nvPr/>
          </p:nvSpPr>
          <p:spPr>
            <a:xfrm>
              <a:off x="-296510" y="1611304"/>
              <a:ext cx="2276196" cy="769202"/>
            </a:xfrm>
            <a:prstGeom prst="rect">
              <a:avLst/>
            </a:prstGeom>
            <a:noFill/>
          </p:spPr>
          <p:txBody>
            <a:bodyPr wrap="square" lIns="0" tIns="0" rIns="0" bIns="0" rtlCol="0">
              <a:spAutoFit/>
            </a:bodyPr>
            <a:lstStyle/>
            <a:p>
              <a:pPr algn="r" defTabSz="914126"/>
              <a:r>
                <a:rPr lang="en-US" sz="1333" dirty="0">
                  <a:solidFill>
                    <a:srgbClr val="FFFFFF">
                      <a:lumMod val="65000"/>
                      <a:lumOff val="35000"/>
                    </a:srgbClr>
                  </a:solidFill>
                  <a:latin typeface="张海山锐线体简"/>
                  <a:cs typeface="+mn-ea"/>
                  <a:sym typeface="+mn-lt"/>
                </a:rPr>
                <a:t>There are many variations of passages </a:t>
              </a:r>
            </a:p>
            <a:p>
              <a:pPr algn="r" defTabSz="914126"/>
              <a:r>
                <a:rPr lang="en-US" sz="1333" dirty="0">
                  <a:solidFill>
                    <a:srgbClr val="FFFFFF">
                      <a:lumMod val="65000"/>
                      <a:lumOff val="35000"/>
                    </a:srgbClr>
                  </a:solidFill>
                  <a:latin typeface="张海山锐线体简"/>
                  <a:cs typeface="+mn-ea"/>
                  <a:sym typeface="+mn-lt"/>
                </a:rPr>
                <a:t>of Lorem Ipsum available, but the have suffered alteration in some  form, by </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humour, or randomized words</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 which  don't believable</a:t>
              </a:r>
            </a:p>
          </p:txBody>
        </p:sp>
        <p:sp>
          <p:nvSpPr>
            <p:cNvPr id="62" name="Rectangle 61"/>
            <p:cNvSpPr/>
            <p:nvPr/>
          </p:nvSpPr>
          <p:spPr>
            <a:xfrm>
              <a:off x="1359323" y="1363501"/>
              <a:ext cx="620363" cy="184666"/>
            </a:xfrm>
            <a:prstGeom prst="rect">
              <a:avLst/>
            </a:prstGeom>
          </p:spPr>
          <p:txBody>
            <a:bodyPr wrap="none" lIns="0" tIns="0" rIns="0" bIns="0">
              <a:spAutoFit/>
            </a:bodyPr>
            <a:lstStyle/>
            <a:p>
              <a:pPr algn="r" defTabSz="914126"/>
              <a:r>
                <a:rPr lang="zh-CN" altLang="en-US" sz="1600" b="1" dirty="0">
                  <a:solidFill>
                    <a:srgbClr val="00B0F0"/>
                  </a:solidFill>
                  <a:latin typeface="张海山锐线体简"/>
                  <a:cs typeface="+mn-ea"/>
                  <a:sym typeface="+mn-lt"/>
                </a:rPr>
                <a:t>添加标题</a:t>
              </a:r>
              <a:endParaRPr lang="en-US" sz="1600" b="1" dirty="0">
                <a:solidFill>
                  <a:srgbClr val="00B0F0"/>
                </a:solidFill>
                <a:latin typeface="张海山锐线体简"/>
                <a:cs typeface="+mn-ea"/>
                <a:sym typeface="+mn-lt"/>
              </a:endParaRPr>
            </a:p>
          </p:txBody>
        </p:sp>
      </p:grpSp>
      <p:sp>
        <p:nvSpPr>
          <p:cNvPr id="63" name="Freeform 129"/>
          <p:cNvSpPr>
            <a:spLocks/>
          </p:cNvSpPr>
          <p:nvPr/>
        </p:nvSpPr>
        <p:spPr bwMode="auto">
          <a:xfrm>
            <a:off x="4790583" y="2507529"/>
            <a:ext cx="436735" cy="534188"/>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tx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64" name="Freeform 182"/>
          <p:cNvSpPr>
            <a:spLocks noEditPoints="1"/>
          </p:cNvSpPr>
          <p:nvPr/>
        </p:nvSpPr>
        <p:spPr bwMode="auto">
          <a:xfrm>
            <a:off x="4637004" y="4329978"/>
            <a:ext cx="597257" cy="558020"/>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tx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65" name="Freeform 211"/>
          <p:cNvSpPr>
            <a:spLocks noEditPoints="1"/>
          </p:cNvSpPr>
          <p:nvPr/>
        </p:nvSpPr>
        <p:spPr bwMode="auto">
          <a:xfrm>
            <a:off x="6879251" y="2584317"/>
            <a:ext cx="522168" cy="518025"/>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tx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66" name="Freeform 135"/>
          <p:cNvSpPr>
            <a:spLocks noEditPoints="1"/>
          </p:cNvSpPr>
          <p:nvPr/>
        </p:nvSpPr>
        <p:spPr bwMode="auto">
          <a:xfrm>
            <a:off x="6720686" y="4624576"/>
            <a:ext cx="527155" cy="493790"/>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tx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34" name="Freeform 239"/>
          <p:cNvSpPr>
            <a:spLocks noEditPoints="1"/>
          </p:cNvSpPr>
          <p:nvPr/>
        </p:nvSpPr>
        <p:spPr bwMode="auto">
          <a:xfrm>
            <a:off x="5744435" y="3455726"/>
            <a:ext cx="649518" cy="639290"/>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bg1">
              <a:lumMod val="75000"/>
            </a:schemeClr>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26" name="文本框 25"/>
          <p:cNvSpPr txBox="1"/>
          <p:nvPr/>
        </p:nvSpPr>
        <p:spPr>
          <a:xfrm>
            <a:off x="3613462" y="153671"/>
            <a:ext cx="5255202" cy="769241"/>
          </a:xfrm>
          <a:prstGeom prst="rect">
            <a:avLst/>
          </a:prstGeom>
          <a:noFill/>
        </p:spPr>
        <p:txBody>
          <a:bodyPr wrap="square" lIns="91416" tIns="45708" rIns="91416" bIns="45708" rtlCol="0">
            <a:spAutoFit/>
          </a:bodyPr>
          <a:lstStyle/>
          <a:p>
            <a:pPr algn="ctr" defTabSz="914126"/>
            <a:r>
              <a:rPr kumimoji="1" lang="zh-CN" altLang="en-US" sz="4399" b="1" dirty="0">
                <a:solidFill>
                  <a:prstClr val="white"/>
                </a:solidFill>
                <a:latin typeface="张海山锐线体简"/>
                <a:cs typeface="+mn-ea"/>
                <a:sym typeface="+mn-lt"/>
              </a:rPr>
              <a:t>添加您的标题</a:t>
            </a:r>
          </a:p>
        </p:txBody>
      </p:sp>
    </p:spTree>
    <p:extLst>
      <p:ext uri="{BB962C8B-B14F-4D97-AF65-F5344CB8AC3E}">
        <p14:creationId xmlns:p14="http://schemas.microsoft.com/office/powerpoint/2010/main" val="41493663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 calcmode="lin" valueType="num">
                                      <p:cBhvr>
                                        <p:cTn id="9" dur="500" fill="hold"/>
                                        <p:tgtEl>
                                          <p:spTgt spid="34"/>
                                        </p:tgtEl>
                                        <p:attrNameLst>
                                          <p:attrName>style.rotation</p:attrName>
                                        </p:attrNameLst>
                                      </p:cBhvr>
                                      <p:tavLst>
                                        <p:tav tm="0">
                                          <p:val>
                                            <p:fltVal val="360"/>
                                          </p:val>
                                        </p:tav>
                                        <p:tav tm="100000">
                                          <p:val>
                                            <p:fltVal val="0"/>
                                          </p:val>
                                        </p:tav>
                                      </p:tavLst>
                                    </p:anim>
                                    <p:animEffect transition="in" filter="fade">
                                      <p:cBhvr>
                                        <p:cTn id="10" dur="500"/>
                                        <p:tgtEl>
                                          <p:spTgt spid="34"/>
                                        </p:tgtEl>
                                      </p:cBhvr>
                                    </p:animEffect>
                                  </p:childTnLst>
                                </p:cTn>
                              </p:par>
                            </p:childTnLst>
                          </p:cTn>
                        </p:par>
                        <p:par>
                          <p:cTn id="11" fill="hold">
                            <p:stCondLst>
                              <p:cond delay="500"/>
                            </p:stCondLst>
                            <p:childTnLst>
                              <p:par>
                                <p:cTn id="12" presetID="53" presetClass="entr" presetSubtype="0" fill="hold" grpId="0" nodeType="afterEffect">
                                  <p:stCondLst>
                                    <p:cond delay="0"/>
                                  </p:stCondLst>
                                  <p:childTnLst>
                                    <p:set>
                                      <p:cBhvr>
                                        <p:cTn id="13" dur="1" fill="hold">
                                          <p:stCondLst>
                                            <p:cond delay="0"/>
                                          </p:stCondLst>
                                        </p:cTn>
                                        <p:tgtEl>
                                          <p:spTgt spid="49"/>
                                        </p:tgtEl>
                                        <p:attrNameLst>
                                          <p:attrName>style.visibility</p:attrName>
                                        </p:attrNameLst>
                                      </p:cBhvr>
                                      <p:to>
                                        <p:strVal val="visible"/>
                                      </p:to>
                                    </p:set>
                                    <p:anim calcmode="lin" valueType="num">
                                      <p:cBhvr>
                                        <p:cTn id="14" dur="500" fill="hold"/>
                                        <p:tgtEl>
                                          <p:spTgt spid="49"/>
                                        </p:tgtEl>
                                        <p:attrNameLst>
                                          <p:attrName>ppt_w</p:attrName>
                                        </p:attrNameLst>
                                      </p:cBhvr>
                                      <p:tavLst>
                                        <p:tav tm="0">
                                          <p:val>
                                            <p:fltVal val="0"/>
                                          </p:val>
                                        </p:tav>
                                        <p:tav tm="100000">
                                          <p:val>
                                            <p:strVal val="#ppt_w"/>
                                          </p:val>
                                        </p:tav>
                                      </p:tavLst>
                                    </p:anim>
                                    <p:anim calcmode="lin" valueType="num">
                                      <p:cBhvr>
                                        <p:cTn id="15" dur="500" fill="hold"/>
                                        <p:tgtEl>
                                          <p:spTgt spid="49"/>
                                        </p:tgtEl>
                                        <p:attrNameLst>
                                          <p:attrName>ppt_h</p:attrName>
                                        </p:attrNameLst>
                                      </p:cBhvr>
                                      <p:tavLst>
                                        <p:tav tm="0">
                                          <p:val>
                                            <p:fltVal val="0"/>
                                          </p:val>
                                        </p:tav>
                                        <p:tav tm="100000">
                                          <p:val>
                                            <p:strVal val="#ppt_h"/>
                                          </p:val>
                                        </p:tav>
                                      </p:tavLst>
                                    </p:anim>
                                    <p:animEffect transition="in" filter="fade">
                                      <p:cBhvr>
                                        <p:cTn id="16" dur="500"/>
                                        <p:tgtEl>
                                          <p:spTgt spid="49"/>
                                        </p:tgtEl>
                                      </p:cBhvr>
                                    </p:animEffect>
                                  </p:childTnLst>
                                </p:cTn>
                              </p:par>
                            </p:childTnLst>
                          </p:cTn>
                        </p:par>
                        <p:par>
                          <p:cTn id="17" fill="hold">
                            <p:stCondLst>
                              <p:cond delay="1000"/>
                            </p:stCondLst>
                            <p:childTnLst>
                              <p:par>
                                <p:cTn id="18" presetID="53" presetClass="entr" presetSubtype="0" fill="hold" grpId="0" nodeType="afterEffect">
                                  <p:stCondLst>
                                    <p:cond delay="0"/>
                                  </p:stCondLst>
                                  <p:childTnLst>
                                    <p:set>
                                      <p:cBhvr>
                                        <p:cTn id="19" dur="1" fill="hold">
                                          <p:stCondLst>
                                            <p:cond delay="0"/>
                                          </p:stCondLst>
                                        </p:cTn>
                                        <p:tgtEl>
                                          <p:spTgt spid="64"/>
                                        </p:tgtEl>
                                        <p:attrNameLst>
                                          <p:attrName>style.visibility</p:attrName>
                                        </p:attrNameLst>
                                      </p:cBhvr>
                                      <p:to>
                                        <p:strVal val="visible"/>
                                      </p:to>
                                    </p:set>
                                    <p:anim calcmode="lin" valueType="num">
                                      <p:cBhvr>
                                        <p:cTn id="20" dur="500" fill="hold"/>
                                        <p:tgtEl>
                                          <p:spTgt spid="64"/>
                                        </p:tgtEl>
                                        <p:attrNameLst>
                                          <p:attrName>ppt_w</p:attrName>
                                        </p:attrNameLst>
                                      </p:cBhvr>
                                      <p:tavLst>
                                        <p:tav tm="0">
                                          <p:val>
                                            <p:fltVal val="0"/>
                                          </p:val>
                                        </p:tav>
                                        <p:tav tm="100000">
                                          <p:val>
                                            <p:strVal val="#ppt_w"/>
                                          </p:val>
                                        </p:tav>
                                      </p:tavLst>
                                    </p:anim>
                                    <p:anim calcmode="lin" valueType="num">
                                      <p:cBhvr>
                                        <p:cTn id="21" dur="500" fill="hold"/>
                                        <p:tgtEl>
                                          <p:spTgt spid="64"/>
                                        </p:tgtEl>
                                        <p:attrNameLst>
                                          <p:attrName>ppt_h</p:attrName>
                                        </p:attrNameLst>
                                      </p:cBhvr>
                                      <p:tavLst>
                                        <p:tav tm="0">
                                          <p:val>
                                            <p:fltVal val="0"/>
                                          </p:val>
                                        </p:tav>
                                        <p:tav tm="100000">
                                          <p:val>
                                            <p:strVal val="#ppt_h"/>
                                          </p:val>
                                        </p:tav>
                                      </p:tavLst>
                                    </p:anim>
                                    <p:animEffect transition="in" filter="fade">
                                      <p:cBhvr>
                                        <p:cTn id="22" dur="500"/>
                                        <p:tgtEl>
                                          <p:spTgt spid="64"/>
                                        </p:tgtEl>
                                      </p:cBhvr>
                                    </p:animEffect>
                                  </p:childTnLst>
                                </p:cTn>
                              </p:par>
                              <p:par>
                                <p:cTn id="23" presetID="2" presetClass="entr" presetSubtype="8" accel="50000" decel="5000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0-#ppt_w/2"/>
                                          </p:val>
                                        </p:tav>
                                        <p:tav tm="100000">
                                          <p:val>
                                            <p:strVal val="#ppt_x"/>
                                          </p:val>
                                        </p:tav>
                                      </p:tavLst>
                                    </p:anim>
                                    <p:anim calcmode="lin" valueType="num">
                                      <p:cBhvr additive="base">
                                        <p:cTn id="26" dur="500" fill="hold"/>
                                        <p:tgtEl>
                                          <p:spTgt spid="7"/>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53" presetClass="entr" presetSubtype="0" fill="hold" grpId="0" nodeType="afterEffect">
                                  <p:stCondLst>
                                    <p:cond delay="0"/>
                                  </p:stCondLst>
                                  <p:childTnLst>
                                    <p:set>
                                      <p:cBhvr>
                                        <p:cTn id="29" dur="1" fill="hold">
                                          <p:stCondLst>
                                            <p:cond delay="0"/>
                                          </p:stCondLst>
                                        </p:cTn>
                                        <p:tgtEl>
                                          <p:spTgt spid="46"/>
                                        </p:tgtEl>
                                        <p:attrNameLst>
                                          <p:attrName>style.visibility</p:attrName>
                                        </p:attrNameLst>
                                      </p:cBhvr>
                                      <p:to>
                                        <p:strVal val="visible"/>
                                      </p:to>
                                    </p:set>
                                    <p:anim calcmode="lin" valueType="num">
                                      <p:cBhvr>
                                        <p:cTn id="30" dur="500" fill="hold"/>
                                        <p:tgtEl>
                                          <p:spTgt spid="46"/>
                                        </p:tgtEl>
                                        <p:attrNameLst>
                                          <p:attrName>ppt_w</p:attrName>
                                        </p:attrNameLst>
                                      </p:cBhvr>
                                      <p:tavLst>
                                        <p:tav tm="0">
                                          <p:val>
                                            <p:fltVal val="0"/>
                                          </p:val>
                                        </p:tav>
                                        <p:tav tm="100000">
                                          <p:val>
                                            <p:strVal val="#ppt_w"/>
                                          </p:val>
                                        </p:tav>
                                      </p:tavLst>
                                    </p:anim>
                                    <p:anim calcmode="lin" valueType="num">
                                      <p:cBhvr>
                                        <p:cTn id="31" dur="500" fill="hold"/>
                                        <p:tgtEl>
                                          <p:spTgt spid="46"/>
                                        </p:tgtEl>
                                        <p:attrNameLst>
                                          <p:attrName>ppt_h</p:attrName>
                                        </p:attrNameLst>
                                      </p:cBhvr>
                                      <p:tavLst>
                                        <p:tav tm="0">
                                          <p:val>
                                            <p:fltVal val="0"/>
                                          </p:val>
                                        </p:tav>
                                        <p:tav tm="100000">
                                          <p:val>
                                            <p:strVal val="#ppt_h"/>
                                          </p:val>
                                        </p:tav>
                                      </p:tavLst>
                                    </p:anim>
                                    <p:animEffect transition="in" filter="fade">
                                      <p:cBhvr>
                                        <p:cTn id="32" dur="500"/>
                                        <p:tgtEl>
                                          <p:spTgt spid="46"/>
                                        </p:tgtEl>
                                      </p:cBhvr>
                                    </p:animEffect>
                                  </p:childTnLst>
                                </p:cTn>
                              </p:par>
                            </p:childTnLst>
                          </p:cTn>
                        </p:par>
                        <p:par>
                          <p:cTn id="33" fill="hold">
                            <p:stCondLst>
                              <p:cond delay="2000"/>
                            </p:stCondLst>
                            <p:childTnLst>
                              <p:par>
                                <p:cTn id="34" presetID="53" presetClass="entr" presetSubtype="0" fill="hold" grpId="0" nodeType="afterEffect">
                                  <p:stCondLst>
                                    <p:cond delay="0"/>
                                  </p:stCondLst>
                                  <p:childTnLst>
                                    <p:set>
                                      <p:cBhvr>
                                        <p:cTn id="35" dur="1" fill="hold">
                                          <p:stCondLst>
                                            <p:cond delay="0"/>
                                          </p:stCondLst>
                                        </p:cTn>
                                        <p:tgtEl>
                                          <p:spTgt spid="63"/>
                                        </p:tgtEl>
                                        <p:attrNameLst>
                                          <p:attrName>style.visibility</p:attrName>
                                        </p:attrNameLst>
                                      </p:cBhvr>
                                      <p:to>
                                        <p:strVal val="visible"/>
                                      </p:to>
                                    </p:set>
                                    <p:anim calcmode="lin" valueType="num">
                                      <p:cBhvr>
                                        <p:cTn id="36" dur="500" fill="hold"/>
                                        <p:tgtEl>
                                          <p:spTgt spid="63"/>
                                        </p:tgtEl>
                                        <p:attrNameLst>
                                          <p:attrName>ppt_w</p:attrName>
                                        </p:attrNameLst>
                                      </p:cBhvr>
                                      <p:tavLst>
                                        <p:tav tm="0">
                                          <p:val>
                                            <p:fltVal val="0"/>
                                          </p:val>
                                        </p:tav>
                                        <p:tav tm="100000">
                                          <p:val>
                                            <p:strVal val="#ppt_w"/>
                                          </p:val>
                                        </p:tav>
                                      </p:tavLst>
                                    </p:anim>
                                    <p:anim calcmode="lin" valueType="num">
                                      <p:cBhvr>
                                        <p:cTn id="37" dur="500" fill="hold"/>
                                        <p:tgtEl>
                                          <p:spTgt spid="63"/>
                                        </p:tgtEl>
                                        <p:attrNameLst>
                                          <p:attrName>ppt_h</p:attrName>
                                        </p:attrNameLst>
                                      </p:cBhvr>
                                      <p:tavLst>
                                        <p:tav tm="0">
                                          <p:val>
                                            <p:fltVal val="0"/>
                                          </p:val>
                                        </p:tav>
                                        <p:tav tm="100000">
                                          <p:val>
                                            <p:strVal val="#ppt_h"/>
                                          </p:val>
                                        </p:tav>
                                      </p:tavLst>
                                    </p:anim>
                                    <p:animEffect transition="in" filter="fade">
                                      <p:cBhvr>
                                        <p:cTn id="38" dur="500"/>
                                        <p:tgtEl>
                                          <p:spTgt spid="63"/>
                                        </p:tgtEl>
                                      </p:cBhvr>
                                    </p:animEffect>
                                  </p:childTnLst>
                                </p:cTn>
                              </p:par>
                              <p:par>
                                <p:cTn id="39" presetID="2" presetClass="entr" presetSubtype="8" accel="50000" decel="50000" fill="hold" nodeType="with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additive="base">
                                        <p:cTn id="41" dur="500" fill="hold"/>
                                        <p:tgtEl>
                                          <p:spTgt spid="6"/>
                                        </p:tgtEl>
                                        <p:attrNameLst>
                                          <p:attrName>ppt_x</p:attrName>
                                        </p:attrNameLst>
                                      </p:cBhvr>
                                      <p:tavLst>
                                        <p:tav tm="0">
                                          <p:val>
                                            <p:strVal val="0-#ppt_w/2"/>
                                          </p:val>
                                        </p:tav>
                                        <p:tav tm="100000">
                                          <p:val>
                                            <p:strVal val="#ppt_x"/>
                                          </p:val>
                                        </p:tav>
                                      </p:tavLst>
                                    </p:anim>
                                    <p:anim calcmode="lin" valueType="num">
                                      <p:cBhvr additive="base">
                                        <p:cTn id="42" dur="500" fill="hold"/>
                                        <p:tgtEl>
                                          <p:spTgt spid="6"/>
                                        </p:tgtEl>
                                        <p:attrNameLst>
                                          <p:attrName>ppt_y</p:attrName>
                                        </p:attrNameLst>
                                      </p:cBhvr>
                                      <p:tavLst>
                                        <p:tav tm="0">
                                          <p:val>
                                            <p:strVal val="#ppt_y"/>
                                          </p:val>
                                        </p:tav>
                                        <p:tav tm="100000">
                                          <p:val>
                                            <p:strVal val="#ppt_y"/>
                                          </p:val>
                                        </p:tav>
                                      </p:tavLst>
                                    </p:anim>
                                  </p:childTnLst>
                                </p:cTn>
                              </p:par>
                            </p:childTnLst>
                          </p:cTn>
                        </p:par>
                        <p:par>
                          <p:cTn id="43" fill="hold">
                            <p:stCondLst>
                              <p:cond delay="2500"/>
                            </p:stCondLst>
                            <p:childTnLst>
                              <p:par>
                                <p:cTn id="44" presetID="53" presetClass="entr" presetSubtype="0" fill="hold" grpId="0" nodeType="afterEffect">
                                  <p:stCondLst>
                                    <p:cond delay="0"/>
                                  </p:stCondLst>
                                  <p:childTnLst>
                                    <p:set>
                                      <p:cBhvr>
                                        <p:cTn id="45" dur="1" fill="hold">
                                          <p:stCondLst>
                                            <p:cond delay="0"/>
                                          </p:stCondLst>
                                        </p:cTn>
                                        <p:tgtEl>
                                          <p:spTgt spid="47"/>
                                        </p:tgtEl>
                                        <p:attrNameLst>
                                          <p:attrName>style.visibility</p:attrName>
                                        </p:attrNameLst>
                                      </p:cBhvr>
                                      <p:to>
                                        <p:strVal val="visible"/>
                                      </p:to>
                                    </p:set>
                                    <p:anim calcmode="lin" valueType="num">
                                      <p:cBhvr>
                                        <p:cTn id="46" dur="500" fill="hold"/>
                                        <p:tgtEl>
                                          <p:spTgt spid="47"/>
                                        </p:tgtEl>
                                        <p:attrNameLst>
                                          <p:attrName>ppt_w</p:attrName>
                                        </p:attrNameLst>
                                      </p:cBhvr>
                                      <p:tavLst>
                                        <p:tav tm="0">
                                          <p:val>
                                            <p:fltVal val="0"/>
                                          </p:val>
                                        </p:tav>
                                        <p:tav tm="100000">
                                          <p:val>
                                            <p:strVal val="#ppt_w"/>
                                          </p:val>
                                        </p:tav>
                                      </p:tavLst>
                                    </p:anim>
                                    <p:anim calcmode="lin" valueType="num">
                                      <p:cBhvr>
                                        <p:cTn id="47" dur="500" fill="hold"/>
                                        <p:tgtEl>
                                          <p:spTgt spid="47"/>
                                        </p:tgtEl>
                                        <p:attrNameLst>
                                          <p:attrName>ppt_h</p:attrName>
                                        </p:attrNameLst>
                                      </p:cBhvr>
                                      <p:tavLst>
                                        <p:tav tm="0">
                                          <p:val>
                                            <p:fltVal val="0"/>
                                          </p:val>
                                        </p:tav>
                                        <p:tav tm="100000">
                                          <p:val>
                                            <p:strVal val="#ppt_h"/>
                                          </p:val>
                                        </p:tav>
                                      </p:tavLst>
                                    </p:anim>
                                    <p:animEffect transition="in" filter="fade">
                                      <p:cBhvr>
                                        <p:cTn id="48" dur="500"/>
                                        <p:tgtEl>
                                          <p:spTgt spid="47"/>
                                        </p:tgtEl>
                                      </p:cBhvr>
                                    </p:animEffect>
                                  </p:childTnLst>
                                </p:cTn>
                              </p:par>
                            </p:childTnLst>
                          </p:cTn>
                        </p:par>
                        <p:par>
                          <p:cTn id="49" fill="hold">
                            <p:stCondLst>
                              <p:cond delay="3000"/>
                            </p:stCondLst>
                            <p:childTnLst>
                              <p:par>
                                <p:cTn id="50" presetID="53" presetClass="entr" presetSubtype="0" fill="hold" grpId="0" nodeType="afterEffect">
                                  <p:stCondLst>
                                    <p:cond delay="0"/>
                                  </p:stCondLst>
                                  <p:childTnLst>
                                    <p:set>
                                      <p:cBhvr>
                                        <p:cTn id="51" dur="1" fill="hold">
                                          <p:stCondLst>
                                            <p:cond delay="0"/>
                                          </p:stCondLst>
                                        </p:cTn>
                                        <p:tgtEl>
                                          <p:spTgt spid="65"/>
                                        </p:tgtEl>
                                        <p:attrNameLst>
                                          <p:attrName>style.visibility</p:attrName>
                                        </p:attrNameLst>
                                      </p:cBhvr>
                                      <p:to>
                                        <p:strVal val="visible"/>
                                      </p:to>
                                    </p:set>
                                    <p:anim calcmode="lin" valueType="num">
                                      <p:cBhvr>
                                        <p:cTn id="52" dur="500" fill="hold"/>
                                        <p:tgtEl>
                                          <p:spTgt spid="65"/>
                                        </p:tgtEl>
                                        <p:attrNameLst>
                                          <p:attrName>ppt_w</p:attrName>
                                        </p:attrNameLst>
                                      </p:cBhvr>
                                      <p:tavLst>
                                        <p:tav tm="0">
                                          <p:val>
                                            <p:fltVal val="0"/>
                                          </p:val>
                                        </p:tav>
                                        <p:tav tm="100000">
                                          <p:val>
                                            <p:strVal val="#ppt_w"/>
                                          </p:val>
                                        </p:tav>
                                      </p:tavLst>
                                    </p:anim>
                                    <p:anim calcmode="lin" valueType="num">
                                      <p:cBhvr>
                                        <p:cTn id="53" dur="500" fill="hold"/>
                                        <p:tgtEl>
                                          <p:spTgt spid="65"/>
                                        </p:tgtEl>
                                        <p:attrNameLst>
                                          <p:attrName>ppt_h</p:attrName>
                                        </p:attrNameLst>
                                      </p:cBhvr>
                                      <p:tavLst>
                                        <p:tav tm="0">
                                          <p:val>
                                            <p:fltVal val="0"/>
                                          </p:val>
                                        </p:tav>
                                        <p:tav tm="100000">
                                          <p:val>
                                            <p:strVal val="#ppt_h"/>
                                          </p:val>
                                        </p:tav>
                                      </p:tavLst>
                                    </p:anim>
                                    <p:animEffect transition="in" filter="fade">
                                      <p:cBhvr>
                                        <p:cTn id="54" dur="500"/>
                                        <p:tgtEl>
                                          <p:spTgt spid="65"/>
                                        </p:tgtEl>
                                      </p:cBhvr>
                                    </p:animEffect>
                                  </p:childTnLst>
                                </p:cTn>
                              </p:par>
                              <p:par>
                                <p:cTn id="55" presetID="2" presetClass="entr" presetSubtype="2" accel="50000" decel="50000" fill="hold" nodeType="withEffect">
                                  <p:stCondLst>
                                    <p:cond delay="0"/>
                                  </p:stCondLst>
                                  <p:childTnLst>
                                    <p:set>
                                      <p:cBhvr>
                                        <p:cTn id="56" dur="1" fill="hold">
                                          <p:stCondLst>
                                            <p:cond delay="0"/>
                                          </p:stCondLst>
                                        </p:cTn>
                                        <p:tgtEl>
                                          <p:spTgt spid="5"/>
                                        </p:tgtEl>
                                        <p:attrNameLst>
                                          <p:attrName>style.visibility</p:attrName>
                                        </p:attrNameLst>
                                      </p:cBhvr>
                                      <p:to>
                                        <p:strVal val="visible"/>
                                      </p:to>
                                    </p:set>
                                    <p:anim calcmode="lin" valueType="num">
                                      <p:cBhvr additive="base">
                                        <p:cTn id="57" dur="500" fill="hold"/>
                                        <p:tgtEl>
                                          <p:spTgt spid="5"/>
                                        </p:tgtEl>
                                        <p:attrNameLst>
                                          <p:attrName>ppt_x</p:attrName>
                                        </p:attrNameLst>
                                      </p:cBhvr>
                                      <p:tavLst>
                                        <p:tav tm="0">
                                          <p:val>
                                            <p:strVal val="1+#ppt_w/2"/>
                                          </p:val>
                                        </p:tav>
                                        <p:tav tm="100000">
                                          <p:val>
                                            <p:strVal val="#ppt_x"/>
                                          </p:val>
                                        </p:tav>
                                      </p:tavLst>
                                    </p:anim>
                                    <p:anim calcmode="lin" valueType="num">
                                      <p:cBhvr additive="base">
                                        <p:cTn id="58" dur="500" fill="hold"/>
                                        <p:tgtEl>
                                          <p:spTgt spid="5"/>
                                        </p:tgtEl>
                                        <p:attrNameLst>
                                          <p:attrName>ppt_y</p:attrName>
                                        </p:attrNameLst>
                                      </p:cBhvr>
                                      <p:tavLst>
                                        <p:tav tm="0">
                                          <p:val>
                                            <p:strVal val="#ppt_y"/>
                                          </p:val>
                                        </p:tav>
                                        <p:tav tm="100000">
                                          <p:val>
                                            <p:strVal val="#ppt_y"/>
                                          </p:val>
                                        </p:tav>
                                      </p:tavLst>
                                    </p:anim>
                                  </p:childTnLst>
                                </p:cTn>
                              </p:par>
                            </p:childTnLst>
                          </p:cTn>
                        </p:par>
                        <p:par>
                          <p:cTn id="59" fill="hold">
                            <p:stCondLst>
                              <p:cond delay="3500"/>
                            </p:stCondLst>
                            <p:childTnLst>
                              <p:par>
                                <p:cTn id="60" presetID="53" presetClass="entr" presetSubtype="0" fill="hold" grpId="0" nodeType="afterEffect">
                                  <p:stCondLst>
                                    <p:cond delay="0"/>
                                  </p:stCondLst>
                                  <p:childTnLst>
                                    <p:set>
                                      <p:cBhvr>
                                        <p:cTn id="61" dur="1" fill="hold">
                                          <p:stCondLst>
                                            <p:cond delay="0"/>
                                          </p:stCondLst>
                                        </p:cTn>
                                        <p:tgtEl>
                                          <p:spTgt spid="48"/>
                                        </p:tgtEl>
                                        <p:attrNameLst>
                                          <p:attrName>style.visibility</p:attrName>
                                        </p:attrNameLst>
                                      </p:cBhvr>
                                      <p:to>
                                        <p:strVal val="visible"/>
                                      </p:to>
                                    </p:set>
                                    <p:anim calcmode="lin" valueType="num">
                                      <p:cBhvr>
                                        <p:cTn id="62" dur="500" fill="hold"/>
                                        <p:tgtEl>
                                          <p:spTgt spid="48"/>
                                        </p:tgtEl>
                                        <p:attrNameLst>
                                          <p:attrName>ppt_w</p:attrName>
                                        </p:attrNameLst>
                                      </p:cBhvr>
                                      <p:tavLst>
                                        <p:tav tm="0">
                                          <p:val>
                                            <p:fltVal val="0"/>
                                          </p:val>
                                        </p:tav>
                                        <p:tav tm="100000">
                                          <p:val>
                                            <p:strVal val="#ppt_w"/>
                                          </p:val>
                                        </p:tav>
                                      </p:tavLst>
                                    </p:anim>
                                    <p:anim calcmode="lin" valueType="num">
                                      <p:cBhvr>
                                        <p:cTn id="63" dur="500" fill="hold"/>
                                        <p:tgtEl>
                                          <p:spTgt spid="48"/>
                                        </p:tgtEl>
                                        <p:attrNameLst>
                                          <p:attrName>ppt_h</p:attrName>
                                        </p:attrNameLst>
                                      </p:cBhvr>
                                      <p:tavLst>
                                        <p:tav tm="0">
                                          <p:val>
                                            <p:fltVal val="0"/>
                                          </p:val>
                                        </p:tav>
                                        <p:tav tm="100000">
                                          <p:val>
                                            <p:strVal val="#ppt_h"/>
                                          </p:val>
                                        </p:tav>
                                      </p:tavLst>
                                    </p:anim>
                                    <p:animEffect transition="in" filter="fade">
                                      <p:cBhvr>
                                        <p:cTn id="64" dur="500"/>
                                        <p:tgtEl>
                                          <p:spTgt spid="48"/>
                                        </p:tgtEl>
                                      </p:cBhvr>
                                    </p:animEffect>
                                  </p:childTnLst>
                                </p:cTn>
                              </p:par>
                            </p:childTnLst>
                          </p:cTn>
                        </p:par>
                        <p:par>
                          <p:cTn id="65" fill="hold">
                            <p:stCondLst>
                              <p:cond delay="4000"/>
                            </p:stCondLst>
                            <p:childTnLst>
                              <p:par>
                                <p:cTn id="66" presetID="53" presetClass="entr" presetSubtype="0" fill="hold" grpId="0" nodeType="afterEffect">
                                  <p:stCondLst>
                                    <p:cond delay="0"/>
                                  </p:stCondLst>
                                  <p:childTnLst>
                                    <p:set>
                                      <p:cBhvr>
                                        <p:cTn id="67" dur="1" fill="hold">
                                          <p:stCondLst>
                                            <p:cond delay="0"/>
                                          </p:stCondLst>
                                        </p:cTn>
                                        <p:tgtEl>
                                          <p:spTgt spid="66"/>
                                        </p:tgtEl>
                                        <p:attrNameLst>
                                          <p:attrName>style.visibility</p:attrName>
                                        </p:attrNameLst>
                                      </p:cBhvr>
                                      <p:to>
                                        <p:strVal val="visible"/>
                                      </p:to>
                                    </p:set>
                                    <p:anim calcmode="lin" valueType="num">
                                      <p:cBhvr>
                                        <p:cTn id="68" dur="500" fill="hold"/>
                                        <p:tgtEl>
                                          <p:spTgt spid="66"/>
                                        </p:tgtEl>
                                        <p:attrNameLst>
                                          <p:attrName>ppt_w</p:attrName>
                                        </p:attrNameLst>
                                      </p:cBhvr>
                                      <p:tavLst>
                                        <p:tav tm="0">
                                          <p:val>
                                            <p:fltVal val="0"/>
                                          </p:val>
                                        </p:tav>
                                        <p:tav tm="100000">
                                          <p:val>
                                            <p:strVal val="#ppt_w"/>
                                          </p:val>
                                        </p:tav>
                                      </p:tavLst>
                                    </p:anim>
                                    <p:anim calcmode="lin" valueType="num">
                                      <p:cBhvr>
                                        <p:cTn id="69" dur="500" fill="hold"/>
                                        <p:tgtEl>
                                          <p:spTgt spid="66"/>
                                        </p:tgtEl>
                                        <p:attrNameLst>
                                          <p:attrName>ppt_h</p:attrName>
                                        </p:attrNameLst>
                                      </p:cBhvr>
                                      <p:tavLst>
                                        <p:tav tm="0">
                                          <p:val>
                                            <p:fltVal val="0"/>
                                          </p:val>
                                        </p:tav>
                                        <p:tav tm="100000">
                                          <p:val>
                                            <p:strVal val="#ppt_h"/>
                                          </p:val>
                                        </p:tav>
                                      </p:tavLst>
                                    </p:anim>
                                    <p:animEffect transition="in" filter="fade">
                                      <p:cBhvr>
                                        <p:cTn id="70" dur="500"/>
                                        <p:tgtEl>
                                          <p:spTgt spid="66"/>
                                        </p:tgtEl>
                                      </p:cBhvr>
                                    </p:animEffect>
                                  </p:childTnLst>
                                </p:cTn>
                              </p:par>
                              <p:par>
                                <p:cTn id="71" presetID="2" presetClass="entr" presetSubtype="2" accel="50000" decel="50000" fill="hold" nodeType="withEffect">
                                  <p:stCondLst>
                                    <p:cond delay="0"/>
                                  </p:stCondLst>
                                  <p:childTnLst>
                                    <p:set>
                                      <p:cBhvr>
                                        <p:cTn id="72" dur="1" fill="hold">
                                          <p:stCondLst>
                                            <p:cond delay="0"/>
                                          </p:stCondLst>
                                        </p:cTn>
                                        <p:tgtEl>
                                          <p:spTgt spid="4"/>
                                        </p:tgtEl>
                                        <p:attrNameLst>
                                          <p:attrName>style.visibility</p:attrName>
                                        </p:attrNameLst>
                                      </p:cBhvr>
                                      <p:to>
                                        <p:strVal val="visible"/>
                                      </p:to>
                                    </p:set>
                                    <p:anim calcmode="lin" valueType="num">
                                      <p:cBhvr additive="base">
                                        <p:cTn id="73" dur="500" fill="hold"/>
                                        <p:tgtEl>
                                          <p:spTgt spid="4"/>
                                        </p:tgtEl>
                                        <p:attrNameLst>
                                          <p:attrName>ppt_x</p:attrName>
                                        </p:attrNameLst>
                                      </p:cBhvr>
                                      <p:tavLst>
                                        <p:tav tm="0">
                                          <p:val>
                                            <p:strVal val="1+#ppt_w/2"/>
                                          </p:val>
                                        </p:tav>
                                        <p:tav tm="100000">
                                          <p:val>
                                            <p:strVal val="#ppt_x"/>
                                          </p:val>
                                        </p:tav>
                                      </p:tavLst>
                                    </p:anim>
                                    <p:anim calcmode="lin" valueType="num">
                                      <p:cBhvr additive="base">
                                        <p:cTn id="7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8" grpId="0" animBg="1"/>
      <p:bldP spid="49" grpId="0" animBg="1"/>
      <p:bldP spid="63" grpId="0" animBg="1"/>
      <p:bldP spid="64" grpId="0" animBg="1"/>
      <p:bldP spid="65" grpId="0" animBg="1"/>
      <p:bldP spid="66" grpId="0" animBg="1"/>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 name="等腰三角形 3"/>
          <p:cNvSpPr/>
          <p:nvPr/>
        </p:nvSpPr>
        <p:spPr>
          <a:xfrm>
            <a:off x="1757343" y="1508760"/>
            <a:ext cx="2139215" cy="1920240"/>
          </a:xfrm>
          <a:prstGeom prst="triangle">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a:off x="2781833" y="2246813"/>
            <a:ext cx="1484351" cy="1332410"/>
          </a:xfrm>
          <a:prstGeom prst="triangle">
            <a:avLst/>
          </a:prstGeom>
          <a:solidFill>
            <a:schemeClr val="bg1">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rot="10800000">
            <a:off x="1419254" y="2145645"/>
            <a:ext cx="1258631" cy="1129795"/>
          </a:xfrm>
          <a:prstGeom prst="triangle">
            <a:avLst/>
          </a:prstGeom>
          <a:noFill/>
          <a:ln w="187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p:nvPr/>
        </p:nvCxnSpPr>
        <p:spPr>
          <a:xfrm flipH="1">
            <a:off x="169044" y="359228"/>
            <a:ext cx="2348242" cy="4702629"/>
          </a:xfrm>
          <a:prstGeom prst="line">
            <a:avLst/>
          </a:prstGeom>
          <a:ln>
            <a:solidFill>
              <a:schemeClr val="bg1">
                <a:alpha val="46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3260309" y="1077685"/>
            <a:ext cx="2348242" cy="4702629"/>
          </a:xfrm>
          <a:prstGeom prst="line">
            <a:avLst/>
          </a:prstGeom>
          <a:ln>
            <a:solidFill>
              <a:schemeClr val="bg1">
                <a:alpha val="46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1343165" y="3912326"/>
            <a:ext cx="2481192" cy="584775"/>
          </a:xfrm>
          <a:prstGeom prst="rect">
            <a:avLst/>
          </a:prstGeom>
        </p:spPr>
        <p:txBody>
          <a:bodyPr wrap="none">
            <a:spAutoFit/>
          </a:bodyPr>
          <a:lstStyle/>
          <a:p>
            <a:r>
              <a:rPr lang="en-US" altLang="zh-CN" sz="3200" b="1" dirty="0">
                <a:solidFill>
                  <a:schemeClr val="bg1"/>
                </a:solidFill>
                <a:latin typeface="微软雅黑" panose="020B0503020204020204" pitchFamily="34" charset="-122"/>
                <a:ea typeface="微软雅黑" panose="020B0503020204020204" pitchFamily="34" charset="-122"/>
              </a:rPr>
              <a:t>CONTENTS</a:t>
            </a:r>
            <a:endParaRPr lang="zh-CN" altLang="en-US" sz="3200" dirty="0"/>
          </a:p>
        </p:txBody>
      </p:sp>
      <p:sp>
        <p:nvSpPr>
          <p:cNvPr id="19" name="文本框 18"/>
          <p:cNvSpPr txBox="1"/>
          <p:nvPr/>
        </p:nvSpPr>
        <p:spPr>
          <a:xfrm>
            <a:off x="6087027" y="1077685"/>
            <a:ext cx="1094215" cy="7694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4267" dirty="0">
                <a:solidFill>
                  <a:schemeClr val="bg1"/>
                </a:solidFill>
                <a:cs typeface="+mn-ea"/>
                <a:sym typeface="+mn-lt"/>
              </a:rPr>
              <a:t>01</a:t>
            </a:r>
            <a:endParaRPr lang="zh-CN" altLang="en-US" sz="4267" dirty="0">
              <a:solidFill>
                <a:schemeClr val="bg1"/>
              </a:solidFill>
              <a:cs typeface="+mn-ea"/>
              <a:sym typeface="+mn-lt"/>
            </a:endParaRPr>
          </a:p>
        </p:txBody>
      </p:sp>
      <p:sp>
        <p:nvSpPr>
          <p:cNvPr id="24" name="文本框 23"/>
          <p:cNvSpPr txBox="1"/>
          <p:nvPr/>
        </p:nvSpPr>
        <p:spPr>
          <a:xfrm>
            <a:off x="7442751" y="1135170"/>
            <a:ext cx="3846919" cy="584775"/>
          </a:xfrm>
          <a:prstGeom prst="rect">
            <a:avLst/>
          </a:prstGeom>
          <a:noFill/>
        </p:spPr>
        <p:txBody>
          <a:bodyPr wrap="square" lIns="91440" tIns="45720" rIns="91440" bIns="45720" rtlCol="0">
            <a:spAutoFit/>
          </a:bodyPr>
          <a:lstStyle/>
          <a:p>
            <a:r>
              <a:rPr kumimoji="1" lang="en-US" altLang="zh-CN" sz="3200" b="1" dirty="0" smtClean="0">
                <a:solidFill>
                  <a:schemeClr val="bg1"/>
                </a:solidFill>
                <a:cs typeface="+mn-ea"/>
                <a:sym typeface="+mn-lt"/>
              </a:rPr>
              <a:t>Ribbon</a:t>
            </a:r>
            <a:endParaRPr kumimoji="1" lang="zh-CN" altLang="en-US" sz="3200" b="1" dirty="0">
              <a:solidFill>
                <a:schemeClr val="bg1"/>
              </a:solidFill>
              <a:cs typeface="+mn-ea"/>
              <a:sym typeface="+mn-lt"/>
            </a:endParaRPr>
          </a:p>
        </p:txBody>
      </p:sp>
      <p:sp>
        <p:nvSpPr>
          <p:cNvPr id="25" name="文本框 24"/>
          <p:cNvSpPr txBox="1"/>
          <p:nvPr/>
        </p:nvSpPr>
        <p:spPr>
          <a:xfrm>
            <a:off x="6087027" y="2207892"/>
            <a:ext cx="1094215" cy="7694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4267" dirty="0">
                <a:solidFill>
                  <a:schemeClr val="bg1"/>
                </a:solidFill>
                <a:cs typeface="+mn-ea"/>
                <a:sym typeface="+mn-lt"/>
              </a:rPr>
              <a:t>02</a:t>
            </a:r>
            <a:endParaRPr lang="zh-CN" altLang="en-US" sz="4267" dirty="0">
              <a:solidFill>
                <a:schemeClr val="bg1"/>
              </a:solidFill>
              <a:cs typeface="+mn-ea"/>
              <a:sym typeface="+mn-lt"/>
            </a:endParaRPr>
          </a:p>
        </p:txBody>
      </p:sp>
      <p:sp>
        <p:nvSpPr>
          <p:cNvPr id="26" name="文本框 25"/>
          <p:cNvSpPr txBox="1"/>
          <p:nvPr/>
        </p:nvSpPr>
        <p:spPr>
          <a:xfrm>
            <a:off x="6087027" y="3338099"/>
            <a:ext cx="1094215" cy="7694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4267" dirty="0">
                <a:solidFill>
                  <a:schemeClr val="bg1"/>
                </a:solidFill>
                <a:cs typeface="+mn-ea"/>
                <a:sym typeface="+mn-lt"/>
              </a:rPr>
              <a:t>03</a:t>
            </a:r>
            <a:endParaRPr lang="zh-CN" altLang="en-US" sz="4267" dirty="0">
              <a:solidFill>
                <a:schemeClr val="bg1"/>
              </a:solidFill>
              <a:cs typeface="+mn-ea"/>
              <a:sym typeface="+mn-lt"/>
            </a:endParaRPr>
          </a:p>
        </p:txBody>
      </p:sp>
      <p:sp>
        <p:nvSpPr>
          <p:cNvPr id="27" name="文本框 26"/>
          <p:cNvSpPr txBox="1"/>
          <p:nvPr/>
        </p:nvSpPr>
        <p:spPr>
          <a:xfrm>
            <a:off x="6087027" y="4468305"/>
            <a:ext cx="1094215" cy="7694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4267" dirty="0">
                <a:solidFill>
                  <a:schemeClr val="bg1"/>
                </a:solidFill>
                <a:cs typeface="+mn-ea"/>
                <a:sym typeface="+mn-lt"/>
              </a:rPr>
              <a:t>04</a:t>
            </a:r>
            <a:endParaRPr lang="zh-CN" altLang="en-US" sz="4267" dirty="0">
              <a:solidFill>
                <a:schemeClr val="bg1"/>
              </a:solidFill>
              <a:cs typeface="+mn-ea"/>
              <a:sym typeface="+mn-lt"/>
            </a:endParaRPr>
          </a:p>
        </p:txBody>
      </p:sp>
      <p:sp>
        <p:nvSpPr>
          <p:cNvPr id="28" name="文本框 27"/>
          <p:cNvSpPr txBox="1"/>
          <p:nvPr/>
        </p:nvSpPr>
        <p:spPr>
          <a:xfrm>
            <a:off x="7442752" y="2259239"/>
            <a:ext cx="3181348" cy="584775"/>
          </a:xfrm>
          <a:prstGeom prst="rect">
            <a:avLst/>
          </a:prstGeom>
          <a:noFill/>
        </p:spPr>
        <p:txBody>
          <a:bodyPr wrap="square" lIns="91440" tIns="45720" rIns="91440" bIns="45720" rtlCol="0">
            <a:spAutoFit/>
          </a:bodyPr>
          <a:lstStyle/>
          <a:p>
            <a:r>
              <a:rPr kumimoji="1" lang="zh-CN" altLang="en-US" sz="3200" b="1" dirty="0">
                <a:solidFill>
                  <a:schemeClr val="bg1"/>
                </a:solidFill>
                <a:cs typeface="+mn-ea"/>
                <a:sym typeface="+mn-lt"/>
              </a:rPr>
              <a:t>添加您的标题</a:t>
            </a:r>
          </a:p>
        </p:txBody>
      </p:sp>
      <p:sp>
        <p:nvSpPr>
          <p:cNvPr id="29" name="文本框 28"/>
          <p:cNvSpPr txBox="1"/>
          <p:nvPr/>
        </p:nvSpPr>
        <p:spPr>
          <a:xfrm>
            <a:off x="7442752" y="3383306"/>
            <a:ext cx="3181348" cy="584775"/>
          </a:xfrm>
          <a:prstGeom prst="rect">
            <a:avLst/>
          </a:prstGeom>
          <a:noFill/>
        </p:spPr>
        <p:txBody>
          <a:bodyPr wrap="square" lIns="91440" tIns="45720" rIns="91440" bIns="45720" rtlCol="0">
            <a:spAutoFit/>
          </a:bodyPr>
          <a:lstStyle/>
          <a:p>
            <a:r>
              <a:rPr kumimoji="1" lang="zh-CN" altLang="en-US" sz="3200" b="1" dirty="0">
                <a:solidFill>
                  <a:schemeClr val="bg1"/>
                </a:solidFill>
                <a:cs typeface="+mn-ea"/>
                <a:sym typeface="+mn-lt"/>
              </a:rPr>
              <a:t>添加您的标题</a:t>
            </a:r>
          </a:p>
        </p:txBody>
      </p:sp>
      <p:sp>
        <p:nvSpPr>
          <p:cNvPr id="30" name="文本框 29"/>
          <p:cNvSpPr txBox="1"/>
          <p:nvPr/>
        </p:nvSpPr>
        <p:spPr>
          <a:xfrm>
            <a:off x="7442752" y="4507374"/>
            <a:ext cx="3181348" cy="584775"/>
          </a:xfrm>
          <a:prstGeom prst="rect">
            <a:avLst/>
          </a:prstGeom>
          <a:noFill/>
        </p:spPr>
        <p:txBody>
          <a:bodyPr wrap="square" lIns="91440" tIns="45720" rIns="91440" bIns="45720" rtlCol="0">
            <a:spAutoFit/>
          </a:bodyPr>
          <a:lstStyle/>
          <a:p>
            <a:r>
              <a:rPr kumimoji="1" lang="zh-CN" altLang="en-US" sz="3200" b="1" dirty="0">
                <a:solidFill>
                  <a:schemeClr val="bg1"/>
                </a:solidFill>
                <a:cs typeface="+mn-ea"/>
                <a:sym typeface="+mn-lt"/>
              </a:rPr>
              <a:t>添加您的标题</a:t>
            </a:r>
          </a:p>
        </p:txBody>
      </p:sp>
      <p:sp>
        <p:nvSpPr>
          <p:cNvPr id="31" name="文本框 6"/>
          <p:cNvSpPr txBox="1"/>
          <p:nvPr/>
        </p:nvSpPr>
        <p:spPr>
          <a:xfrm>
            <a:off x="7442751" y="1662458"/>
            <a:ext cx="1210588" cy="400110"/>
          </a:xfrm>
          <a:prstGeom prst="rect">
            <a:avLst/>
          </a:prstGeom>
          <a:noFill/>
        </p:spPr>
        <p:txBody>
          <a:bodyPr wrap="none" rtlCol="0">
            <a:spAutoFit/>
          </a:bodyPr>
          <a:lstStyle/>
          <a:p>
            <a:r>
              <a:rPr kumimoji="1" lang="zh-CN" altLang="en-US" sz="2000" b="1" dirty="0">
                <a:solidFill>
                  <a:schemeClr val="bg1"/>
                </a:solidFill>
                <a:cs typeface="+mn-ea"/>
                <a:sym typeface="+mn-lt"/>
              </a:rPr>
              <a:t>负载</a:t>
            </a:r>
            <a:r>
              <a:rPr kumimoji="1" lang="zh-CN" altLang="en-US" sz="2000" b="1" dirty="0" smtClean="0">
                <a:solidFill>
                  <a:schemeClr val="bg1"/>
                </a:solidFill>
                <a:cs typeface="+mn-ea"/>
                <a:sym typeface="+mn-lt"/>
              </a:rPr>
              <a:t>均衡</a:t>
            </a:r>
            <a:endParaRPr kumimoji="1" lang="zh-CN" altLang="en-US" sz="2000" b="1" dirty="0">
              <a:solidFill>
                <a:schemeClr val="bg1"/>
              </a:solidFill>
              <a:cs typeface="+mn-ea"/>
              <a:sym typeface="+mn-lt"/>
            </a:endParaRPr>
          </a:p>
        </p:txBody>
      </p:sp>
      <p:sp>
        <p:nvSpPr>
          <p:cNvPr id="32" name="文本框 13"/>
          <p:cNvSpPr txBox="1"/>
          <p:nvPr/>
        </p:nvSpPr>
        <p:spPr>
          <a:xfrm>
            <a:off x="7442751" y="2787534"/>
            <a:ext cx="1640193" cy="379656"/>
          </a:xfrm>
          <a:prstGeom prst="rect">
            <a:avLst/>
          </a:prstGeom>
          <a:noFill/>
        </p:spPr>
        <p:txBody>
          <a:bodyPr wrap="none" rtlCol="0">
            <a:spAutoFit/>
          </a:bodyPr>
          <a:lstStyle/>
          <a:p>
            <a:r>
              <a:rPr kumimoji="1" lang="en-US" altLang="zh-CN" sz="1867" b="1" dirty="0">
                <a:solidFill>
                  <a:schemeClr val="bg1"/>
                </a:solidFill>
                <a:cs typeface="+mn-ea"/>
                <a:sym typeface="+mn-lt"/>
              </a:rPr>
              <a:t>Add your title</a:t>
            </a:r>
            <a:endParaRPr kumimoji="1" lang="zh-CN" altLang="en-US" sz="1867" b="1" dirty="0">
              <a:solidFill>
                <a:schemeClr val="bg1"/>
              </a:solidFill>
              <a:cs typeface="+mn-ea"/>
              <a:sym typeface="+mn-lt"/>
            </a:endParaRPr>
          </a:p>
        </p:txBody>
      </p:sp>
      <p:sp>
        <p:nvSpPr>
          <p:cNvPr id="33" name="矩形 32"/>
          <p:cNvSpPr/>
          <p:nvPr/>
        </p:nvSpPr>
        <p:spPr>
          <a:xfrm>
            <a:off x="7442751" y="3912610"/>
            <a:ext cx="1640193" cy="379656"/>
          </a:xfrm>
          <a:prstGeom prst="rect">
            <a:avLst/>
          </a:prstGeom>
        </p:spPr>
        <p:txBody>
          <a:bodyPr wrap="none">
            <a:spAutoFit/>
          </a:bodyPr>
          <a:lstStyle/>
          <a:p>
            <a:r>
              <a:rPr lang="en-US" altLang="zh-CN" sz="1867" b="1" dirty="0">
                <a:solidFill>
                  <a:schemeClr val="bg1"/>
                </a:solidFill>
                <a:cs typeface="+mn-ea"/>
                <a:sym typeface="+mn-lt"/>
              </a:rPr>
              <a:t>Add your title</a:t>
            </a:r>
            <a:endParaRPr lang="zh-CN" altLang="en-US" sz="1867" b="1" dirty="0">
              <a:solidFill>
                <a:schemeClr val="bg1"/>
              </a:solidFill>
              <a:cs typeface="+mn-ea"/>
              <a:sym typeface="+mn-lt"/>
            </a:endParaRPr>
          </a:p>
        </p:txBody>
      </p:sp>
      <p:sp>
        <p:nvSpPr>
          <p:cNvPr id="34" name="文本框 23"/>
          <p:cNvSpPr txBox="1"/>
          <p:nvPr/>
        </p:nvSpPr>
        <p:spPr>
          <a:xfrm>
            <a:off x="7442752" y="5037686"/>
            <a:ext cx="1640193" cy="379656"/>
          </a:xfrm>
          <a:prstGeom prst="rect">
            <a:avLst/>
          </a:prstGeom>
          <a:noFill/>
        </p:spPr>
        <p:txBody>
          <a:bodyPr wrap="none" rtlCol="0">
            <a:spAutoFit/>
          </a:bodyPr>
          <a:lstStyle/>
          <a:p>
            <a:r>
              <a:rPr kumimoji="1" lang="en-US" altLang="zh-CN" sz="1867" b="1" dirty="0">
                <a:solidFill>
                  <a:schemeClr val="bg1"/>
                </a:solidFill>
                <a:cs typeface="+mn-ea"/>
                <a:sym typeface="+mn-lt"/>
              </a:rPr>
              <a:t>Add your title</a:t>
            </a:r>
            <a:endParaRPr kumimoji="1" lang="zh-CN" altLang="en-US" sz="1867" b="1" dirty="0">
              <a:solidFill>
                <a:schemeClr val="bg1"/>
              </a:solidFill>
              <a:cs typeface="+mn-ea"/>
              <a:sym typeface="+mn-lt"/>
            </a:endParaRPr>
          </a:p>
        </p:txBody>
      </p:sp>
      <p:cxnSp>
        <p:nvCxnSpPr>
          <p:cNvPr id="35" name="直接连接符 34"/>
          <p:cNvCxnSpPr/>
          <p:nvPr/>
        </p:nvCxnSpPr>
        <p:spPr>
          <a:xfrm>
            <a:off x="6015019" y="2018506"/>
            <a:ext cx="4176464"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6015019" y="3170634"/>
            <a:ext cx="4176464"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6015019" y="4322762"/>
            <a:ext cx="4176464"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6015019" y="5402882"/>
            <a:ext cx="4176464" cy="0"/>
          </a:xfrm>
          <a:prstGeom prst="line">
            <a:avLst/>
          </a:prstGeom>
          <a:ln>
            <a:solidFill>
              <a:schemeClr val="bg2"/>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07394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par>
                                <p:cTn id="8" presetID="22" presetClass="entr" presetSubtype="8" fill="hold"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wipe(left)">
                                      <p:cBhvr>
                                        <p:cTn id="10" dur="500"/>
                                        <p:tgtEl>
                                          <p:spTgt spid="36"/>
                                        </p:tgtEl>
                                      </p:cBhvr>
                                    </p:animEffect>
                                  </p:childTnLst>
                                </p:cTn>
                              </p:par>
                              <p:par>
                                <p:cTn id="11" presetID="22" presetClass="entr" presetSubtype="8" fill="hold"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wipe(left)">
                                      <p:cBhvr>
                                        <p:cTn id="13" dur="500"/>
                                        <p:tgtEl>
                                          <p:spTgt spid="37"/>
                                        </p:tgtEl>
                                      </p:cBhvr>
                                    </p:animEffect>
                                  </p:childTnLst>
                                </p:cTn>
                              </p:par>
                              <p:par>
                                <p:cTn id="14" presetID="22" presetClass="entr" presetSubtype="8" fill="hold" nodeType="with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wipe(left)">
                                      <p:cBhvr>
                                        <p:cTn id="16" dur="500"/>
                                        <p:tgtEl>
                                          <p:spTgt spid="38"/>
                                        </p:tgtEl>
                                      </p:cBhvr>
                                    </p:animEffect>
                                  </p:childTnLst>
                                </p:cTn>
                              </p:par>
                            </p:childTnLst>
                          </p:cTn>
                        </p:par>
                        <p:par>
                          <p:cTn id="17" fill="hold">
                            <p:stCondLst>
                              <p:cond delay="500"/>
                            </p:stCondLst>
                            <p:childTnLst>
                              <p:par>
                                <p:cTn id="18" presetID="53" presetClass="entr" presetSubtype="16" fill="hold" grpId="0" nodeType="afterEffect">
                                  <p:stCondLst>
                                    <p:cond delay="0"/>
                                  </p:stCondLst>
                                  <p:childTnLst>
                                    <p:set>
                                      <p:cBhvr>
                                        <p:cTn id="19" dur="1" fill="hold">
                                          <p:stCondLst>
                                            <p:cond delay="0"/>
                                          </p:stCondLst>
                                        </p:cTn>
                                        <p:tgtEl>
                                          <p:spTgt spid="19"/>
                                        </p:tgtEl>
                                        <p:attrNameLst>
                                          <p:attrName>style.visibility</p:attrName>
                                        </p:attrNameLst>
                                      </p:cBhvr>
                                      <p:to>
                                        <p:strVal val="visible"/>
                                      </p:to>
                                    </p:set>
                                    <p:anim calcmode="lin" valueType="num">
                                      <p:cBhvr>
                                        <p:cTn id="20" dur="350" fill="hold"/>
                                        <p:tgtEl>
                                          <p:spTgt spid="19"/>
                                        </p:tgtEl>
                                        <p:attrNameLst>
                                          <p:attrName>ppt_w</p:attrName>
                                        </p:attrNameLst>
                                      </p:cBhvr>
                                      <p:tavLst>
                                        <p:tav tm="0">
                                          <p:val>
                                            <p:fltVal val="0"/>
                                          </p:val>
                                        </p:tav>
                                        <p:tav tm="100000">
                                          <p:val>
                                            <p:strVal val="#ppt_w"/>
                                          </p:val>
                                        </p:tav>
                                      </p:tavLst>
                                    </p:anim>
                                    <p:anim calcmode="lin" valueType="num">
                                      <p:cBhvr>
                                        <p:cTn id="21" dur="350" fill="hold"/>
                                        <p:tgtEl>
                                          <p:spTgt spid="19"/>
                                        </p:tgtEl>
                                        <p:attrNameLst>
                                          <p:attrName>ppt_h</p:attrName>
                                        </p:attrNameLst>
                                      </p:cBhvr>
                                      <p:tavLst>
                                        <p:tav tm="0">
                                          <p:val>
                                            <p:fltVal val="0"/>
                                          </p:val>
                                        </p:tav>
                                        <p:tav tm="100000">
                                          <p:val>
                                            <p:strVal val="#ppt_h"/>
                                          </p:val>
                                        </p:tav>
                                      </p:tavLst>
                                    </p:anim>
                                    <p:animEffect transition="in" filter="fade">
                                      <p:cBhvr>
                                        <p:cTn id="22" dur="350"/>
                                        <p:tgtEl>
                                          <p:spTgt spid="19"/>
                                        </p:tgtEl>
                                      </p:cBhvr>
                                    </p:animEffect>
                                  </p:childTnLst>
                                </p:cTn>
                              </p:par>
                            </p:childTnLst>
                          </p:cTn>
                        </p:par>
                        <p:par>
                          <p:cTn id="23" fill="hold">
                            <p:stCondLst>
                              <p:cond delay="850"/>
                            </p:stCondLst>
                            <p:childTnLst>
                              <p:par>
                                <p:cTn id="24" presetID="12" presetClass="entr" presetSubtype="4" fill="hold" grpId="0" nodeType="after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500"/>
                                        <p:tgtEl>
                                          <p:spTgt spid="24"/>
                                        </p:tgtEl>
                                        <p:attrNameLst>
                                          <p:attrName>ppt_y</p:attrName>
                                        </p:attrNameLst>
                                      </p:cBhvr>
                                      <p:tavLst>
                                        <p:tav tm="0">
                                          <p:val>
                                            <p:strVal val="#ppt_y+#ppt_h*1.125000"/>
                                          </p:val>
                                        </p:tav>
                                        <p:tav tm="100000">
                                          <p:val>
                                            <p:strVal val="#ppt_y"/>
                                          </p:val>
                                        </p:tav>
                                      </p:tavLst>
                                    </p:anim>
                                    <p:animEffect transition="in" filter="wipe(up)">
                                      <p:cBhvr>
                                        <p:cTn id="27" dur="500"/>
                                        <p:tgtEl>
                                          <p:spTgt spid="24"/>
                                        </p:tgtEl>
                                      </p:cBhvr>
                                    </p:animEffect>
                                  </p:childTnLst>
                                </p:cTn>
                              </p:par>
                              <p:par>
                                <p:cTn id="28" presetID="12" presetClass="entr" presetSubtype="1"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 calcmode="lin" valueType="num">
                                      <p:cBhvr additive="base">
                                        <p:cTn id="30" dur="500"/>
                                        <p:tgtEl>
                                          <p:spTgt spid="31"/>
                                        </p:tgtEl>
                                        <p:attrNameLst>
                                          <p:attrName>ppt_y</p:attrName>
                                        </p:attrNameLst>
                                      </p:cBhvr>
                                      <p:tavLst>
                                        <p:tav tm="0">
                                          <p:val>
                                            <p:strVal val="#ppt_y-#ppt_h*1.125000"/>
                                          </p:val>
                                        </p:tav>
                                        <p:tav tm="100000">
                                          <p:val>
                                            <p:strVal val="#ppt_y"/>
                                          </p:val>
                                        </p:tav>
                                      </p:tavLst>
                                    </p:anim>
                                    <p:animEffect transition="in" filter="wipe(down)">
                                      <p:cBhvr>
                                        <p:cTn id="31" dur="500"/>
                                        <p:tgtEl>
                                          <p:spTgt spid="31"/>
                                        </p:tgtEl>
                                      </p:cBhvr>
                                    </p:animEffect>
                                  </p:childTnLst>
                                </p:cTn>
                              </p:par>
                            </p:childTnLst>
                          </p:cTn>
                        </p:par>
                        <p:par>
                          <p:cTn id="32" fill="hold">
                            <p:stCondLst>
                              <p:cond delay="1350"/>
                            </p:stCondLst>
                            <p:childTnLst>
                              <p:par>
                                <p:cTn id="33" presetID="53" presetClass="entr" presetSubtype="16" fill="hold" grpId="0" nodeType="after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p:cTn id="35" dur="350" fill="hold"/>
                                        <p:tgtEl>
                                          <p:spTgt spid="25"/>
                                        </p:tgtEl>
                                        <p:attrNameLst>
                                          <p:attrName>ppt_w</p:attrName>
                                        </p:attrNameLst>
                                      </p:cBhvr>
                                      <p:tavLst>
                                        <p:tav tm="0">
                                          <p:val>
                                            <p:fltVal val="0"/>
                                          </p:val>
                                        </p:tav>
                                        <p:tav tm="100000">
                                          <p:val>
                                            <p:strVal val="#ppt_w"/>
                                          </p:val>
                                        </p:tav>
                                      </p:tavLst>
                                    </p:anim>
                                    <p:anim calcmode="lin" valueType="num">
                                      <p:cBhvr>
                                        <p:cTn id="36" dur="350" fill="hold"/>
                                        <p:tgtEl>
                                          <p:spTgt spid="25"/>
                                        </p:tgtEl>
                                        <p:attrNameLst>
                                          <p:attrName>ppt_h</p:attrName>
                                        </p:attrNameLst>
                                      </p:cBhvr>
                                      <p:tavLst>
                                        <p:tav tm="0">
                                          <p:val>
                                            <p:fltVal val="0"/>
                                          </p:val>
                                        </p:tav>
                                        <p:tav tm="100000">
                                          <p:val>
                                            <p:strVal val="#ppt_h"/>
                                          </p:val>
                                        </p:tav>
                                      </p:tavLst>
                                    </p:anim>
                                    <p:animEffect transition="in" filter="fade">
                                      <p:cBhvr>
                                        <p:cTn id="37" dur="350"/>
                                        <p:tgtEl>
                                          <p:spTgt spid="25"/>
                                        </p:tgtEl>
                                      </p:cBhvr>
                                    </p:animEffect>
                                  </p:childTnLst>
                                </p:cTn>
                              </p:par>
                            </p:childTnLst>
                          </p:cTn>
                        </p:par>
                        <p:par>
                          <p:cTn id="38" fill="hold">
                            <p:stCondLst>
                              <p:cond delay="1700"/>
                            </p:stCondLst>
                            <p:childTnLst>
                              <p:par>
                                <p:cTn id="39" presetID="12" presetClass="entr" presetSubtype="4" fill="hold" grpId="0" nodeType="afterEffect">
                                  <p:stCondLst>
                                    <p:cond delay="0"/>
                                  </p:stCondLst>
                                  <p:childTnLst>
                                    <p:set>
                                      <p:cBhvr>
                                        <p:cTn id="40" dur="1" fill="hold">
                                          <p:stCondLst>
                                            <p:cond delay="0"/>
                                          </p:stCondLst>
                                        </p:cTn>
                                        <p:tgtEl>
                                          <p:spTgt spid="28"/>
                                        </p:tgtEl>
                                        <p:attrNameLst>
                                          <p:attrName>style.visibility</p:attrName>
                                        </p:attrNameLst>
                                      </p:cBhvr>
                                      <p:to>
                                        <p:strVal val="visible"/>
                                      </p:to>
                                    </p:set>
                                    <p:anim calcmode="lin" valueType="num">
                                      <p:cBhvr additive="base">
                                        <p:cTn id="41" dur="500"/>
                                        <p:tgtEl>
                                          <p:spTgt spid="28"/>
                                        </p:tgtEl>
                                        <p:attrNameLst>
                                          <p:attrName>ppt_y</p:attrName>
                                        </p:attrNameLst>
                                      </p:cBhvr>
                                      <p:tavLst>
                                        <p:tav tm="0">
                                          <p:val>
                                            <p:strVal val="#ppt_y+#ppt_h*1.125000"/>
                                          </p:val>
                                        </p:tav>
                                        <p:tav tm="100000">
                                          <p:val>
                                            <p:strVal val="#ppt_y"/>
                                          </p:val>
                                        </p:tav>
                                      </p:tavLst>
                                    </p:anim>
                                    <p:animEffect transition="in" filter="wipe(up)">
                                      <p:cBhvr>
                                        <p:cTn id="42" dur="500"/>
                                        <p:tgtEl>
                                          <p:spTgt spid="28"/>
                                        </p:tgtEl>
                                      </p:cBhvr>
                                    </p:animEffect>
                                  </p:childTnLst>
                                </p:cTn>
                              </p:par>
                              <p:par>
                                <p:cTn id="43" presetID="12" presetClass="entr" presetSubtype="1"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anim calcmode="lin" valueType="num">
                                      <p:cBhvr additive="base">
                                        <p:cTn id="45" dur="500"/>
                                        <p:tgtEl>
                                          <p:spTgt spid="32"/>
                                        </p:tgtEl>
                                        <p:attrNameLst>
                                          <p:attrName>ppt_y</p:attrName>
                                        </p:attrNameLst>
                                      </p:cBhvr>
                                      <p:tavLst>
                                        <p:tav tm="0">
                                          <p:val>
                                            <p:strVal val="#ppt_y-#ppt_h*1.125000"/>
                                          </p:val>
                                        </p:tav>
                                        <p:tav tm="100000">
                                          <p:val>
                                            <p:strVal val="#ppt_y"/>
                                          </p:val>
                                        </p:tav>
                                      </p:tavLst>
                                    </p:anim>
                                    <p:animEffect transition="in" filter="wipe(down)">
                                      <p:cBhvr>
                                        <p:cTn id="46" dur="500"/>
                                        <p:tgtEl>
                                          <p:spTgt spid="32"/>
                                        </p:tgtEl>
                                      </p:cBhvr>
                                    </p:animEffect>
                                  </p:childTnLst>
                                </p:cTn>
                              </p:par>
                            </p:childTnLst>
                          </p:cTn>
                        </p:par>
                        <p:par>
                          <p:cTn id="47" fill="hold">
                            <p:stCondLst>
                              <p:cond delay="2200"/>
                            </p:stCondLst>
                            <p:childTnLst>
                              <p:par>
                                <p:cTn id="48" presetID="53" presetClass="entr" presetSubtype="16" fill="hold" grpId="0" nodeType="afterEffect">
                                  <p:stCondLst>
                                    <p:cond delay="0"/>
                                  </p:stCondLst>
                                  <p:childTnLst>
                                    <p:set>
                                      <p:cBhvr>
                                        <p:cTn id="49" dur="1" fill="hold">
                                          <p:stCondLst>
                                            <p:cond delay="0"/>
                                          </p:stCondLst>
                                        </p:cTn>
                                        <p:tgtEl>
                                          <p:spTgt spid="26"/>
                                        </p:tgtEl>
                                        <p:attrNameLst>
                                          <p:attrName>style.visibility</p:attrName>
                                        </p:attrNameLst>
                                      </p:cBhvr>
                                      <p:to>
                                        <p:strVal val="visible"/>
                                      </p:to>
                                    </p:set>
                                    <p:anim calcmode="lin" valueType="num">
                                      <p:cBhvr>
                                        <p:cTn id="50" dur="350" fill="hold"/>
                                        <p:tgtEl>
                                          <p:spTgt spid="26"/>
                                        </p:tgtEl>
                                        <p:attrNameLst>
                                          <p:attrName>ppt_w</p:attrName>
                                        </p:attrNameLst>
                                      </p:cBhvr>
                                      <p:tavLst>
                                        <p:tav tm="0">
                                          <p:val>
                                            <p:fltVal val="0"/>
                                          </p:val>
                                        </p:tav>
                                        <p:tav tm="100000">
                                          <p:val>
                                            <p:strVal val="#ppt_w"/>
                                          </p:val>
                                        </p:tav>
                                      </p:tavLst>
                                    </p:anim>
                                    <p:anim calcmode="lin" valueType="num">
                                      <p:cBhvr>
                                        <p:cTn id="51" dur="350" fill="hold"/>
                                        <p:tgtEl>
                                          <p:spTgt spid="26"/>
                                        </p:tgtEl>
                                        <p:attrNameLst>
                                          <p:attrName>ppt_h</p:attrName>
                                        </p:attrNameLst>
                                      </p:cBhvr>
                                      <p:tavLst>
                                        <p:tav tm="0">
                                          <p:val>
                                            <p:fltVal val="0"/>
                                          </p:val>
                                        </p:tav>
                                        <p:tav tm="100000">
                                          <p:val>
                                            <p:strVal val="#ppt_h"/>
                                          </p:val>
                                        </p:tav>
                                      </p:tavLst>
                                    </p:anim>
                                    <p:animEffect transition="in" filter="fade">
                                      <p:cBhvr>
                                        <p:cTn id="52" dur="350"/>
                                        <p:tgtEl>
                                          <p:spTgt spid="26"/>
                                        </p:tgtEl>
                                      </p:cBhvr>
                                    </p:animEffect>
                                  </p:childTnLst>
                                </p:cTn>
                              </p:par>
                            </p:childTnLst>
                          </p:cTn>
                        </p:par>
                        <p:par>
                          <p:cTn id="53" fill="hold">
                            <p:stCondLst>
                              <p:cond delay="2550"/>
                            </p:stCondLst>
                            <p:childTnLst>
                              <p:par>
                                <p:cTn id="54" presetID="12" presetClass="entr" presetSubtype="4" fill="hold" grpId="0" nodeType="afterEffect">
                                  <p:stCondLst>
                                    <p:cond delay="0"/>
                                  </p:stCondLst>
                                  <p:childTnLst>
                                    <p:set>
                                      <p:cBhvr>
                                        <p:cTn id="55" dur="1" fill="hold">
                                          <p:stCondLst>
                                            <p:cond delay="0"/>
                                          </p:stCondLst>
                                        </p:cTn>
                                        <p:tgtEl>
                                          <p:spTgt spid="29"/>
                                        </p:tgtEl>
                                        <p:attrNameLst>
                                          <p:attrName>style.visibility</p:attrName>
                                        </p:attrNameLst>
                                      </p:cBhvr>
                                      <p:to>
                                        <p:strVal val="visible"/>
                                      </p:to>
                                    </p:set>
                                    <p:anim calcmode="lin" valueType="num">
                                      <p:cBhvr additive="base">
                                        <p:cTn id="56" dur="500"/>
                                        <p:tgtEl>
                                          <p:spTgt spid="29"/>
                                        </p:tgtEl>
                                        <p:attrNameLst>
                                          <p:attrName>ppt_y</p:attrName>
                                        </p:attrNameLst>
                                      </p:cBhvr>
                                      <p:tavLst>
                                        <p:tav tm="0">
                                          <p:val>
                                            <p:strVal val="#ppt_y+#ppt_h*1.125000"/>
                                          </p:val>
                                        </p:tav>
                                        <p:tav tm="100000">
                                          <p:val>
                                            <p:strVal val="#ppt_y"/>
                                          </p:val>
                                        </p:tav>
                                      </p:tavLst>
                                    </p:anim>
                                    <p:animEffect transition="in" filter="wipe(up)">
                                      <p:cBhvr>
                                        <p:cTn id="57" dur="500"/>
                                        <p:tgtEl>
                                          <p:spTgt spid="29"/>
                                        </p:tgtEl>
                                      </p:cBhvr>
                                    </p:animEffect>
                                  </p:childTnLst>
                                </p:cTn>
                              </p:par>
                              <p:par>
                                <p:cTn id="58" presetID="12" presetClass="entr" presetSubtype="1" fill="hold" grpId="0" nodeType="withEffect">
                                  <p:stCondLst>
                                    <p:cond delay="0"/>
                                  </p:stCondLst>
                                  <p:childTnLst>
                                    <p:set>
                                      <p:cBhvr>
                                        <p:cTn id="59" dur="1" fill="hold">
                                          <p:stCondLst>
                                            <p:cond delay="0"/>
                                          </p:stCondLst>
                                        </p:cTn>
                                        <p:tgtEl>
                                          <p:spTgt spid="33"/>
                                        </p:tgtEl>
                                        <p:attrNameLst>
                                          <p:attrName>style.visibility</p:attrName>
                                        </p:attrNameLst>
                                      </p:cBhvr>
                                      <p:to>
                                        <p:strVal val="visible"/>
                                      </p:to>
                                    </p:set>
                                    <p:anim calcmode="lin" valueType="num">
                                      <p:cBhvr additive="base">
                                        <p:cTn id="60" dur="500"/>
                                        <p:tgtEl>
                                          <p:spTgt spid="33"/>
                                        </p:tgtEl>
                                        <p:attrNameLst>
                                          <p:attrName>ppt_y</p:attrName>
                                        </p:attrNameLst>
                                      </p:cBhvr>
                                      <p:tavLst>
                                        <p:tav tm="0">
                                          <p:val>
                                            <p:strVal val="#ppt_y-#ppt_h*1.125000"/>
                                          </p:val>
                                        </p:tav>
                                        <p:tav tm="100000">
                                          <p:val>
                                            <p:strVal val="#ppt_y"/>
                                          </p:val>
                                        </p:tav>
                                      </p:tavLst>
                                    </p:anim>
                                    <p:animEffect transition="in" filter="wipe(down)">
                                      <p:cBhvr>
                                        <p:cTn id="61" dur="500"/>
                                        <p:tgtEl>
                                          <p:spTgt spid="33"/>
                                        </p:tgtEl>
                                      </p:cBhvr>
                                    </p:animEffect>
                                  </p:childTnLst>
                                </p:cTn>
                              </p:par>
                            </p:childTnLst>
                          </p:cTn>
                        </p:par>
                        <p:par>
                          <p:cTn id="62" fill="hold">
                            <p:stCondLst>
                              <p:cond delay="3050"/>
                            </p:stCondLst>
                            <p:childTnLst>
                              <p:par>
                                <p:cTn id="63" presetID="53" presetClass="entr" presetSubtype="16" fill="hold" grpId="0" nodeType="afterEffect">
                                  <p:stCondLst>
                                    <p:cond delay="0"/>
                                  </p:stCondLst>
                                  <p:childTnLst>
                                    <p:set>
                                      <p:cBhvr>
                                        <p:cTn id="64" dur="1" fill="hold">
                                          <p:stCondLst>
                                            <p:cond delay="0"/>
                                          </p:stCondLst>
                                        </p:cTn>
                                        <p:tgtEl>
                                          <p:spTgt spid="27"/>
                                        </p:tgtEl>
                                        <p:attrNameLst>
                                          <p:attrName>style.visibility</p:attrName>
                                        </p:attrNameLst>
                                      </p:cBhvr>
                                      <p:to>
                                        <p:strVal val="visible"/>
                                      </p:to>
                                    </p:set>
                                    <p:anim calcmode="lin" valueType="num">
                                      <p:cBhvr>
                                        <p:cTn id="65" dur="350" fill="hold"/>
                                        <p:tgtEl>
                                          <p:spTgt spid="27"/>
                                        </p:tgtEl>
                                        <p:attrNameLst>
                                          <p:attrName>ppt_w</p:attrName>
                                        </p:attrNameLst>
                                      </p:cBhvr>
                                      <p:tavLst>
                                        <p:tav tm="0">
                                          <p:val>
                                            <p:fltVal val="0"/>
                                          </p:val>
                                        </p:tav>
                                        <p:tav tm="100000">
                                          <p:val>
                                            <p:strVal val="#ppt_w"/>
                                          </p:val>
                                        </p:tav>
                                      </p:tavLst>
                                    </p:anim>
                                    <p:anim calcmode="lin" valueType="num">
                                      <p:cBhvr>
                                        <p:cTn id="66" dur="350" fill="hold"/>
                                        <p:tgtEl>
                                          <p:spTgt spid="27"/>
                                        </p:tgtEl>
                                        <p:attrNameLst>
                                          <p:attrName>ppt_h</p:attrName>
                                        </p:attrNameLst>
                                      </p:cBhvr>
                                      <p:tavLst>
                                        <p:tav tm="0">
                                          <p:val>
                                            <p:fltVal val="0"/>
                                          </p:val>
                                        </p:tav>
                                        <p:tav tm="100000">
                                          <p:val>
                                            <p:strVal val="#ppt_h"/>
                                          </p:val>
                                        </p:tav>
                                      </p:tavLst>
                                    </p:anim>
                                    <p:animEffect transition="in" filter="fade">
                                      <p:cBhvr>
                                        <p:cTn id="67" dur="350"/>
                                        <p:tgtEl>
                                          <p:spTgt spid="27"/>
                                        </p:tgtEl>
                                      </p:cBhvr>
                                    </p:animEffect>
                                  </p:childTnLst>
                                </p:cTn>
                              </p:par>
                            </p:childTnLst>
                          </p:cTn>
                        </p:par>
                        <p:par>
                          <p:cTn id="68" fill="hold">
                            <p:stCondLst>
                              <p:cond delay="3400"/>
                            </p:stCondLst>
                            <p:childTnLst>
                              <p:par>
                                <p:cTn id="69" presetID="12" presetClass="entr" presetSubtype="4" fill="hold" grpId="0" nodeType="afterEffect">
                                  <p:stCondLst>
                                    <p:cond delay="0"/>
                                  </p:stCondLst>
                                  <p:childTnLst>
                                    <p:set>
                                      <p:cBhvr>
                                        <p:cTn id="70" dur="1" fill="hold">
                                          <p:stCondLst>
                                            <p:cond delay="0"/>
                                          </p:stCondLst>
                                        </p:cTn>
                                        <p:tgtEl>
                                          <p:spTgt spid="30"/>
                                        </p:tgtEl>
                                        <p:attrNameLst>
                                          <p:attrName>style.visibility</p:attrName>
                                        </p:attrNameLst>
                                      </p:cBhvr>
                                      <p:to>
                                        <p:strVal val="visible"/>
                                      </p:to>
                                    </p:set>
                                    <p:anim calcmode="lin" valueType="num">
                                      <p:cBhvr additive="base">
                                        <p:cTn id="71" dur="500"/>
                                        <p:tgtEl>
                                          <p:spTgt spid="30"/>
                                        </p:tgtEl>
                                        <p:attrNameLst>
                                          <p:attrName>ppt_y</p:attrName>
                                        </p:attrNameLst>
                                      </p:cBhvr>
                                      <p:tavLst>
                                        <p:tav tm="0">
                                          <p:val>
                                            <p:strVal val="#ppt_y+#ppt_h*1.125000"/>
                                          </p:val>
                                        </p:tav>
                                        <p:tav tm="100000">
                                          <p:val>
                                            <p:strVal val="#ppt_y"/>
                                          </p:val>
                                        </p:tav>
                                      </p:tavLst>
                                    </p:anim>
                                    <p:animEffect transition="in" filter="wipe(up)">
                                      <p:cBhvr>
                                        <p:cTn id="72" dur="500"/>
                                        <p:tgtEl>
                                          <p:spTgt spid="30"/>
                                        </p:tgtEl>
                                      </p:cBhvr>
                                    </p:animEffect>
                                  </p:childTnLst>
                                </p:cTn>
                              </p:par>
                              <p:par>
                                <p:cTn id="73" presetID="12" presetClass="entr" presetSubtype="1" fill="hold" grpId="0" nodeType="withEffect">
                                  <p:stCondLst>
                                    <p:cond delay="0"/>
                                  </p:stCondLst>
                                  <p:childTnLst>
                                    <p:set>
                                      <p:cBhvr>
                                        <p:cTn id="74" dur="1" fill="hold">
                                          <p:stCondLst>
                                            <p:cond delay="0"/>
                                          </p:stCondLst>
                                        </p:cTn>
                                        <p:tgtEl>
                                          <p:spTgt spid="34"/>
                                        </p:tgtEl>
                                        <p:attrNameLst>
                                          <p:attrName>style.visibility</p:attrName>
                                        </p:attrNameLst>
                                      </p:cBhvr>
                                      <p:to>
                                        <p:strVal val="visible"/>
                                      </p:to>
                                    </p:set>
                                    <p:anim calcmode="lin" valueType="num">
                                      <p:cBhvr additive="base">
                                        <p:cTn id="75" dur="500"/>
                                        <p:tgtEl>
                                          <p:spTgt spid="34"/>
                                        </p:tgtEl>
                                        <p:attrNameLst>
                                          <p:attrName>ppt_y</p:attrName>
                                        </p:attrNameLst>
                                      </p:cBhvr>
                                      <p:tavLst>
                                        <p:tav tm="0">
                                          <p:val>
                                            <p:strVal val="#ppt_y-#ppt_h*1.125000"/>
                                          </p:val>
                                        </p:tav>
                                        <p:tav tm="100000">
                                          <p:val>
                                            <p:strVal val="#ppt_y"/>
                                          </p:val>
                                        </p:tav>
                                      </p:tavLst>
                                    </p:anim>
                                    <p:animEffect transition="in" filter="wipe(down)">
                                      <p:cBhvr>
                                        <p:cTn id="7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4" grpId="0"/>
      <p:bldP spid="25" grpId="0"/>
      <p:bldP spid="26" grpId="0"/>
      <p:bldP spid="27" grpId="0"/>
      <p:bldP spid="28" grpId="0"/>
      <p:bldP spid="29" grpId="0"/>
      <p:bldP spid="30" grpId="0"/>
      <p:bldP spid="31" grpId="0"/>
      <p:bldP spid="32" grpId="0"/>
      <p:bldP spid="33"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Slide Number Placeholder 56"/>
          <p:cNvSpPr>
            <a:spLocks noGrp="1"/>
          </p:cNvSpPr>
          <p:nvPr>
            <p:ph type="sldNum" sz="quarter" idx="4294967295"/>
          </p:nvPr>
        </p:nvSpPr>
        <p:spPr>
          <a:xfrm>
            <a:off x="9347200" y="6356350"/>
            <a:ext cx="2844800" cy="365125"/>
          </a:xfrm>
          <a:prstGeom prst="rect">
            <a:avLst/>
          </a:prstGeom>
        </p:spPr>
        <p:txBody>
          <a:bodyPr/>
          <a:lstStyle/>
          <a:p>
            <a:pPr defTabSz="914126"/>
            <a:fld id="{C136B7D2-B98C-44FD-8D04-7EC62A564975}" type="slidenum">
              <a:rPr lang="en-US" sz="1799">
                <a:solidFill>
                  <a:srgbClr val="FFFFFF"/>
                </a:solidFill>
                <a:latin typeface="张海山锐线体简"/>
                <a:cs typeface="+mn-ea"/>
                <a:sym typeface="+mn-lt"/>
              </a:rPr>
              <a:pPr defTabSz="914126"/>
              <a:t>20</a:t>
            </a:fld>
            <a:endParaRPr lang="en-US" sz="1799" dirty="0">
              <a:solidFill>
                <a:srgbClr val="FFFFFF"/>
              </a:solidFill>
              <a:latin typeface="张海山锐线体简"/>
              <a:cs typeface="+mn-ea"/>
              <a:sym typeface="+mn-lt"/>
            </a:endParaRPr>
          </a:p>
        </p:txBody>
      </p:sp>
      <p:sp>
        <p:nvSpPr>
          <p:cNvPr id="6149" name="Freeform 5"/>
          <p:cNvSpPr>
            <a:spLocks/>
          </p:cNvSpPr>
          <p:nvPr/>
        </p:nvSpPr>
        <p:spPr bwMode="auto">
          <a:xfrm>
            <a:off x="5344780" y="1587065"/>
            <a:ext cx="1379708" cy="1980684"/>
          </a:xfrm>
          <a:custGeom>
            <a:avLst/>
            <a:gdLst/>
            <a:ahLst/>
            <a:cxnLst>
              <a:cxn ang="0">
                <a:pos x="224" y="205"/>
              </a:cxn>
              <a:cxn ang="0">
                <a:pos x="207" y="229"/>
              </a:cxn>
              <a:cxn ang="0">
                <a:pos x="201" y="220"/>
              </a:cxn>
              <a:cxn ang="0">
                <a:pos x="179" y="211"/>
              </a:cxn>
              <a:cxn ang="0">
                <a:pos x="156" y="220"/>
              </a:cxn>
              <a:cxn ang="0">
                <a:pos x="147" y="243"/>
              </a:cxn>
              <a:cxn ang="0">
                <a:pos x="156" y="265"/>
              </a:cxn>
              <a:cxn ang="0">
                <a:pos x="175" y="275"/>
              </a:cxn>
              <a:cxn ang="0">
                <a:pos x="141" y="322"/>
              </a:cxn>
              <a:cxn ang="0">
                <a:pos x="122" y="283"/>
              </a:cxn>
              <a:cxn ang="0">
                <a:pos x="102" y="322"/>
              </a:cxn>
              <a:cxn ang="0">
                <a:pos x="63" y="269"/>
              </a:cxn>
              <a:cxn ang="0">
                <a:pos x="54" y="283"/>
              </a:cxn>
              <a:cxn ang="0">
                <a:pos x="32" y="293"/>
              </a:cxn>
              <a:cxn ang="0">
                <a:pos x="9" y="283"/>
              </a:cxn>
              <a:cxn ang="0">
                <a:pos x="0" y="261"/>
              </a:cxn>
              <a:cxn ang="0">
                <a:pos x="9" y="238"/>
              </a:cxn>
              <a:cxn ang="0">
                <a:pos x="32" y="229"/>
              </a:cxn>
              <a:cxn ang="0">
                <a:pos x="33" y="229"/>
              </a:cxn>
              <a:cxn ang="0">
                <a:pos x="15" y="205"/>
              </a:cxn>
              <a:cxn ang="0">
                <a:pos x="122" y="0"/>
              </a:cxn>
              <a:cxn ang="0">
                <a:pos x="224" y="205"/>
              </a:cxn>
            </a:cxnLst>
            <a:rect l="0" t="0" r="r" b="b"/>
            <a:pathLst>
              <a:path w="224" h="322">
                <a:moveTo>
                  <a:pt x="224" y="205"/>
                </a:moveTo>
                <a:cubicBezTo>
                  <a:pt x="207" y="229"/>
                  <a:pt x="207" y="229"/>
                  <a:pt x="207" y="229"/>
                </a:cubicBezTo>
                <a:cubicBezTo>
                  <a:pt x="206" y="226"/>
                  <a:pt x="204" y="223"/>
                  <a:pt x="201" y="220"/>
                </a:cubicBezTo>
                <a:cubicBezTo>
                  <a:pt x="195" y="214"/>
                  <a:pt x="188" y="211"/>
                  <a:pt x="179" y="211"/>
                </a:cubicBezTo>
                <a:cubicBezTo>
                  <a:pt x="170" y="211"/>
                  <a:pt x="163" y="214"/>
                  <a:pt x="156" y="220"/>
                </a:cubicBezTo>
                <a:cubicBezTo>
                  <a:pt x="150" y="227"/>
                  <a:pt x="147" y="234"/>
                  <a:pt x="147" y="243"/>
                </a:cubicBezTo>
                <a:cubicBezTo>
                  <a:pt x="147" y="252"/>
                  <a:pt x="150" y="259"/>
                  <a:pt x="156" y="265"/>
                </a:cubicBezTo>
                <a:cubicBezTo>
                  <a:pt x="162" y="271"/>
                  <a:pt x="168" y="274"/>
                  <a:pt x="175" y="275"/>
                </a:cubicBezTo>
                <a:cubicBezTo>
                  <a:pt x="141" y="322"/>
                  <a:pt x="141" y="322"/>
                  <a:pt x="141" y="322"/>
                </a:cubicBezTo>
                <a:cubicBezTo>
                  <a:pt x="122" y="283"/>
                  <a:pt x="122" y="283"/>
                  <a:pt x="122" y="283"/>
                </a:cubicBezTo>
                <a:cubicBezTo>
                  <a:pt x="102" y="322"/>
                  <a:pt x="102" y="322"/>
                  <a:pt x="102" y="322"/>
                </a:cubicBezTo>
                <a:cubicBezTo>
                  <a:pt x="63" y="269"/>
                  <a:pt x="63" y="269"/>
                  <a:pt x="63" y="269"/>
                </a:cubicBezTo>
                <a:cubicBezTo>
                  <a:pt x="61" y="275"/>
                  <a:pt x="58" y="279"/>
                  <a:pt x="54" y="283"/>
                </a:cubicBezTo>
                <a:cubicBezTo>
                  <a:pt x="48" y="290"/>
                  <a:pt x="41" y="293"/>
                  <a:pt x="32" y="293"/>
                </a:cubicBezTo>
                <a:cubicBezTo>
                  <a:pt x="23" y="293"/>
                  <a:pt x="15" y="290"/>
                  <a:pt x="9" y="283"/>
                </a:cubicBezTo>
                <a:cubicBezTo>
                  <a:pt x="3" y="277"/>
                  <a:pt x="0" y="270"/>
                  <a:pt x="0" y="261"/>
                </a:cubicBezTo>
                <a:cubicBezTo>
                  <a:pt x="0" y="252"/>
                  <a:pt x="3" y="245"/>
                  <a:pt x="9" y="238"/>
                </a:cubicBezTo>
                <a:cubicBezTo>
                  <a:pt x="15" y="232"/>
                  <a:pt x="23" y="229"/>
                  <a:pt x="32" y="229"/>
                </a:cubicBezTo>
                <a:cubicBezTo>
                  <a:pt x="32" y="229"/>
                  <a:pt x="32" y="229"/>
                  <a:pt x="33" y="229"/>
                </a:cubicBezTo>
                <a:cubicBezTo>
                  <a:pt x="15" y="205"/>
                  <a:pt x="15" y="205"/>
                  <a:pt x="15" y="205"/>
                </a:cubicBezTo>
                <a:cubicBezTo>
                  <a:pt x="122" y="0"/>
                  <a:pt x="122" y="0"/>
                  <a:pt x="122" y="0"/>
                </a:cubicBezTo>
                <a:lnTo>
                  <a:pt x="224" y="205"/>
                </a:lnTo>
                <a:close/>
              </a:path>
            </a:pathLst>
          </a:custGeom>
          <a:solidFill>
            <a:schemeClr val="accent2"/>
          </a:solidFill>
          <a:ln w="19050">
            <a:solidFill>
              <a:schemeClr val="accent2">
                <a:lumMod val="75000"/>
              </a:schemeClr>
            </a:solid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6150" name="Freeform 6"/>
          <p:cNvSpPr>
            <a:spLocks/>
          </p:cNvSpPr>
          <p:nvPr/>
        </p:nvSpPr>
        <p:spPr bwMode="auto">
          <a:xfrm>
            <a:off x="4034905" y="2848270"/>
            <a:ext cx="1938362" cy="1419914"/>
          </a:xfrm>
          <a:custGeom>
            <a:avLst/>
            <a:gdLst/>
            <a:ahLst/>
            <a:cxnLst>
              <a:cxn ang="0">
                <a:pos x="315" y="117"/>
              </a:cxn>
              <a:cxn ang="0">
                <a:pos x="272" y="124"/>
              </a:cxn>
              <a:cxn ang="0">
                <a:pos x="303" y="156"/>
              </a:cxn>
              <a:cxn ang="0">
                <a:pos x="245" y="176"/>
              </a:cxn>
              <a:cxn ang="0">
                <a:pos x="245" y="176"/>
              </a:cxn>
              <a:cxn ang="0">
                <a:pos x="255" y="199"/>
              </a:cxn>
              <a:cxn ang="0">
                <a:pos x="245" y="221"/>
              </a:cxn>
              <a:cxn ang="0">
                <a:pos x="223" y="231"/>
              </a:cxn>
              <a:cxn ang="0">
                <a:pos x="200" y="221"/>
              </a:cxn>
              <a:cxn ang="0">
                <a:pos x="191" y="199"/>
              </a:cxn>
              <a:cxn ang="0">
                <a:pos x="191" y="195"/>
              </a:cxn>
              <a:cxn ang="0">
                <a:pos x="166" y="204"/>
              </a:cxn>
              <a:cxn ang="0">
                <a:pos x="0" y="36"/>
              </a:cxn>
              <a:cxn ang="0">
                <a:pos x="228" y="0"/>
              </a:cxn>
              <a:cxn ang="0">
                <a:pos x="246" y="24"/>
              </a:cxn>
              <a:cxn ang="0">
                <a:pos x="245" y="24"/>
              </a:cxn>
              <a:cxn ang="0">
                <a:pos x="222" y="33"/>
              </a:cxn>
              <a:cxn ang="0">
                <a:pos x="213" y="56"/>
              </a:cxn>
              <a:cxn ang="0">
                <a:pos x="222" y="78"/>
              </a:cxn>
              <a:cxn ang="0">
                <a:pos x="245" y="88"/>
              </a:cxn>
              <a:cxn ang="0">
                <a:pos x="267" y="78"/>
              </a:cxn>
              <a:cxn ang="0">
                <a:pos x="276" y="64"/>
              </a:cxn>
              <a:cxn ang="0">
                <a:pos x="315" y="117"/>
              </a:cxn>
            </a:cxnLst>
            <a:rect l="0" t="0" r="r" b="b"/>
            <a:pathLst>
              <a:path w="315" h="231">
                <a:moveTo>
                  <a:pt x="315" y="117"/>
                </a:moveTo>
                <a:cubicBezTo>
                  <a:pt x="272" y="124"/>
                  <a:pt x="272" y="124"/>
                  <a:pt x="272" y="124"/>
                </a:cubicBezTo>
                <a:cubicBezTo>
                  <a:pt x="303" y="156"/>
                  <a:pt x="303" y="156"/>
                  <a:pt x="303" y="156"/>
                </a:cubicBezTo>
                <a:cubicBezTo>
                  <a:pt x="245" y="176"/>
                  <a:pt x="245" y="176"/>
                  <a:pt x="245" y="176"/>
                </a:cubicBezTo>
                <a:cubicBezTo>
                  <a:pt x="245" y="176"/>
                  <a:pt x="245" y="176"/>
                  <a:pt x="245" y="176"/>
                </a:cubicBezTo>
                <a:cubicBezTo>
                  <a:pt x="251" y="182"/>
                  <a:pt x="255" y="190"/>
                  <a:pt x="255" y="199"/>
                </a:cubicBezTo>
                <a:cubicBezTo>
                  <a:pt x="255" y="208"/>
                  <a:pt x="251" y="215"/>
                  <a:pt x="245" y="221"/>
                </a:cubicBezTo>
                <a:cubicBezTo>
                  <a:pt x="239" y="227"/>
                  <a:pt x="232" y="231"/>
                  <a:pt x="223" y="231"/>
                </a:cubicBezTo>
                <a:cubicBezTo>
                  <a:pt x="214" y="231"/>
                  <a:pt x="206" y="227"/>
                  <a:pt x="200" y="221"/>
                </a:cubicBezTo>
                <a:cubicBezTo>
                  <a:pt x="194" y="215"/>
                  <a:pt x="191" y="208"/>
                  <a:pt x="191" y="199"/>
                </a:cubicBezTo>
                <a:cubicBezTo>
                  <a:pt x="191" y="198"/>
                  <a:pt x="191" y="196"/>
                  <a:pt x="191" y="195"/>
                </a:cubicBezTo>
                <a:cubicBezTo>
                  <a:pt x="166" y="204"/>
                  <a:pt x="166" y="204"/>
                  <a:pt x="166" y="204"/>
                </a:cubicBezTo>
                <a:cubicBezTo>
                  <a:pt x="0" y="36"/>
                  <a:pt x="0" y="36"/>
                  <a:pt x="0" y="36"/>
                </a:cubicBezTo>
                <a:cubicBezTo>
                  <a:pt x="228" y="0"/>
                  <a:pt x="228" y="0"/>
                  <a:pt x="228" y="0"/>
                </a:cubicBezTo>
                <a:cubicBezTo>
                  <a:pt x="246" y="24"/>
                  <a:pt x="246" y="24"/>
                  <a:pt x="246" y="24"/>
                </a:cubicBezTo>
                <a:cubicBezTo>
                  <a:pt x="245" y="24"/>
                  <a:pt x="245" y="24"/>
                  <a:pt x="245" y="24"/>
                </a:cubicBezTo>
                <a:cubicBezTo>
                  <a:pt x="236" y="24"/>
                  <a:pt x="228" y="27"/>
                  <a:pt x="222" y="33"/>
                </a:cubicBezTo>
                <a:cubicBezTo>
                  <a:pt x="216" y="40"/>
                  <a:pt x="213" y="47"/>
                  <a:pt x="213" y="56"/>
                </a:cubicBezTo>
                <a:cubicBezTo>
                  <a:pt x="213" y="65"/>
                  <a:pt x="216" y="72"/>
                  <a:pt x="222" y="78"/>
                </a:cubicBezTo>
                <a:cubicBezTo>
                  <a:pt x="228" y="85"/>
                  <a:pt x="236" y="88"/>
                  <a:pt x="245" y="88"/>
                </a:cubicBezTo>
                <a:cubicBezTo>
                  <a:pt x="254" y="88"/>
                  <a:pt x="261" y="85"/>
                  <a:pt x="267" y="78"/>
                </a:cubicBezTo>
                <a:cubicBezTo>
                  <a:pt x="271" y="74"/>
                  <a:pt x="274" y="70"/>
                  <a:pt x="276" y="64"/>
                </a:cubicBezTo>
                <a:lnTo>
                  <a:pt x="315" y="117"/>
                </a:lnTo>
                <a:close/>
              </a:path>
            </a:pathLst>
          </a:custGeom>
          <a:solidFill>
            <a:schemeClr val="accent1"/>
          </a:solidFill>
          <a:ln w="19050">
            <a:solidFill>
              <a:schemeClr val="accent1">
                <a:lumMod val="75000"/>
              </a:schemeClr>
            </a:solid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6151" name="Freeform 7"/>
          <p:cNvSpPr>
            <a:spLocks/>
          </p:cNvSpPr>
          <p:nvPr/>
        </p:nvSpPr>
        <p:spPr bwMode="auto">
          <a:xfrm>
            <a:off x="4735338" y="3806871"/>
            <a:ext cx="1650570" cy="1809280"/>
          </a:xfrm>
          <a:custGeom>
            <a:avLst/>
            <a:gdLst/>
            <a:ahLst/>
            <a:cxnLst>
              <a:cxn ang="0">
                <a:pos x="189" y="0"/>
              </a:cxn>
              <a:cxn ang="0">
                <a:pos x="179" y="46"/>
              </a:cxn>
              <a:cxn ang="0">
                <a:pos x="221" y="24"/>
              </a:cxn>
              <a:cxn ang="0">
                <a:pos x="219" y="89"/>
              </a:cxn>
              <a:cxn ang="0">
                <a:pos x="236" y="84"/>
              </a:cxn>
              <a:cxn ang="0">
                <a:pos x="258" y="93"/>
              </a:cxn>
              <a:cxn ang="0">
                <a:pos x="268" y="116"/>
              </a:cxn>
              <a:cxn ang="0">
                <a:pos x="258" y="138"/>
              </a:cxn>
              <a:cxn ang="0">
                <a:pos x="236" y="148"/>
              </a:cxn>
              <a:cxn ang="0">
                <a:pos x="218" y="142"/>
              </a:cxn>
              <a:cxn ang="0">
                <a:pos x="218" y="176"/>
              </a:cxn>
              <a:cxn ang="0">
                <a:pos x="0" y="294"/>
              </a:cxn>
              <a:cxn ang="0">
                <a:pos x="52" y="48"/>
              </a:cxn>
              <a:cxn ang="0">
                <a:pos x="77" y="39"/>
              </a:cxn>
              <a:cxn ang="0">
                <a:pos x="77" y="43"/>
              </a:cxn>
              <a:cxn ang="0">
                <a:pos x="86" y="65"/>
              </a:cxn>
              <a:cxn ang="0">
                <a:pos x="109" y="75"/>
              </a:cxn>
              <a:cxn ang="0">
                <a:pos x="131" y="65"/>
              </a:cxn>
              <a:cxn ang="0">
                <a:pos x="141" y="43"/>
              </a:cxn>
              <a:cxn ang="0">
                <a:pos x="131" y="20"/>
              </a:cxn>
              <a:cxn ang="0">
                <a:pos x="131" y="20"/>
              </a:cxn>
              <a:cxn ang="0">
                <a:pos x="189" y="0"/>
              </a:cxn>
            </a:cxnLst>
            <a:rect l="0" t="0" r="r" b="b"/>
            <a:pathLst>
              <a:path w="268" h="294">
                <a:moveTo>
                  <a:pt x="189" y="0"/>
                </a:moveTo>
                <a:cubicBezTo>
                  <a:pt x="179" y="46"/>
                  <a:pt x="179" y="46"/>
                  <a:pt x="179" y="46"/>
                </a:cubicBezTo>
                <a:cubicBezTo>
                  <a:pt x="221" y="24"/>
                  <a:pt x="221" y="24"/>
                  <a:pt x="221" y="24"/>
                </a:cubicBezTo>
                <a:cubicBezTo>
                  <a:pt x="219" y="89"/>
                  <a:pt x="219" y="89"/>
                  <a:pt x="219" y="89"/>
                </a:cubicBezTo>
                <a:cubicBezTo>
                  <a:pt x="224" y="86"/>
                  <a:pt x="230" y="84"/>
                  <a:pt x="236" y="84"/>
                </a:cubicBezTo>
                <a:cubicBezTo>
                  <a:pt x="245" y="84"/>
                  <a:pt x="252" y="87"/>
                  <a:pt x="258" y="93"/>
                </a:cubicBezTo>
                <a:cubicBezTo>
                  <a:pt x="265" y="99"/>
                  <a:pt x="268" y="107"/>
                  <a:pt x="268" y="116"/>
                </a:cubicBezTo>
                <a:cubicBezTo>
                  <a:pt x="268" y="125"/>
                  <a:pt x="265" y="132"/>
                  <a:pt x="258" y="138"/>
                </a:cubicBezTo>
                <a:cubicBezTo>
                  <a:pt x="252" y="144"/>
                  <a:pt x="245" y="148"/>
                  <a:pt x="236" y="148"/>
                </a:cubicBezTo>
                <a:cubicBezTo>
                  <a:pt x="229" y="148"/>
                  <a:pt x="224" y="146"/>
                  <a:pt x="218" y="142"/>
                </a:cubicBezTo>
                <a:cubicBezTo>
                  <a:pt x="218" y="176"/>
                  <a:pt x="218" y="176"/>
                  <a:pt x="218" y="176"/>
                </a:cubicBezTo>
                <a:cubicBezTo>
                  <a:pt x="0" y="294"/>
                  <a:pt x="0" y="294"/>
                  <a:pt x="0" y="294"/>
                </a:cubicBezTo>
                <a:cubicBezTo>
                  <a:pt x="52" y="48"/>
                  <a:pt x="52" y="48"/>
                  <a:pt x="52" y="48"/>
                </a:cubicBezTo>
                <a:cubicBezTo>
                  <a:pt x="77" y="39"/>
                  <a:pt x="77" y="39"/>
                  <a:pt x="77" y="39"/>
                </a:cubicBezTo>
                <a:cubicBezTo>
                  <a:pt x="77" y="40"/>
                  <a:pt x="77" y="42"/>
                  <a:pt x="77" y="43"/>
                </a:cubicBezTo>
                <a:cubicBezTo>
                  <a:pt x="77" y="52"/>
                  <a:pt x="80" y="59"/>
                  <a:pt x="86" y="65"/>
                </a:cubicBezTo>
                <a:cubicBezTo>
                  <a:pt x="92" y="71"/>
                  <a:pt x="100" y="75"/>
                  <a:pt x="109" y="75"/>
                </a:cubicBezTo>
                <a:cubicBezTo>
                  <a:pt x="118" y="75"/>
                  <a:pt x="125" y="71"/>
                  <a:pt x="131" y="65"/>
                </a:cubicBezTo>
                <a:cubicBezTo>
                  <a:pt x="137" y="59"/>
                  <a:pt x="141" y="52"/>
                  <a:pt x="141" y="43"/>
                </a:cubicBezTo>
                <a:cubicBezTo>
                  <a:pt x="141" y="34"/>
                  <a:pt x="137" y="26"/>
                  <a:pt x="131" y="20"/>
                </a:cubicBezTo>
                <a:cubicBezTo>
                  <a:pt x="131" y="20"/>
                  <a:pt x="131" y="20"/>
                  <a:pt x="131" y="20"/>
                </a:cubicBezTo>
                <a:lnTo>
                  <a:pt x="189" y="0"/>
                </a:lnTo>
                <a:close/>
              </a:path>
            </a:pathLst>
          </a:custGeom>
          <a:solidFill>
            <a:schemeClr val="accent5"/>
          </a:solidFill>
          <a:ln w="19050">
            <a:solidFill>
              <a:schemeClr val="accent5">
                <a:lumMod val="75000"/>
              </a:schemeClr>
            </a:solid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6152" name="Freeform 8"/>
          <p:cNvSpPr>
            <a:spLocks/>
          </p:cNvSpPr>
          <p:nvPr/>
        </p:nvSpPr>
        <p:spPr bwMode="auto">
          <a:xfrm>
            <a:off x="6076957" y="3728575"/>
            <a:ext cx="1360663" cy="1874879"/>
          </a:xfrm>
          <a:custGeom>
            <a:avLst/>
            <a:gdLst/>
            <a:ahLst/>
            <a:cxnLst>
              <a:cxn ang="0">
                <a:pos x="3" y="37"/>
              </a:cxn>
              <a:cxn ang="0">
                <a:pos x="44" y="59"/>
              </a:cxn>
              <a:cxn ang="0">
                <a:pos x="35" y="12"/>
              </a:cxn>
              <a:cxn ang="0">
                <a:pos x="94" y="32"/>
              </a:cxn>
              <a:cxn ang="0">
                <a:pos x="94" y="32"/>
              </a:cxn>
              <a:cxn ang="0">
                <a:pos x="103" y="9"/>
              </a:cxn>
              <a:cxn ang="0">
                <a:pos x="126" y="0"/>
              </a:cxn>
              <a:cxn ang="0">
                <a:pos x="148" y="9"/>
              </a:cxn>
              <a:cxn ang="0">
                <a:pos x="158" y="32"/>
              </a:cxn>
              <a:cxn ang="0">
                <a:pos x="151" y="51"/>
              </a:cxn>
              <a:cxn ang="0">
                <a:pos x="173" y="59"/>
              </a:cxn>
              <a:cxn ang="0">
                <a:pos x="174" y="59"/>
              </a:cxn>
              <a:cxn ang="0">
                <a:pos x="221" y="304"/>
              </a:cxn>
              <a:cxn ang="0">
                <a:pos x="220" y="305"/>
              </a:cxn>
              <a:cxn ang="0">
                <a:pos x="0" y="189"/>
              </a:cxn>
              <a:cxn ang="0">
                <a:pos x="0" y="155"/>
              </a:cxn>
              <a:cxn ang="0">
                <a:pos x="18" y="161"/>
              </a:cxn>
              <a:cxn ang="0">
                <a:pos x="40" y="151"/>
              </a:cxn>
              <a:cxn ang="0">
                <a:pos x="50" y="129"/>
              </a:cxn>
              <a:cxn ang="0">
                <a:pos x="40" y="106"/>
              </a:cxn>
              <a:cxn ang="0">
                <a:pos x="18" y="97"/>
              </a:cxn>
              <a:cxn ang="0">
                <a:pos x="1" y="102"/>
              </a:cxn>
              <a:cxn ang="0">
                <a:pos x="3" y="37"/>
              </a:cxn>
            </a:cxnLst>
            <a:rect l="0" t="0" r="r" b="b"/>
            <a:pathLst>
              <a:path w="221" h="305">
                <a:moveTo>
                  <a:pt x="3" y="37"/>
                </a:moveTo>
                <a:cubicBezTo>
                  <a:pt x="44" y="59"/>
                  <a:pt x="44" y="59"/>
                  <a:pt x="44" y="59"/>
                </a:cubicBezTo>
                <a:cubicBezTo>
                  <a:pt x="35" y="12"/>
                  <a:pt x="35" y="12"/>
                  <a:pt x="35" y="12"/>
                </a:cubicBezTo>
                <a:cubicBezTo>
                  <a:pt x="94" y="32"/>
                  <a:pt x="94" y="32"/>
                  <a:pt x="94" y="32"/>
                </a:cubicBezTo>
                <a:cubicBezTo>
                  <a:pt x="94" y="32"/>
                  <a:pt x="94" y="32"/>
                  <a:pt x="94" y="32"/>
                </a:cubicBezTo>
                <a:cubicBezTo>
                  <a:pt x="94" y="23"/>
                  <a:pt x="97" y="15"/>
                  <a:pt x="103" y="9"/>
                </a:cubicBezTo>
                <a:cubicBezTo>
                  <a:pt x="110" y="3"/>
                  <a:pt x="117" y="0"/>
                  <a:pt x="126" y="0"/>
                </a:cubicBezTo>
                <a:cubicBezTo>
                  <a:pt x="135" y="0"/>
                  <a:pt x="142" y="3"/>
                  <a:pt x="148" y="9"/>
                </a:cubicBezTo>
                <a:cubicBezTo>
                  <a:pt x="155" y="15"/>
                  <a:pt x="158" y="23"/>
                  <a:pt x="158" y="32"/>
                </a:cubicBezTo>
                <a:cubicBezTo>
                  <a:pt x="158" y="39"/>
                  <a:pt x="155" y="46"/>
                  <a:pt x="151" y="51"/>
                </a:cubicBezTo>
                <a:cubicBezTo>
                  <a:pt x="173" y="59"/>
                  <a:pt x="173" y="59"/>
                  <a:pt x="173" y="59"/>
                </a:cubicBezTo>
                <a:cubicBezTo>
                  <a:pt x="174" y="59"/>
                  <a:pt x="174" y="59"/>
                  <a:pt x="174" y="59"/>
                </a:cubicBezTo>
                <a:cubicBezTo>
                  <a:pt x="221" y="304"/>
                  <a:pt x="221" y="304"/>
                  <a:pt x="221" y="304"/>
                </a:cubicBezTo>
                <a:cubicBezTo>
                  <a:pt x="220" y="305"/>
                  <a:pt x="220" y="305"/>
                  <a:pt x="220" y="305"/>
                </a:cubicBezTo>
                <a:cubicBezTo>
                  <a:pt x="0" y="189"/>
                  <a:pt x="0" y="189"/>
                  <a:pt x="0" y="189"/>
                </a:cubicBezTo>
                <a:cubicBezTo>
                  <a:pt x="0" y="155"/>
                  <a:pt x="0" y="155"/>
                  <a:pt x="0" y="155"/>
                </a:cubicBezTo>
                <a:cubicBezTo>
                  <a:pt x="6" y="159"/>
                  <a:pt x="11" y="161"/>
                  <a:pt x="18" y="161"/>
                </a:cubicBezTo>
                <a:cubicBezTo>
                  <a:pt x="27" y="161"/>
                  <a:pt x="34" y="157"/>
                  <a:pt x="40" y="151"/>
                </a:cubicBezTo>
                <a:cubicBezTo>
                  <a:pt x="47" y="145"/>
                  <a:pt x="50" y="138"/>
                  <a:pt x="50" y="129"/>
                </a:cubicBezTo>
                <a:cubicBezTo>
                  <a:pt x="50" y="120"/>
                  <a:pt x="47" y="112"/>
                  <a:pt x="40" y="106"/>
                </a:cubicBezTo>
                <a:cubicBezTo>
                  <a:pt x="34" y="100"/>
                  <a:pt x="27" y="97"/>
                  <a:pt x="18" y="97"/>
                </a:cubicBezTo>
                <a:cubicBezTo>
                  <a:pt x="12" y="97"/>
                  <a:pt x="6" y="99"/>
                  <a:pt x="1" y="102"/>
                </a:cubicBezTo>
                <a:lnTo>
                  <a:pt x="3" y="37"/>
                </a:lnTo>
                <a:close/>
              </a:path>
            </a:pathLst>
          </a:custGeom>
          <a:solidFill>
            <a:schemeClr val="accent4"/>
          </a:solidFill>
          <a:ln w="19050">
            <a:solidFill>
              <a:schemeClr val="accent4">
                <a:lumMod val="75000"/>
              </a:schemeClr>
            </a:solid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6153" name="Freeform 9"/>
          <p:cNvSpPr>
            <a:spLocks/>
          </p:cNvSpPr>
          <p:nvPr/>
        </p:nvSpPr>
        <p:spPr bwMode="auto">
          <a:xfrm>
            <a:off x="6212388" y="2848270"/>
            <a:ext cx="1957407" cy="1242161"/>
          </a:xfrm>
          <a:custGeom>
            <a:avLst/>
            <a:gdLst/>
            <a:ahLst/>
            <a:cxnLst>
              <a:cxn ang="0">
                <a:pos x="13" y="155"/>
              </a:cxn>
              <a:cxn ang="0">
                <a:pos x="45" y="124"/>
              </a:cxn>
              <a:cxn ang="0">
                <a:pos x="0" y="117"/>
              </a:cxn>
              <a:cxn ang="0">
                <a:pos x="34" y="70"/>
              </a:cxn>
              <a:cxn ang="0">
                <a:pos x="15" y="60"/>
              </a:cxn>
              <a:cxn ang="0">
                <a:pos x="6" y="38"/>
              </a:cxn>
              <a:cxn ang="0">
                <a:pos x="15" y="15"/>
              </a:cxn>
              <a:cxn ang="0">
                <a:pos x="38" y="6"/>
              </a:cxn>
              <a:cxn ang="0">
                <a:pos x="60" y="15"/>
              </a:cxn>
              <a:cxn ang="0">
                <a:pos x="66" y="24"/>
              </a:cxn>
              <a:cxn ang="0">
                <a:pos x="83" y="0"/>
              </a:cxn>
              <a:cxn ang="0">
                <a:pos x="318" y="36"/>
              </a:cxn>
              <a:cxn ang="0">
                <a:pos x="151" y="202"/>
              </a:cxn>
              <a:cxn ang="0">
                <a:pos x="129" y="194"/>
              </a:cxn>
              <a:cxn ang="0">
                <a:pos x="136" y="175"/>
              </a:cxn>
              <a:cxn ang="0">
                <a:pos x="126" y="152"/>
              </a:cxn>
              <a:cxn ang="0">
                <a:pos x="104" y="143"/>
              </a:cxn>
              <a:cxn ang="0">
                <a:pos x="81" y="152"/>
              </a:cxn>
              <a:cxn ang="0">
                <a:pos x="72" y="175"/>
              </a:cxn>
              <a:cxn ang="0">
                <a:pos x="72" y="175"/>
              </a:cxn>
              <a:cxn ang="0">
                <a:pos x="13" y="155"/>
              </a:cxn>
            </a:cxnLst>
            <a:rect l="0" t="0" r="r" b="b"/>
            <a:pathLst>
              <a:path w="318" h="202">
                <a:moveTo>
                  <a:pt x="13" y="155"/>
                </a:moveTo>
                <a:cubicBezTo>
                  <a:pt x="45" y="124"/>
                  <a:pt x="45" y="124"/>
                  <a:pt x="45" y="124"/>
                </a:cubicBezTo>
                <a:cubicBezTo>
                  <a:pt x="0" y="117"/>
                  <a:pt x="0" y="117"/>
                  <a:pt x="0" y="117"/>
                </a:cubicBezTo>
                <a:cubicBezTo>
                  <a:pt x="34" y="70"/>
                  <a:pt x="34" y="70"/>
                  <a:pt x="34" y="70"/>
                </a:cubicBezTo>
                <a:cubicBezTo>
                  <a:pt x="27" y="69"/>
                  <a:pt x="21" y="66"/>
                  <a:pt x="15" y="60"/>
                </a:cubicBezTo>
                <a:cubicBezTo>
                  <a:pt x="9" y="54"/>
                  <a:pt x="6" y="47"/>
                  <a:pt x="6" y="38"/>
                </a:cubicBezTo>
                <a:cubicBezTo>
                  <a:pt x="6" y="29"/>
                  <a:pt x="9" y="22"/>
                  <a:pt x="15" y="15"/>
                </a:cubicBezTo>
                <a:cubicBezTo>
                  <a:pt x="22" y="9"/>
                  <a:pt x="29" y="6"/>
                  <a:pt x="38" y="6"/>
                </a:cubicBezTo>
                <a:cubicBezTo>
                  <a:pt x="47" y="6"/>
                  <a:pt x="54" y="9"/>
                  <a:pt x="60" y="15"/>
                </a:cubicBezTo>
                <a:cubicBezTo>
                  <a:pt x="63" y="18"/>
                  <a:pt x="65" y="21"/>
                  <a:pt x="66" y="24"/>
                </a:cubicBezTo>
                <a:cubicBezTo>
                  <a:pt x="83" y="0"/>
                  <a:pt x="83" y="0"/>
                  <a:pt x="83" y="0"/>
                </a:cubicBezTo>
                <a:cubicBezTo>
                  <a:pt x="318" y="36"/>
                  <a:pt x="318" y="36"/>
                  <a:pt x="318" y="36"/>
                </a:cubicBezTo>
                <a:cubicBezTo>
                  <a:pt x="151" y="202"/>
                  <a:pt x="151" y="202"/>
                  <a:pt x="151" y="202"/>
                </a:cubicBezTo>
                <a:cubicBezTo>
                  <a:pt x="129" y="194"/>
                  <a:pt x="129" y="194"/>
                  <a:pt x="129" y="194"/>
                </a:cubicBezTo>
                <a:cubicBezTo>
                  <a:pt x="133" y="189"/>
                  <a:pt x="136" y="182"/>
                  <a:pt x="136" y="175"/>
                </a:cubicBezTo>
                <a:cubicBezTo>
                  <a:pt x="136" y="166"/>
                  <a:pt x="133" y="158"/>
                  <a:pt x="126" y="152"/>
                </a:cubicBezTo>
                <a:cubicBezTo>
                  <a:pt x="120" y="146"/>
                  <a:pt x="113" y="143"/>
                  <a:pt x="104" y="143"/>
                </a:cubicBezTo>
                <a:cubicBezTo>
                  <a:pt x="95" y="143"/>
                  <a:pt x="88" y="146"/>
                  <a:pt x="81" y="152"/>
                </a:cubicBezTo>
                <a:cubicBezTo>
                  <a:pt x="75" y="158"/>
                  <a:pt x="72" y="166"/>
                  <a:pt x="72" y="175"/>
                </a:cubicBezTo>
                <a:cubicBezTo>
                  <a:pt x="72" y="175"/>
                  <a:pt x="72" y="175"/>
                  <a:pt x="72" y="175"/>
                </a:cubicBezTo>
                <a:lnTo>
                  <a:pt x="13" y="155"/>
                </a:lnTo>
                <a:close/>
              </a:path>
            </a:pathLst>
          </a:custGeom>
          <a:solidFill>
            <a:schemeClr val="accent3"/>
          </a:solidFill>
          <a:ln w="19050">
            <a:solidFill>
              <a:schemeClr val="accent3">
                <a:lumMod val="75000"/>
              </a:schemeClr>
            </a:solid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nvGrpSpPr>
          <p:cNvPr id="4" name="Group 81"/>
          <p:cNvGrpSpPr/>
          <p:nvPr/>
        </p:nvGrpSpPr>
        <p:grpSpPr>
          <a:xfrm flipV="1">
            <a:off x="3996298" y="5203054"/>
            <a:ext cx="606846" cy="290267"/>
            <a:chOff x="3376482" y="1459073"/>
            <a:chExt cx="455253" cy="221445"/>
          </a:xfrm>
        </p:grpSpPr>
        <p:cxnSp>
          <p:nvCxnSpPr>
            <p:cNvPr id="19" name="Straight Connector 18"/>
            <p:cNvCxnSpPr/>
            <p:nvPr/>
          </p:nvCxnSpPr>
          <p:spPr>
            <a:xfrm flipH="1" flipV="1">
              <a:off x="3592681" y="1460250"/>
              <a:ext cx="239054" cy="220268"/>
            </a:xfrm>
            <a:prstGeom prst="line">
              <a:avLst/>
            </a:prstGeom>
            <a:ln w="19050" cap="rnd">
              <a:solidFill>
                <a:schemeClr val="accent5"/>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H="1" flipV="1">
              <a:off x="3376482" y="1459073"/>
              <a:ext cx="216200" cy="0"/>
            </a:xfrm>
            <a:prstGeom prst="line">
              <a:avLst/>
            </a:prstGeom>
            <a:ln w="19050" cap="rnd">
              <a:solidFill>
                <a:schemeClr val="accent5"/>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5" name="Group 59"/>
          <p:cNvGrpSpPr/>
          <p:nvPr/>
        </p:nvGrpSpPr>
        <p:grpSpPr>
          <a:xfrm>
            <a:off x="8387550" y="5020719"/>
            <a:ext cx="3034137" cy="894733"/>
            <a:chOff x="7154104" y="3244276"/>
            <a:chExt cx="2276195" cy="671224"/>
          </a:xfrm>
        </p:grpSpPr>
        <p:sp>
          <p:nvSpPr>
            <p:cNvPr id="25" name="TextBox 24"/>
            <p:cNvSpPr txBox="1"/>
            <p:nvPr/>
          </p:nvSpPr>
          <p:spPr>
            <a:xfrm>
              <a:off x="7154105" y="3453979"/>
              <a:ext cx="2276194" cy="461521"/>
            </a:xfrm>
            <a:prstGeom prst="rect">
              <a:avLst/>
            </a:prstGeom>
            <a:noFill/>
          </p:spPr>
          <p:txBody>
            <a:bodyPr wrap="square" lIns="0" tIns="0" rIns="0" bIns="0" rtlCol="0">
              <a:spAutoFit/>
            </a:bodyPr>
            <a:lstStyle/>
            <a:p>
              <a:pPr defTabSz="1218804">
                <a:spcBef>
                  <a:spcPct val="20000"/>
                </a:spcBef>
                <a:defRPr/>
              </a:pPr>
              <a:r>
                <a:rPr lang="en-US" sz="1333" dirty="0">
                  <a:solidFill>
                    <a:srgbClr val="FFFFFF">
                      <a:lumMod val="50000"/>
                      <a:lumOff val="50000"/>
                    </a:srgbClr>
                  </a:solidFill>
                  <a:latin typeface="张海山锐线体简"/>
                  <a:cs typeface="+mn-ea"/>
                  <a:sym typeface="+mn-lt"/>
                </a:rPr>
                <a:t>There are many variations passages of lorem ipsum available  majority have suffered alteration .</a:t>
              </a:r>
              <a:endParaRPr lang="en-US" sz="1333" dirty="0">
                <a:solidFill>
                  <a:srgbClr val="FFFFFF">
                    <a:lumMod val="65000"/>
                    <a:lumOff val="35000"/>
                  </a:srgbClr>
                </a:solidFill>
                <a:latin typeface="张海山锐线体简"/>
                <a:cs typeface="+mn-ea"/>
                <a:sym typeface="+mn-lt"/>
              </a:endParaRPr>
            </a:p>
          </p:txBody>
        </p:sp>
        <p:sp>
          <p:nvSpPr>
            <p:cNvPr id="26" name="Rectangle 25"/>
            <p:cNvSpPr/>
            <p:nvPr/>
          </p:nvSpPr>
          <p:spPr>
            <a:xfrm>
              <a:off x="7154104" y="3244276"/>
              <a:ext cx="620362" cy="184666"/>
            </a:xfrm>
            <a:prstGeom prst="rect">
              <a:avLst/>
            </a:prstGeom>
          </p:spPr>
          <p:txBody>
            <a:bodyPr wrap="none" lIns="0" tIns="0" rIns="0" bIns="0">
              <a:spAutoFit/>
            </a:bodyPr>
            <a:lstStyle/>
            <a:p>
              <a:pPr defTabSz="914126"/>
              <a:r>
                <a:rPr lang="zh-CN" altLang="en-US" sz="1600" b="1" dirty="0">
                  <a:solidFill>
                    <a:srgbClr val="0070C0"/>
                  </a:solidFill>
                  <a:latin typeface="张海山锐线体简"/>
                  <a:cs typeface="+mn-ea"/>
                  <a:sym typeface="+mn-lt"/>
                </a:rPr>
                <a:t>添加标题</a:t>
              </a:r>
              <a:endParaRPr lang="en-US" sz="1600" b="1" dirty="0">
                <a:solidFill>
                  <a:srgbClr val="0070C0"/>
                </a:solidFill>
                <a:latin typeface="张海山锐线体简"/>
                <a:cs typeface="+mn-ea"/>
                <a:sym typeface="+mn-lt"/>
              </a:endParaRPr>
            </a:p>
          </p:txBody>
        </p:sp>
      </p:grpSp>
      <p:grpSp>
        <p:nvGrpSpPr>
          <p:cNvPr id="6" name="Group 58"/>
          <p:cNvGrpSpPr/>
          <p:nvPr/>
        </p:nvGrpSpPr>
        <p:grpSpPr>
          <a:xfrm>
            <a:off x="8336763" y="3614272"/>
            <a:ext cx="3034137" cy="907430"/>
            <a:chOff x="7174424" y="1381167"/>
            <a:chExt cx="2276195" cy="680749"/>
          </a:xfrm>
        </p:grpSpPr>
        <p:sp>
          <p:nvSpPr>
            <p:cNvPr id="28" name="TextBox 27"/>
            <p:cNvSpPr txBox="1"/>
            <p:nvPr/>
          </p:nvSpPr>
          <p:spPr>
            <a:xfrm>
              <a:off x="7174424" y="1600395"/>
              <a:ext cx="2276195" cy="461521"/>
            </a:xfrm>
            <a:prstGeom prst="rect">
              <a:avLst/>
            </a:prstGeom>
            <a:noFill/>
          </p:spPr>
          <p:txBody>
            <a:bodyPr wrap="square" lIns="0" tIns="0" rIns="0" bIns="0" rtlCol="0">
              <a:spAutoFit/>
            </a:bodyPr>
            <a:lstStyle/>
            <a:p>
              <a:pPr defTabSz="1218804">
                <a:spcBef>
                  <a:spcPct val="20000"/>
                </a:spcBef>
                <a:defRPr/>
              </a:pPr>
              <a:r>
                <a:rPr lang="en-US" sz="1333" dirty="0">
                  <a:solidFill>
                    <a:srgbClr val="FFFFFF">
                      <a:lumMod val="50000"/>
                      <a:lumOff val="50000"/>
                    </a:srgbClr>
                  </a:solidFill>
                  <a:latin typeface="张海山锐线体简"/>
                  <a:cs typeface="+mn-ea"/>
                  <a:sym typeface="+mn-lt"/>
                </a:rPr>
                <a:t>There are many variations passages of lorem ipsum available  majority have suffered alteration .</a:t>
              </a:r>
              <a:endParaRPr lang="en-US" sz="1333" dirty="0">
                <a:solidFill>
                  <a:srgbClr val="FFFFFF">
                    <a:lumMod val="65000"/>
                    <a:lumOff val="35000"/>
                  </a:srgbClr>
                </a:solidFill>
                <a:latin typeface="张海山锐线体简"/>
                <a:cs typeface="+mn-ea"/>
                <a:sym typeface="+mn-lt"/>
              </a:endParaRPr>
            </a:p>
          </p:txBody>
        </p:sp>
        <p:sp>
          <p:nvSpPr>
            <p:cNvPr id="29" name="Rectangle 28"/>
            <p:cNvSpPr/>
            <p:nvPr/>
          </p:nvSpPr>
          <p:spPr>
            <a:xfrm>
              <a:off x="7174424" y="1381167"/>
              <a:ext cx="620362" cy="184666"/>
            </a:xfrm>
            <a:prstGeom prst="rect">
              <a:avLst/>
            </a:prstGeom>
          </p:spPr>
          <p:txBody>
            <a:bodyPr wrap="none" lIns="0" tIns="0" rIns="0" bIns="0">
              <a:spAutoFit/>
            </a:bodyPr>
            <a:lstStyle/>
            <a:p>
              <a:pPr defTabSz="914126"/>
              <a:r>
                <a:rPr lang="zh-CN" altLang="en-US" sz="1600" b="1" dirty="0">
                  <a:solidFill>
                    <a:srgbClr val="00B0F0"/>
                  </a:solidFill>
                  <a:latin typeface="张海山锐线体简"/>
                  <a:cs typeface="+mn-ea"/>
                  <a:sym typeface="+mn-lt"/>
                </a:rPr>
                <a:t>添加标题</a:t>
              </a:r>
              <a:endParaRPr lang="en-US" sz="1600" b="1" dirty="0">
                <a:solidFill>
                  <a:srgbClr val="00B0F0"/>
                </a:solidFill>
                <a:latin typeface="张海山锐线体简"/>
                <a:cs typeface="+mn-ea"/>
                <a:sym typeface="+mn-lt"/>
              </a:endParaRPr>
            </a:p>
          </p:txBody>
        </p:sp>
      </p:grpSp>
      <p:grpSp>
        <p:nvGrpSpPr>
          <p:cNvPr id="7" name="Group 56"/>
          <p:cNvGrpSpPr/>
          <p:nvPr/>
        </p:nvGrpSpPr>
        <p:grpSpPr>
          <a:xfrm>
            <a:off x="1696782" y="1534051"/>
            <a:ext cx="3034138" cy="887725"/>
            <a:chOff x="-296510" y="1406858"/>
            <a:chExt cx="2276196" cy="665967"/>
          </a:xfrm>
        </p:grpSpPr>
        <p:sp>
          <p:nvSpPr>
            <p:cNvPr id="31" name="TextBox 30"/>
            <p:cNvSpPr txBox="1"/>
            <p:nvPr/>
          </p:nvSpPr>
          <p:spPr>
            <a:xfrm>
              <a:off x="-296510" y="1611304"/>
              <a:ext cx="2276196" cy="461521"/>
            </a:xfrm>
            <a:prstGeom prst="rect">
              <a:avLst/>
            </a:prstGeom>
            <a:noFill/>
          </p:spPr>
          <p:txBody>
            <a:bodyPr wrap="square" lIns="0" tIns="0" rIns="0" bIns="0" rtlCol="0">
              <a:spAutoFit/>
            </a:bodyPr>
            <a:lstStyle/>
            <a:p>
              <a:pPr algn="r" defTabSz="1218804">
                <a:spcBef>
                  <a:spcPct val="20000"/>
                </a:spcBef>
                <a:defRPr/>
              </a:pPr>
              <a:r>
                <a:rPr lang="en-US" sz="1333" dirty="0">
                  <a:solidFill>
                    <a:srgbClr val="FFFFFF">
                      <a:lumMod val="50000"/>
                      <a:lumOff val="50000"/>
                    </a:srgbClr>
                  </a:solidFill>
                  <a:latin typeface="张海山锐线体简"/>
                  <a:cs typeface="+mn-ea"/>
                  <a:sym typeface="+mn-lt"/>
                </a:rPr>
                <a:t>There are many variations passages of lorem ipsum available  majority have suffered alteration </a:t>
              </a:r>
              <a:endParaRPr lang="en-US" sz="1333" dirty="0">
                <a:solidFill>
                  <a:srgbClr val="FFFFFF">
                    <a:lumMod val="65000"/>
                    <a:lumOff val="35000"/>
                  </a:srgbClr>
                </a:solidFill>
                <a:latin typeface="张海山锐线体简"/>
                <a:cs typeface="+mn-ea"/>
                <a:sym typeface="+mn-lt"/>
              </a:endParaRPr>
            </a:p>
          </p:txBody>
        </p:sp>
        <p:sp>
          <p:nvSpPr>
            <p:cNvPr id="32" name="Rectangle 31"/>
            <p:cNvSpPr/>
            <p:nvPr/>
          </p:nvSpPr>
          <p:spPr>
            <a:xfrm>
              <a:off x="1359323" y="1406858"/>
              <a:ext cx="620363" cy="184666"/>
            </a:xfrm>
            <a:prstGeom prst="rect">
              <a:avLst/>
            </a:prstGeom>
          </p:spPr>
          <p:txBody>
            <a:bodyPr wrap="none" lIns="0" tIns="0" rIns="0" bIns="0">
              <a:spAutoFit/>
            </a:bodyPr>
            <a:lstStyle/>
            <a:p>
              <a:pPr algn="r" defTabSz="914126"/>
              <a:r>
                <a:rPr lang="zh-CN" altLang="en-US" sz="1600" b="1" dirty="0">
                  <a:solidFill>
                    <a:srgbClr val="0070C0"/>
                  </a:solidFill>
                  <a:latin typeface="张海山锐线体简"/>
                  <a:cs typeface="+mn-ea"/>
                  <a:sym typeface="+mn-lt"/>
                </a:rPr>
                <a:t>添加标题</a:t>
              </a:r>
              <a:endParaRPr lang="en-US" sz="1600" b="1" dirty="0">
                <a:solidFill>
                  <a:srgbClr val="0070C0"/>
                </a:solidFill>
                <a:latin typeface="张海山锐线体简"/>
                <a:cs typeface="+mn-ea"/>
                <a:sym typeface="+mn-lt"/>
              </a:endParaRPr>
            </a:p>
          </p:txBody>
        </p:sp>
      </p:grpSp>
      <p:grpSp>
        <p:nvGrpSpPr>
          <p:cNvPr id="8" name="Group 56"/>
          <p:cNvGrpSpPr/>
          <p:nvPr/>
        </p:nvGrpSpPr>
        <p:grpSpPr>
          <a:xfrm>
            <a:off x="796927" y="5059963"/>
            <a:ext cx="3034138" cy="869340"/>
            <a:chOff x="-296510" y="1420651"/>
            <a:chExt cx="2276196" cy="652174"/>
          </a:xfrm>
        </p:grpSpPr>
        <p:sp>
          <p:nvSpPr>
            <p:cNvPr id="34" name="TextBox 33"/>
            <p:cNvSpPr txBox="1"/>
            <p:nvPr/>
          </p:nvSpPr>
          <p:spPr>
            <a:xfrm>
              <a:off x="-296510" y="1611304"/>
              <a:ext cx="2276196" cy="461521"/>
            </a:xfrm>
            <a:prstGeom prst="rect">
              <a:avLst/>
            </a:prstGeom>
            <a:noFill/>
          </p:spPr>
          <p:txBody>
            <a:bodyPr wrap="square" lIns="0" tIns="0" rIns="0" bIns="0" rtlCol="0">
              <a:spAutoFit/>
            </a:bodyPr>
            <a:lstStyle/>
            <a:p>
              <a:pPr algn="r" defTabSz="1218804">
                <a:spcBef>
                  <a:spcPct val="20000"/>
                </a:spcBef>
                <a:defRPr/>
              </a:pPr>
              <a:r>
                <a:rPr lang="en-US" sz="1333" dirty="0">
                  <a:solidFill>
                    <a:srgbClr val="FFFFFF">
                      <a:lumMod val="50000"/>
                      <a:lumOff val="50000"/>
                    </a:srgbClr>
                  </a:solidFill>
                  <a:latin typeface="张海山锐线体简"/>
                  <a:cs typeface="+mn-ea"/>
                  <a:sym typeface="+mn-lt"/>
                </a:rPr>
                <a:t>There are many variations passages of lorem ipsum available  majority have suffered alteration </a:t>
              </a:r>
              <a:endParaRPr lang="en-US" sz="1333" dirty="0">
                <a:solidFill>
                  <a:srgbClr val="FFFFFF">
                    <a:lumMod val="65000"/>
                    <a:lumOff val="35000"/>
                  </a:srgbClr>
                </a:solidFill>
                <a:latin typeface="张海山锐线体简"/>
                <a:cs typeface="+mn-ea"/>
                <a:sym typeface="+mn-lt"/>
              </a:endParaRPr>
            </a:p>
          </p:txBody>
        </p:sp>
        <p:sp>
          <p:nvSpPr>
            <p:cNvPr id="35" name="Rectangle 34"/>
            <p:cNvSpPr/>
            <p:nvPr/>
          </p:nvSpPr>
          <p:spPr>
            <a:xfrm>
              <a:off x="1359323" y="1420651"/>
              <a:ext cx="620363" cy="184666"/>
            </a:xfrm>
            <a:prstGeom prst="rect">
              <a:avLst/>
            </a:prstGeom>
          </p:spPr>
          <p:txBody>
            <a:bodyPr wrap="none" lIns="0" tIns="0" rIns="0" bIns="0">
              <a:spAutoFit/>
            </a:bodyPr>
            <a:lstStyle/>
            <a:p>
              <a:pPr algn="r" defTabSz="914126"/>
              <a:r>
                <a:rPr lang="zh-CN" altLang="en-US" sz="1600" b="1" dirty="0">
                  <a:solidFill>
                    <a:srgbClr val="00B0F0"/>
                  </a:solidFill>
                  <a:latin typeface="张海山锐线体简"/>
                  <a:cs typeface="+mn-ea"/>
                  <a:sym typeface="+mn-lt"/>
                </a:rPr>
                <a:t>添加标题</a:t>
              </a:r>
              <a:endParaRPr lang="en-US" sz="1600" b="1" dirty="0">
                <a:solidFill>
                  <a:srgbClr val="00B0F0"/>
                </a:solidFill>
                <a:latin typeface="张海山锐线体简"/>
                <a:cs typeface="+mn-ea"/>
                <a:sym typeface="+mn-lt"/>
              </a:endParaRPr>
            </a:p>
          </p:txBody>
        </p:sp>
      </p:grpSp>
      <p:grpSp>
        <p:nvGrpSpPr>
          <p:cNvPr id="9" name="Group 81"/>
          <p:cNvGrpSpPr/>
          <p:nvPr/>
        </p:nvGrpSpPr>
        <p:grpSpPr>
          <a:xfrm flipV="1">
            <a:off x="3996298" y="3800165"/>
            <a:ext cx="606846" cy="290267"/>
            <a:chOff x="3376482" y="1459073"/>
            <a:chExt cx="455253" cy="221445"/>
          </a:xfrm>
        </p:grpSpPr>
        <p:cxnSp>
          <p:nvCxnSpPr>
            <p:cNvPr id="38" name="Straight Connector 37"/>
            <p:cNvCxnSpPr/>
            <p:nvPr/>
          </p:nvCxnSpPr>
          <p:spPr>
            <a:xfrm flipH="1" flipV="1">
              <a:off x="3592681" y="1460250"/>
              <a:ext cx="239054" cy="220268"/>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flipV="1">
              <a:off x="3376482" y="1459073"/>
              <a:ext cx="216200" cy="0"/>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0" name="Group 56"/>
          <p:cNvGrpSpPr/>
          <p:nvPr/>
        </p:nvGrpSpPr>
        <p:grpSpPr>
          <a:xfrm>
            <a:off x="796927" y="3657073"/>
            <a:ext cx="3034138" cy="869340"/>
            <a:chOff x="-296510" y="1420651"/>
            <a:chExt cx="2276196" cy="652174"/>
          </a:xfrm>
        </p:grpSpPr>
        <p:sp>
          <p:nvSpPr>
            <p:cNvPr id="41" name="TextBox 40"/>
            <p:cNvSpPr txBox="1"/>
            <p:nvPr/>
          </p:nvSpPr>
          <p:spPr>
            <a:xfrm>
              <a:off x="-296510" y="1611304"/>
              <a:ext cx="2276196" cy="461521"/>
            </a:xfrm>
            <a:prstGeom prst="rect">
              <a:avLst/>
            </a:prstGeom>
            <a:noFill/>
          </p:spPr>
          <p:txBody>
            <a:bodyPr wrap="square" lIns="0" tIns="0" rIns="0" bIns="0" rtlCol="0">
              <a:spAutoFit/>
            </a:bodyPr>
            <a:lstStyle/>
            <a:p>
              <a:pPr algn="r" defTabSz="1218804">
                <a:spcBef>
                  <a:spcPct val="20000"/>
                </a:spcBef>
                <a:defRPr/>
              </a:pPr>
              <a:r>
                <a:rPr lang="en-US" sz="1333" dirty="0">
                  <a:solidFill>
                    <a:srgbClr val="FFFFFF">
                      <a:lumMod val="50000"/>
                      <a:lumOff val="50000"/>
                    </a:srgbClr>
                  </a:solidFill>
                  <a:latin typeface="张海山锐线体简"/>
                  <a:cs typeface="+mn-ea"/>
                  <a:sym typeface="+mn-lt"/>
                </a:rPr>
                <a:t>There are many variations passages of lorem ipsum available  majority have suffered alteration </a:t>
              </a:r>
              <a:endParaRPr lang="en-US" sz="1333" dirty="0">
                <a:solidFill>
                  <a:srgbClr val="FFFFFF">
                    <a:lumMod val="65000"/>
                    <a:lumOff val="35000"/>
                  </a:srgbClr>
                </a:solidFill>
                <a:latin typeface="张海山锐线体简"/>
                <a:cs typeface="+mn-ea"/>
                <a:sym typeface="+mn-lt"/>
              </a:endParaRPr>
            </a:p>
          </p:txBody>
        </p:sp>
        <p:sp>
          <p:nvSpPr>
            <p:cNvPr id="42" name="Rectangle 41"/>
            <p:cNvSpPr/>
            <p:nvPr/>
          </p:nvSpPr>
          <p:spPr>
            <a:xfrm>
              <a:off x="1359323" y="1420651"/>
              <a:ext cx="620363" cy="184666"/>
            </a:xfrm>
            <a:prstGeom prst="rect">
              <a:avLst/>
            </a:prstGeom>
          </p:spPr>
          <p:txBody>
            <a:bodyPr wrap="none" lIns="0" tIns="0" rIns="0" bIns="0">
              <a:spAutoFit/>
            </a:bodyPr>
            <a:lstStyle/>
            <a:p>
              <a:pPr algn="r" defTabSz="914126"/>
              <a:r>
                <a:rPr lang="zh-CN" altLang="en-US" sz="1600" b="1" dirty="0">
                  <a:solidFill>
                    <a:srgbClr val="00B0F0"/>
                  </a:solidFill>
                  <a:latin typeface="张海山锐线体简"/>
                  <a:cs typeface="+mn-ea"/>
                  <a:sym typeface="+mn-lt"/>
                </a:rPr>
                <a:t>添加标题</a:t>
              </a:r>
              <a:endParaRPr lang="en-US" sz="1600" b="1" dirty="0">
                <a:solidFill>
                  <a:srgbClr val="00B0F0"/>
                </a:solidFill>
                <a:latin typeface="张海山锐线体简"/>
                <a:cs typeface="+mn-ea"/>
                <a:sym typeface="+mn-lt"/>
              </a:endParaRPr>
            </a:p>
          </p:txBody>
        </p:sp>
      </p:grpSp>
      <p:grpSp>
        <p:nvGrpSpPr>
          <p:cNvPr id="11" name="Group 81"/>
          <p:cNvGrpSpPr/>
          <p:nvPr/>
        </p:nvGrpSpPr>
        <p:grpSpPr>
          <a:xfrm flipH="1" flipV="1">
            <a:off x="7562949" y="5203054"/>
            <a:ext cx="606846" cy="290267"/>
            <a:chOff x="3376482" y="1459073"/>
            <a:chExt cx="455253" cy="221445"/>
          </a:xfrm>
        </p:grpSpPr>
        <p:cxnSp>
          <p:nvCxnSpPr>
            <p:cNvPr id="44" name="Straight Connector 43"/>
            <p:cNvCxnSpPr/>
            <p:nvPr/>
          </p:nvCxnSpPr>
          <p:spPr>
            <a:xfrm flipH="1" flipV="1">
              <a:off x="3592681" y="1460250"/>
              <a:ext cx="239054" cy="220268"/>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H="1" flipV="1">
              <a:off x="3376482" y="1459073"/>
              <a:ext cx="216200" cy="0"/>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2" name="Group 81"/>
          <p:cNvGrpSpPr/>
          <p:nvPr/>
        </p:nvGrpSpPr>
        <p:grpSpPr>
          <a:xfrm flipH="1" flipV="1">
            <a:off x="7562949" y="3800165"/>
            <a:ext cx="606846" cy="290267"/>
            <a:chOff x="3376482" y="1459073"/>
            <a:chExt cx="455253" cy="221445"/>
          </a:xfrm>
        </p:grpSpPr>
        <p:cxnSp>
          <p:nvCxnSpPr>
            <p:cNvPr id="47" name="Straight Connector 46"/>
            <p:cNvCxnSpPr/>
            <p:nvPr/>
          </p:nvCxnSpPr>
          <p:spPr>
            <a:xfrm flipH="1" flipV="1">
              <a:off x="3592681" y="1460250"/>
              <a:ext cx="239054" cy="220268"/>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3376482" y="1459073"/>
              <a:ext cx="216200" cy="0"/>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3" name="Group 81"/>
          <p:cNvGrpSpPr/>
          <p:nvPr/>
        </p:nvGrpSpPr>
        <p:grpSpPr>
          <a:xfrm>
            <a:off x="4954796" y="1991429"/>
            <a:ext cx="606846" cy="290267"/>
            <a:chOff x="3376482" y="1459073"/>
            <a:chExt cx="455253" cy="221445"/>
          </a:xfrm>
        </p:grpSpPr>
        <p:cxnSp>
          <p:nvCxnSpPr>
            <p:cNvPr id="50" name="Straight Connector 49"/>
            <p:cNvCxnSpPr/>
            <p:nvPr/>
          </p:nvCxnSpPr>
          <p:spPr>
            <a:xfrm flipH="1" flipV="1">
              <a:off x="3592681" y="1460250"/>
              <a:ext cx="239054" cy="220268"/>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flipV="1">
              <a:off x="3376482" y="1459073"/>
              <a:ext cx="216200" cy="0"/>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52" name="Freeform 181"/>
          <p:cNvSpPr>
            <a:spLocks/>
          </p:cNvSpPr>
          <p:nvPr/>
        </p:nvSpPr>
        <p:spPr bwMode="auto">
          <a:xfrm>
            <a:off x="5932325" y="2281695"/>
            <a:ext cx="306191" cy="577053"/>
          </a:xfrm>
          <a:custGeom>
            <a:avLst/>
            <a:gdLst/>
            <a:ahLst/>
            <a:cxnLst>
              <a:cxn ang="0">
                <a:pos x="22" y="60"/>
              </a:cxn>
              <a:cxn ang="0">
                <a:pos x="22" y="67"/>
              </a:cxn>
              <a:cxn ang="0">
                <a:pos x="21" y="68"/>
              </a:cxn>
              <a:cxn ang="0">
                <a:pos x="16" y="68"/>
              </a:cxn>
              <a:cxn ang="0">
                <a:pos x="15" y="67"/>
              </a:cxn>
              <a:cxn ang="0">
                <a:pos x="15" y="60"/>
              </a:cxn>
              <a:cxn ang="0">
                <a:pos x="1" y="53"/>
              </a:cxn>
              <a:cxn ang="0">
                <a:pos x="1" y="52"/>
              </a:cxn>
              <a:cxn ang="0">
                <a:pos x="5" y="46"/>
              </a:cxn>
              <a:cxn ang="0">
                <a:pos x="6" y="46"/>
              </a:cxn>
              <a:cxn ang="0">
                <a:pos x="6" y="46"/>
              </a:cxn>
              <a:cxn ang="0">
                <a:pos x="19" y="51"/>
              </a:cxn>
              <a:cxn ang="0">
                <a:pos x="26" y="45"/>
              </a:cxn>
              <a:cxn ang="0">
                <a:pos x="17" y="38"/>
              </a:cxn>
              <a:cxn ang="0">
                <a:pos x="1" y="22"/>
              </a:cxn>
              <a:cxn ang="0">
                <a:pos x="15" y="8"/>
              </a:cxn>
              <a:cxn ang="0">
                <a:pos x="15" y="1"/>
              </a:cxn>
              <a:cxn ang="0">
                <a:pos x="16" y="0"/>
              </a:cxn>
              <a:cxn ang="0">
                <a:pos x="21" y="0"/>
              </a:cxn>
              <a:cxn ang="0">
                <a:pos x="22" y="1"/>
              </a:cxn>
              <a:cxn ang="0">
                <a:pos x="22" y="8"/>
              </a:cxn>
              <a:cxn ang="0">
                <a:pos x="34" y="13"/>
              </a:cxn>
              <a:cxn ang="0">
                <a:pos x="34" y="14"/>
              </a:cxn>
              <a:cxn ang="0">
                <a:pos x="31" y="20"/>
              </a:cxn>
              <a:cxn ang="0">
                <a:pos x="30" y="20"/>
              </a:cxn>
              <a:cxn ang="0">
                <a:pos x="29" y="20"/>
              </a:cxn>
              <a:cxn ang="0">
                <a:pos x="19" y="16"/>
              </a:cxn>
              <a:cxn ang="0">
                <a:pos x="11" y="22"/>
              </a:cxn>
              <a:cxn ang="0">
                <a:pos x="21" y="30"/>
              </a:cxn>
              <a:cxn ang="0">
                <a:pos x="36" y="45"/>
              </a:cxn>
              <a:cxn ang="0">
                <a:pos x="22" y="60"/>
              </a:cxn>
            </a:cxnLst>
            <a:rect l="0" t="0" r="r" b="b"/>
            <a:pathLst>
              <a:path w="36" h="68">
                <a:moveTo>
                  <a:pt x="22" y="60"/>
                </a:moveTo>
                <a:cubicBezTo>
                  <a:pt x="22" y="67"/>
                  <a:pt x="22" y="67"/>
                  <a:pt x="22" y="67"/>
                </a:cubicBezTo>
                <a:cubicBezTo>
                  <a:pt x="22" y="67"/>
                  <a:pt x="22" y="68"/>
                  <a:pt x="21" y="68"/>
                </a:cubicBezTo>
                <a:cubicBezTo>
                  <a:pt x="16" y="68"/>
                  <a:pt x="16" y="68"/>
                  <a:pt x="16" y="68"/>
                </a:cubicBezTo>
                <a:cubicBezTo>
                  <a:pt x="15" y="68"/>
                  <a:pt x="15" y="67"/>
                  <a:pt x="15" y="67"/>
                </a:cubicBezTo>
                <a:cubicBezTo>
                  <a:pt x="15" y="60"/>
                  <a:pt x="15" y="60"/>
                  <a:pt x="15" y="60"/>
                </a:cubicBezTo>
                <a:cubicBezTo>
                  <a:pt x="6" y="59"/>
                  <a:pt x="1" y="53"/>
                  <a:pt x="1" y="53"/>
                </a:cubicBezTo>
                <a:cubicBezTo>
                  <a:pt x="0" y="53"/>
                  <a:pt x="0" y="52"/>
                  <a:pt x="1" y="52"/>
                </a:cubicBezTo>
                <a:cubicBezTo>
                  <a:pt x="5" y="46"/>
                  <a:pt x="5" y="46"/>
                  <a:pt x="5" y="46"/>
                </a:cubicBezTo>
                <a:cubicBezTo>
                  <a:pt x="5" y="46"/>
                  <a:pt x="5" y="46"/>
                  <a:pt x="6" y="46"/>
                </a:cubicBezTo>
                <a:cubicBezTo>
                  <a:pt x="6" y="46"/>
                  <a:pt x="6" y="46"/>
                  <a:pt x="6" y="46"/>
                </a:cubicBezTo>
                <a:cubicBezTo>
                  <a:pt x="7" y="46"/>
                  <a:pt x="12" y="51"/>
                  <a:pt x="19" y="51"/>
                </a:cubicBezTo>
                <a:cubicBezTo>
                  <a:pt x="22" y="51"/>
                  <a:pt x="26" y="49"/>
                  <a:pt x="26" y="45"/>
                </a:cubicBezTo>
                <a:cubicBezTo>
                  <a:pt x="26" y="41"/>
                  <a:pt x="22" y="40"/>
                  <a:pt x="17" y="38"/>
                </a:cubicBezTo>
                <a:cubicBezTo>
                  <a:pt x="10" y="35"/>
                  <a:pt x="1" y="32"/>
                  <a:pt x="1" y="22"/>
                </a:cubicBezTo>
                <a:cubicBezTo>
                  <a:pt x="1" y="15"/>
                  <a:pt x="7" y="9"/>
                  <a:pt x="15" y="8"/>
                </a:cubicBezTo>
                <a:cubicBezTo>
                  <a:pt x="15" y="1"/>
                  <a:pt x="15" y="1"/>
                  <a:pt x="15" y="1"/>
                </a:cubicBezTo>
                <a:cubicBezTo>
                  <a:pt x="15" y="0"/>
                  <a:pt x="15" y="0"/>
                  <a:pt x="16" y="0"/>
                </a:cubicBezTo>
                <a:cubicBezTo>
                  <a:pt x="21" y="0"/>
                  <a:pt x="21" y="0"/>
                  <a:pt x="21" y="0"/>
                </a:cubicBezTo>
                <a:cubicBezTo>
                  <a:pt x="22" y="0"/>
                  <a:pt x="22" y="0"/>
                  <a:pt x="22" y="1"/>
                </a:cubicBezTo>
                <a:cubicBezTo>
                  <a:pt x="22" y="8"/>
                  <a:pt x="22" y="8"/>
                  <a:pt x="22" y="8"/>
                </a:cubicBezTo>
                <a:cubicBezTo>
                  <a:pt x="30" y="8"/>
                  <a:pt x="34" y="13"/>
                  <a:pt x="34" y="13"/>
                </a:cubicBezTo>
                <a:cubicBezTo>
                  <a:pt x="35" y="13"/>
                  <a:pt x="35" y="14"/>
                  <a:pt x="34" y="14"/>
                </a:cubicBezTo>
                <a:cubicBezTo>
                  <a:pt x="31" y="20"/>
                  <a:pt x="31" y="20"/>
                  <a:pt x="31" y="20"/>
                </a:cubicBezTo>
                <a:cubicBezTo>
                  <a:pt x="31" y="20"/>
                  <a:pt x="31" y="20"/>
                  <a:pt x="30" y="20"/>
                </a:cubicBezTo>
                <a:cubicBezTo>
                  <a:pt x="30" y="20"/>
                  <a:pt x="30" y="20"/>
                  <a:pt x="29" y="20"/>
                </a:cubicBezTo>
                <a:cubicBezTo>
                  <a:pt x="29" y="20"/>
                  <a:pt x="25" y="16"/>
                  <a:pt x="19" y="16"/>
                </a:cubicBezTo>
                <a:cubicBezTo>
                  <a:pt x="14" y="16"/>
                  <a:pt x="11" y="18"/>
                  <a:pt x="11" y="22"/>
                </a:cubicBezTo>
                <a:cubicBezTo>
                  <a:pt x="11" y="26"/>
                  <a:pt x="16" y="28"/>
                  <a:pt x="21" y="30"/>
                </a:cubicBezTo>
                <a:cubicBezTo>
                  <a:pt x="28" y="32"/>
                  <a:pt x="36" y="36"/>
                  <a:pt x="36" y="45"/>
                </a:cubicBezTo>
                <a:cubicBezTo>
                  <a:pt x="36" y="52"/>
                  <a:pt x="30" y="59"/>
                  <a:pt x="22" y="60"/>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53" name="Freeform 91"/>
          <p:cNvSpPr>
            <a:spLocks noEditPoints="1"/>
          </p:cNvSpPr>
          <p:nvPr/>
        </p:nvSpPr>
        <p:spPr bwMode="auto">
          <a:xfrm>
            <a:off x="4735201" y="3150685"/>
            <a:ext cx="439190" cy="439190"/>
          </a:xfrm>
          <a:custGeom>
            <a:avLst/>
            <a:gdLst/>
            <a:ahLst/>
            <a:cxnLst>
              <a:cxn ang="0">
                <a:pos x="0" y="31"/>
              </a:cxn>
              <a:cxn ang="0">
                <a:pos x="41" y="22"/>
              </a:cxn>
              <a:cxn ang="0">
                <a:pos x="45" y="20"/>
              </a:cxn>
              <a:cxn ang="0">
                <a:pos x="49" y="19"/>
              </a:cxn>
              <a:cxn ang="0">
                <a:pos x="48" y="17"/>
              </a:cxn>
              <a:cxn ang="0">
                <a:pos x="45" y="15"/>
              </a:cxn>
              <a:cxn ang="0">
                <a:pos x="43" y="15"/>
              </a:cxn>
              <a:cxn ang="0">
                <a:pos x="42" y="14"/>
              </a:cxn>
              <a:cxn ang="0">
                <a:pos x="38" y="12"/>
              </a:cxn>
              <a:cxn ang="0">
                <a:pos x="38" y="16"/>
              </a:cxn>
              <a:cxn ang="0">
                <a:pos x="37" y="19"/>
              </a:cxn>
              <a:cxn ang="0">
                <a:pos x="33" y="17"/>
              </a:cxn>
              <a:cxn ang="0">
                <a:pos x="29" y="15"/>
              </a:cxn>
              <a:cxn ang="0">
                <a:pos x="30" y="11"/>
              </a:cxn>
              <a:cxn ang="0">
                <a:pos x="35" y="10"/>
              </a:cxn>
              <a:cxn ang="0">
                <a:pos x="34" y="8"/>
              </a:cxn>
              <a:cxn ang="0">
                <a:pos x="31" y="9"/>
              </a:cxn>
              <a:cxn ang="0">
                <a:pos x="27" y="6"/>
              </a:cxn>
              <a:cxn ang="0">
                <a:pos x="28" y="9"/>
              </a:cxn>
              <a:cxn ang="0">
                <a:pos x="26" y="9"/>
              </a:cxn>
              <a:cxn ang="0">
                <a:pos x="23" y="7"/>
              </a:cxn>
              <a:cxn ang="0">
                <a:pos x="21" y="8"/>
              </a:cxn>
              <a:cxn ang="0">
                <a:pos x="23" y="9"/>
              </a:cxn>
              <a:cxn ang="0">
                <a:pos x="22" y="10"/>
              </a:cxn>
              <a:cxn ang="0">
                <a:pos x="10" y="18"/>
              </a:cxn>
              <a:cxn ang="0">
                <a:pos x="11" y="19"/>
              </a:cxn>
              <a:cxn ang="0">
                <a:pos x="13" y="22"/>
              </a:cxn>
              <a:cxn ang="0">
                <a:pos x="12" y="26"/>
              </a:cxn>
              <a:cxn ang="0">
                <a:pos x="15" y="30"/>
              </a:cxn>
              <a:cxn ang="0">
                <a:pos x="18" y="35"/>
              </a:cxn>
              <a:cxn ang="0">
                <a:pos x="19" y="37"/>
              </a:cxn>
              <a:cxn ang="0">
                <a:pos x="17" y="32"/>
              </a:cxn>
              <a:cxn ang="0">
                <a:pos x="21" y="37"/>
              </a:cxn>
              <a:cxn ang="0">
                <a:pos x="25" y="41"/>
              </a:cxn>
              <a:cxn ang="0">
                <a:pos x="30" y="44"/>
              </a:cxn>
              <a:cxn ang="0">
                <a:pos x="35" y="47"/>
              </a:cxn>
              <a:cxn ang="0">
                <a:pos x="36" y="47"/>
              </a:cxn>
              <a:cxn ang="0">
                <a:pos x="34" y="43"/>
              </a:cxn>
              <a:cxn ang="0">
                <a:pos x="32" y="42"/>
              </a:cxn>
              <a:cxn ang="0">
                <a:pos x="32" y="39"/>
              </a:cxn>
              <a:cxn ang="0">
                <a:pos x="28" y="41"/>
              </a:cxn>
              <a:cxn ang="0">
                <a:pos x="27" y="34"/>
              </a:cxn>
              <a:cxn ang="0">
                <a:pos x="30" y="34"/>
              </a:cxn>
              <a:cxn ang="0">
                <a:pos x="32" y="33"/>
              </a:cxn>
              <a:cxn ang="0">
                <a:pos x="35" y="34"/>
              </a:cxn>
              <a:cxn ang="0">
                <a:pos x="36" y="33"/>
              </a:cxn>
              <a:cxn ang="0">
                <a:pos x="38" y="29"/>
              </a:cxn>
              <a:cxn ang="0">
                <a:pos x="38" y="28"/>
              </a:cxn>
              <a:cxn ang="0">
                <a:pos x="41" y="26"/>
              </a:cxn>
              <a:cxn ang="0">
                <a:pos x="43" y="23"/>
              </a:cxn>
              <a:cxn ang="0">
                <a:pos x="44" y="22"/>
              </a:cxn>
              <a:cxn ang="0">
                <a:pos x="41" y="22"/>
              </a:cxn>
              <a:cxn ang="0">
                <a:pos x="48" y="48"/>
              </a:cxn>
              <a:cxn ang="0">
                <a:pos x="44" y="47"/>
              </a:cxn>
              <a:cxn ang="0">
                <a:pos x="41" y="47"/>
              </a:cxn>
              <a:cxn ang="0">
                <a:pos x="38" y="46"/>
              </a:cxn>
              <a:cxn ang="0">
                <a:pos x="37" y="50"/>
              </a:cxn>
              <a:cxn ang="0">
                <a:pos x="36" y="54"/>
              </a:cxn>
              <a:cxn ang="0">
                <a:pos x="50" y="49"/>
              </a:cxn>
            </a:cxnLst>
            <a:rect l="0" t="0" r="r" b="b"/>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54" name="Freeform 57"/>
          <p:cNvSpPr>
            <a:spLocks noEditPoints="1"/>
          </p:cNvSpPr>
          <p:nvPr/>
        </p:nvSpPr>
        <p:spPr bwMode="auto">
          <a:xfrm>
            <a:off x="5262591" y="4537128"/>
            <a:ext cx="416517" cy="369253"/>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55" name="Freeform 83"/>
          <p:cNvSpPr>
            <a:spLocks noEditPoints="1"/>
          </p:cNvSpPr>
          <p:nvPr/>
        </p:nvSpPr>
        <p:spPr bwMode="auto">
          <a:xfrm>
            <a:off x="6548545" y="4298658"/>
            <a:ext cx="339647" cy="509468"/>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56" name="Freeform 148"/>
          <p:cNvSpPr>
            <a:spLocks noEditPoints="1"/>
          </p:cNvSpPr>
          <p:nvPr/>
        </p:nvSpPr>
        <p:spPr bwMode="auto">
          <a:xfrm>
            <a:off x="6724488" y="3111005"/>
            <a:ext cx="496742" cy="478871"/>
          </a:xfrm>
          <a:custGeom>
            <a:avLst/>
            <a:gdLst/>
            <a:ahLst/>
            <a:cxnLst>
              <a:cxn ang="0">
                <a:pos x="16" y="54"/>
              </a:cxn>
              <a:cxn ang="0">
                <a:pos x="14" y="57"/>
              </a:cxn>
              <a:cxn ang="0">
                <a:pos x="2" y="57"/>
              </a:cxn>
              <a:cxn ang="0">
                <a:pos x="0" y="54"/>
              </a:cxn>
              <a:cxn ang="0">
                <a:pos x="0" y="29"/>
              </a:cxn>
              <a:cxn ang="0">
                <a:pos x="2" y="26"/>
              </a:cxn>
              <a:cxn ang="0">
                <a:pos x="14" y="26"/>
              </a:cxn>
              <a:cxn ang="0">
                <a:pos x="16" y="29"/>
              </a:cxn>
              <a:cxn ang="0">
                <a:pos x="16" y="54"/>
              </a:cxn>
              <a:cxn ang="0">
                <a:pos x="7" y="47"/>
              </a:cxn>
              <a:cxn ang="0">
                <a:pos x="5" y="49"/>
              </a:cxn>
              <a:cxn ang="0">
                <a:pos x="7" y="52"/>
              </a:cxn>
              <a:cxn ang="0">
                <a:pos x="10" y="49"/>
              </a:cxn>
              <a:cxn ang="0">
                <a:pos x="7" y="47"/>
              </a:cxn>
              <a:cxn ang="0">
                <a:pos x="62" y="35"/>
              </a:cxn>
              <a:cxn ang="0">
                <a:pos x="62" y="38"/>
              </a:cxn>
              <a:cxn ang="0">
                <a:pos x="61" y="43"/>
              </a:cxn>
              <a:cxn ang="0">
                <a:pos x="61" y="48"/>
              </a:cxn>
              <a:cxn ang="0">
                <a:pos x="59" y="52"/>
              </a:cxn>
              <a:cxn ang="0">
                <a:pos x="57" y="59"/>
              </a:cxn>
              <a:cxn ang="0">
                <a:pos x="49" y="62"/>
              </a:cxn>
              <a:cxn ang="0">
                <a:pos x="47" y="62"/>
              </a:cxn>
              <a:cxn ang="0">
                <a:pos x="44" y="62"/>
              </a:cxn>
              <a:cxn ang="0">
                <a:pos x="43" y="62"/>
              </a:cxn>
              <a:cxn ang="0">
                <a:pos x="28" y="59"/>
              </a:cxn>
              <a:cxn ang="0">
                <a:pos x="22" y="57"/>
              </a:cxn>
              <a:cxn ang="0">
                <a:pos x="19" y="54"/>
              </a:cxn>
              <a:cxn ang="0">
                <a:pos x="19" y="29"/>
              </a:cxn>
              <a:cxn ang="0">
                <a:pos x="21" y="26"/>
              </a:cxn>
              <a:cxn ang="0">
                <a:pos x="29" y="19"/>
              </a:cxn>
              <a:cxn ang="0">
                <a:pos x="33" y="14"/>
              </a:cxn>
              <a:cxn ang="0">
                <a:pos x="35" y="8"/>
              </a:cxn>
              <a:cxn ang="0">
                <a:pos x="38" y="1"/>
              </a:cxn>
              <a:cxn ang="0">
                <a:pos x="40" y="0"/>
              </a:cxn>
              <a:cxn ang="0">
                <a:pos x="49" y="11"/>
              </a:cxn>
              <a:cxn ang="0">
                <a:pos x="46" y="18"/>
              </a:cxn>
              <a:cxn ang="0">
                <a:pos x="45" y="21"/>
              </a:cxn>
              <a:cxn ang="0">
                <a:pos x="56" y="21"/>
              </a:cxn>
              <a:cxn ang="0">
                <a:pos x="64" y="29"/>
              </a:cxn>
              <a:cxn ang="0">
                <a:pos x="62" y="35"/>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46" name="文本框 45"/>
          <p:cNvSpPr txBox="1"/>
          <p:nvPr/>
        </p:nvSpPr>
        <p:spPr>
          <a:xfrm>
            <a:off x="3613462" y="153671"/>
            <a:ext cx="5255202" cy="769241"/>
          </a:xfrm>
          <a:prstGeom prst="rect">
            <a:avLst/>
          </a:prstGeom>
          <a:noFill/>
        </p:spPr>
        <p:txBody>
          <a:bodyPr wrap="square" lIns="91416" tIns="45708" rIns="91416" bIns="45708" rtlCol="0">
            <a:spAutoFit/>
          </a:bodyPr>
          <a:lstStyle/>
          <a:p>
            <a:pPr algn="ctr" defTabSz="914126"/>
            <a:r>
              <a:rPr kumimoji="1" lang="zh-CN" altLang="en-US" sz="4399" b="1" dirty="0">
                <a:solidFill>
                  <a:prstClr val="white"/>
                </a:solidFill>
                <a:latin typeface="张海山锐线体简"/>
                <a:cs typeface="+mn-ea"/>
                <a:sym typeface="+mn-lt"/>
              </a:rPr>
              <a:t>添加您的标题</a:t>
            </a:r>
          </a:p>
        </p:txBody>
      </p:sp>
    </p:spTree>
    <p:extLst>
      <p:ext uri="{BB962C8B-B14F-4D97-AF65-F5344CB8AC3E}">
        <p14:creationId xmlns:p14="http://schemas.microsoft.com/office/powerpoint/2010/main" val="2327639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6150"/>
                                        </p:tgtEl>
                                        <p:attrNameLst>
                                          <p:attrName>style.visibility</p:attrName>
                                        </p:attrNameLst>
                                      </p:cBhvr>
                                      <p:to>
                                        <p:strVal val="visible"/>
                                      </p:to>
                                    </p:set>
                                    <p:anim calcmode="lin" valueType="num">
                                      <p:cBhvr>
                                        <p:cTn id="7" dur="500" fill="hold"/>
                                        <p:tgtEl>
                                          <p:spTgt spid="6150"/>
                                        </p:tgtEl>
                                        <p:attrNameLst>
                                          <p:attrName>ppt_w</p:attrName>
                                        </p:attrNameLst>
                                      </p:cBhvr>
                                      <p:tavLst>
                                        <p:tav tm="0">
                                          <p:val>
                                            <p:fltVal val="0"/>
                                          </p:val>
                                        </p:tav>
                                        <p:tav tm="100000">
                                          <p:val>
                                            <p:strVal val="#ppt_w"/>
                                          </p:val>
                                        </p:tav>
                                      </p:tavLst>
                                    </p:anim>
                                    <p:anim calcmode="lin" valueType="num">
                                      <p:cBhvr>
                                        <p:cTn id="8" dur="500" fill="hold"/>
                                        <p:tgtEl>
                                          <p:spTgt spid="6150"/>
                                        </p:tgtEl>
                                        <p:attrNameLst>
                                          <p:attrName>ppt_h</p:attrName>
                                        </p:attrNameLst>
                                      </p:cBhvr>
                                      <p:tavLst>
                                        <p:tav tm="0">
                                          <p:val>
                                            <p:fltVal val="0"/>
                                          </p:val>
                                        </p:tav>
                                        <p:tav tm="100000">
                                          <p:val>
                                            <p:strVal val="#ppt_h"/>
                                          </p:val>
                                        </p:tav>
                                      </p:tavLst>
                                    </p:anim>
                                    <p:animEffect transition="in" filter="fade">
                                      <p:cBhvr>
                                        <p:cTn id="9" dur="500"/>
                                        <p:tgtEl>
                                          <p:spTgt spid="6150"/>
                                        </p:tgtEl>
                                      </p:cBhvr>
                                    </p:animEffect>
                                  </p:childTnLst>
                                </p:cTn>
                              </p:par>
                            </p:childTnLst>
                          </p:cTn>
                        </p:par>
                        <p:par>
                          <p:cTn id="10" fill="hold">
                            <p:stCondLst>
                              <p:cond delay="500"/>
                            </p:stCondLst>
                            <p:childTnLst>
                              <p:par>
                                <p:cTn id="11" presetID="53" presetClass="entr" presetSubtype="0" fill="hold" grpId="0"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p:cTn id="13" dur="500" fill="hold"/>
                                        <p:tgtEl>
                                          <p:spTgt spid="53"/>
                                        </p:tgtEl>
                                        <p:attrNameLst>
                                          <p:attrName>ppt_w</p:attrName>
                                        </p:attrNameLst>
                                      </p:cBhvr>
                                      <p:tavLst>
                                        <p:tav tm="0">
                                          <p:val>
                                            <p:fltVal val="0"/>
                                          </p:val>
                                        </p:tav>
                                        <p:tav tm="100000">
                                          <p:val>
                                            <p:strVal val="#ppt_w"/>
                                          </p:val>
                                        </p:tav>
                                      </p:tavLst>
                                    </p:anim>
                                    <p:anim calcmode="lin" valueType="num">
                                      <p:cBhvr>
                                        <p:cTn id="14" dur="500" fill="hold"/>
                                        <p:tgtEl>
                                          <p:spTgt spid="53"/>
                                        </p:tgtEl>
                                        <p:attrNameLst>
                                          <p:attrName>ppt_h</p:attrName>
                                        </p:attrNameLst>
                                      </p:cBhvr>
                                      <p:tavLst>
                                        <p:tav tm="0">
                                          <p:val>
                                            <p:fltVal val="0"/>
                                          </p:val>
                                        </p:tav>
                                        <p:tav tm="100000">
                                          <p:val>
                                            <p:strVal val="#ppt_h"/>
                                          </p:val>
                                        </p:tav>
                                      </p:tavLst>
                                    </p:anim>
                                    <p:animEffect transition="in" filter="fade">
                                      <p:cBhvr>
                                        <p:cTn id="15" dur="500"/>
                                        <p:tgtEl>
                                          <p:spTgt spid="53"/>
                                        </p:tgtEl>
                                      </p:cBhvr>
                                    </p:animEffect>
                                  </p:childTnLst>
                                </p:cTn>
                              </p:par>
                            </p:childTnLst>
                          </p:cTn>
                        </p:par>
                        <p:par>
                          <p:cTn id="16" fill="hold">
                            <p:stCondLst>
                              <p:cond delay="1000"/>
                            </p:stCondLst>
                            <p:childTnLst>
                              <p:par>
                                <p:cTn id="17" presetID="53" presetClass="entr" presetSubtype="0" fill="hold" grpId="0" nodeType="afterEffect">
                                  <p:stCondLst>
                                    <p:cond delay="0"/>
                                  </p:stCondLst>
                                  <p:childTnLst>
                                    <p:set>
                                      <p:cBhvr>
                                        <p:cTn id="18" dur="1" fill="hold">
                                          <p:stCondLst>
                                            <p:cond delay="0"/>
                                          </p:stCondLst>
                                        </p:cTn>
                                        <p:tgtEl>
                                          <p:spTgt spid="6149"/>
                                        </p:tgtEl>
                                        <p:attrNameLst>
                                          <p:attrName>style.visibility</p:attrName>
                                        </p:attrNameLst>
                                      </p:cBhvr>
                                      <p:to>
                                        <p:strVal val="visible"/>
                                      </p:to>
                                    </p:set>
                                    <p:anim calcmode="lin" valueType="num">
                                      <p:cBhvr>
                                        <p:cTn id="19" dur="500" fill="hold"/>
                                        <p:tgtEl>
                                          <p:spTgt spid="6149"/>
                                        </p:tgtEl>
                                        <p:attrNameLst>
                                          <p:attrName>ppt_w</p:attrName>
                                        </p:attrNameLst>
                                      </p:cBhvr>
                                      <p:tavLst>
                                        <p:tav tm="0">
                                          <p:val>
                                            <p:fltVal val="0"/>
                                          </p:val>
                                        </p:tav>
                                        <p:tav tm="100000">
                                          <p:val>
                                            <p:strVal val="#ppt_w"/>
                                          </p:val>
                                        </p:tav>
                                      </p:tavLst>
                                    </p:anim>
                                    <p:anim calcmode="lin" valueType="num">
                                      <p:cBhvr>
                                        <p:cTn id="20" dur="500" fill="hold"/>
                                        <p:tgtEl>
                                          <p:spTgt spid="6149"/>
                                        </p:tgtEl>
                                        <p:attrNameLst>
                                          <p:attrName>ppt_h</p:attrName>
                                        </p:attrNameLst>
                                      </p:cBhvr>
                                      <p:tavLst>
                                        <p:tav tm="0">
                                          <p:val>
                                            <p:fltVal val="0"/>
                                          </p:val>
                                        </p:tav>
                                        <p:tav tm="100000">
                                          <p:val>
                                            <p:strVal val="#ppt_h"/>
                                          </p:val>
                                        </p:tav>
                                      </p:tavLst>
                                    </p:anim>
                                    <p:animEffect transition="in" filter="fade">
                                      <p:cBhvr>
                                        <p:cTn id="21" dur="500"/>
                                        <p:tgtEl>
                                          <p:spTgt spid="6149"/>
                                        </p:tgtEl>
                                      </p:cBhvr>
                                    </p:animEffect>
                                  </p:childTnLst>
                                </p:cTn>
                              </p:par>
                            </p:childTnLst>
                          </p:cTn>
                        </p:par>
                        <p:par>
                          <p:cTn id="22" fill="hold">
                            <p:stCondLst>
                              <p:cond delay="1500"/>
                            </p:stCondLst>
                            <p:childTnLst>
                              <p:par>
                                <p:cTn id="23" presetID="53" presetClass="entr" presetSubtype="0" fill="hold" grpId="0" nodeType="afterEffect">
                                  <p:stCondLst>
                                    <p:cond delay="0"/>
                                  </p:stCondLst>
                                  <p:childTnLst>
                                    <p:set>
                                      <p:cBhvr>
                                        <p:cTn id="24" dur="1" fill="hold">
                                          <p:stCondLst>
                                            <p:cond delay="0"/>
                                          </p:stCondLst>
                                        </p:cTn>
                                        <p:tgtEl>
                                          <p:spTgt spid="52"/>
                                        </p:tgtEl>
                                        <p:attrNameLst>
                                          <p:attrName>style.visibility</p:attrName>
                                        </p:attrNameLst>
                                      </p:cBhvr>
                                      <p:to>
                                        <p:strVal val="visible"/>
                                      </p:to>
                                    </p:set>
                                    <p:anim calcmode="lin" valueType="num">
                                      <p:cBhvr>
                                        <p:cTn id="25" dur="500" fill="hold"/>
                                        <p:tgtEl>
                                          <p:spTgt spid="52"/>
                                        </p:tgtEl>
                                        <p:attrNameLst>
                                          <p:attrName>ppt_w</p:attrName>
                                        </p:attrNameLst>
                                      </p:cBhvr>
                                      <p:tavLst>
                                        <p:tav tm="0">
                                          <p:val>
                                            <p:fltVal val="0"/>
                                          </p:val>
                                        </p:tav>
                                        <p:tav tm="100000">
                                          <p:val>
                                            <p:strVal val="#ppt_w"/>
                                          </p:val>
                                        </p:tav>
                                      </p:tavLst>
                                    </p:anim>
                                    <p:anim calcmode="lin" valueType="num">
                                      <p:cBhvr>
                                        <p:cTn id="26" dur="500" fill="hold"/>
                                        <p:tgtEl>
                                          <p:spTgt spid="52"/>
                                        </p:tgtEl>
                                        <p:attrNameLst>
                                          <p:attrName>ppt_h</p:attrName>
                                        </p:attrNameLst>
                                      </p:cBhvr>
                                      <p:tavLst>
                                        <p:tav tm="0">
                                          <p:val>
                                            <p:fltVal val="0"/>
                                          </p:val>
                                        </p:tav>
                                        <p:tav tm="100000">
                                          <p:val>
                                            <p:strVal val="#ppt_h"/>
                                          </p:val>
                                        </p:tav>
                                      </p:tavLst>
                                    </p:anim>
                                    <p:animEffect transition="in" filter="fade">
                                      <p:cBhvr>
                                        <p:cTn id="27" dur="500"/>
                                        <p:tgtEl>
                                          <p:spTgt spid="52"/>
                                        </p:tgtEl>
                                      </p:cBhvr>
                                    </p:animEffect>
                                  </p:childTnLst>
                                </p:cTn>
                              </p:par>
                            </p:childTnLst>
                          </p:cTn>
                        </p:par>
                        <p:par>
                          <p:cTn id="28" fill="hold">
                            <p:stCondLst>
                              <p:cond delay="2000"/>
                            </p:stCondLst>
                            <p:childTnLst>
                              <p:par>
                                <p:cTn id="29" presetID="53" presetClass="entr" presetSubtype="0" fill="hold" grpId="0" nodeType="afterEffect">
                                  <p:stCondLst>
                                    <p:cond delay="0"/>
                                  </p:stCondLst>
                                  <p:childTnLst>
                                    <p:set>
                                      <p:cBhvr>
                                        <p:cTn id="30" dur="1" fill="hold">
                                          <p:stCondLst>
                                            <p:cond delay="0"/>
                                          </p:stCondLst>
                                        </p:cTn>
                                        <p:tgtEl>
                                          <p:spTgt spid="6153"/>
                                        </p:tgtEl>
                                        <p:attrNameLst>
                                          <p:attrName>style.visibility</p:attrName>
                                        </p:attrNameLst>
                                      </p:cBhvr>
                                      <p:to>
                                        <p:strVal val="visible"/>
                                      </p:to>
                                    </p:set>
                                    <p:anim calcmode="lin" valueType="num">
                                      <p:cBhvr>
                                        <p:cTn id="31" dur="500" fill="hold"/>
                                        <p:tgtEl>
                                          <p:spTgt spid="6153"/>
                                        </p:tgtEl>
                                        <p:attrNameLst>
                                          <p:attrName>ppt_w</p:attrName>
                                        </p:attrNameLst>
                                      </p:cBhvr>
                                      <p:tavLst>
                                        <p:tav tm="0">
                                          <p:val>
                                            <p:fltVal val="0"/>
                                          </p:val>
                                        </p:tav>
                                        <p:tav tm="100000">
                                          <p:val>
                                            <p:strVal val="#ppt_w"/>
                                          </p:val>
                                        </p:tav>
                                      </p:tavLst>
                                    </p:anim>
                                    <p:anim calcmode="lin" valueType="num">
                                      <p:cBhvr>
                                        <p:cTn id="32" dur="500" fill="hold"/>
                                        <p:tgtEl>
                                          <p:spTgt spid="6153"/>
                                        </p:tgtEl>
                                        <p:attrNameLst>
                                          <p:attrName>ppt_h</p:attrName>
                                        </p:attrNameLst>
                                      </p:cBhvr>
                                      <p:tavLst>
                                        <p:tav tm="0">
                                          <p:val>
                                            <p:fltVal val="0"/>
                                          </p:val>
                                        </p:tav>
                                        <p:tav tm="100000">
                                          <p:val>
                                            <p:strVal val="#ppt_h"/>
                                          </p:val>
                                        </p:tav>
                                      </p:tavLst>
                                    </p:anim>
                                    <p:animEffect transition="in" filter="fade">
                                      <p:cBhvr>
                                        <p:cTn id="33" dur="500"/>
                                        <p:tgtEl>
                                          <p:spTgt spid="6153"/>
                                        </p:tgtEl>
                                      </p:cBhvr>
                                    </p:animEffect>
                                  </p:childTnLst>
                                </p:cTn>
                              </p:par>
                            </p:childTnLst>
                          </p:cTn>
                        </p:par>
                        <p:par>
                          <p:cTn id="34" fill="hold">
                            <p:stCondLst>
                              <p:cond delay="2500"/>
                            </p:stCondLst>
                            <p:childTnLst>
                              <p:par>
                                <p:cTn id="35" presetID="53" presetClass="entr" presetSubtype="0" fill="hold" grpId="0" nodeType="afterEffect">
                                  <p:stCondLst>
                                    <p:cond delay="0"/>
                                  </p:stCondLst>
                                  <p:childTnLst>
                                    <p:set>
                                      <p:cBhvr>
                                        <p:cTn id="36" dur="1" fill="hold">
                                          <p:stCondLst>
                                            <p:cond delay="0"/>
                                          </p:stCondLst>
                                        </p:cTn>
                                        <p:tgtEl>
                                          <p:spTgt spid="56"/>
                                        </p:tgtEl>
                                        <p:attrNameLst>
                                          <p:attrName>style.visibility</p:attrName>
                                        </p:attrNameLst>
                                      </p:cBhvr>
                                      <p:to>
                                        <p:strVal val="visible"/>
                                      </p:to>
                                    </p:set>
                                    <p:anim calcmode="lin" valueType="num">
                                      <p:cBhvr>
                                        <p:cTn id="37" dur="500" fill="hold"/>
                                        <p:tgtEl>
                                          <p:spTgt spid="56"/>
                                        </p:tgtEl>
                                        <p:attrNameLst>
                                          <p:attrName>ppt_w</p:attrName>
                                        </p:attrNameLst>
                                      </p:cBhvr>
                                      <p:tavLst>
                                        <p:tav tm="0">
                                          <p:val>
                                            <p:fltVal val="0"/>
                                          </p:val>
                                        </p:tav>
                                        <p:tav tm="100000">
                                          <p:val>
                                            <p:strVal val="#ppt_w"/>
                                          </p:val>
                                        </p:tav>
                                      </p:tavLst>
                                    </p:anim>
                                    <p:anim calcmode="lin" valueType="num">
                                      <p:cBhvr>
                                        <p:cTn id="38" dur="500" fill="hold"/>
                                        <p:tgtEl>
                                          <p:spTgt spid="56"/>
                                        </p:tgtEl>
                                        <p:attrNameLst>
                                          <p:attrName>ppt_h</p:attrName>
                                        </p:attrNameLst>
                                      </p:cBhvr>
                                      <p:tavLst>
                                        <p:tav tm="0">
                                          <p:val>
                                            <p:fltVal val="0"/>
                                          </p:val>
                                        </p:tav>
                                        <p:tav tm="100000">
                                          <p:val>
                                            <p:strVal val="#ppt_h"/>
                                          </p:val>
                                        </p:tav>
                                      </p:tavLst>
                                    </p:anim>
                                    <p:animEffect transition="in" filter="fade">
                                      <p:cBhvr>
                                        <p:cTn id="39" dur="500"/>
                                        <p:tgtEl>
                                          <p:spTgt spid="56"/>
                                        </p:tgtEl>
                                      </p:cBhvr>
                                    </p:animEffect>
                                  </p:childTnLst>
                                </p:cTn>
                              </p:par>
                            </p:childTnLst>
                          </p:cTn>
                        </p:par>
                        <p:par>
                          <p:cTn id="40" fill="hold">
                            <p:stCondLst>
                              <p:cond delay="3000"/>
                            </p:stCondLst>
                            <p:childTnLst>
                              <p:par>
                                <p:cTn id="41" presetID="53" presetClass="entr" presetSubtype="0" fill="hold" grpId="0" nodeType="afterEffect">
                                  <p:stCondLst>
                                    <p:cond delay="0"/>
                                  </p:stCondLst>
                                  <p:childTnLst>
                                    <p:set>
                                      <p:cBhvr>
                                        <p:cTn id="42" dur="1" fill="hold">
                                          <p:stCondLst>
                                            <p:cond delay="0"/>
                                          </p:stCondLst>
                                        </p:cTn>
                                        <p:tgtEl>
                                          <p:spTgt spid="6152"/>
                                        </p:tgtEl>
                                        <p:attrNameLst>
                                          <p:attrName>style.visibility</p:attrName>
                                        </p:attrNameLst>
                                      </p:cBhvr>
                                      <p:to>
                                        <p:strVal val="visible"/>
                                      </p:to>
                                    </p:set>
                                    <p:anim calcmode="lin" valueType="num">
                                      <p:cBhvr>
                                        <p:cTn id="43" dur="500" fill="hold"/>
                                        <p:tgtEl>
                                          <p:spTgt spid="6152"/>
                                        </p:tgtEl>
                                        <p:attrNameLst>
                                          <p:attrName>ppt_w</p:attrName>
                                        </p:attrNameLst>
                                      </p:cBhvr>
                                      <p:tavLst>
                                        <p:tav tm="0">
                                          <p:val>
                                            <p:fltVal val="0"/>
                                          </p:val>
                                        </p:tav>
                                        <p:tav tm="100000">
                                          <p:val>
                                            <p:strVal val="#ppt_w"/>
                                          </p:val>
                                        </p:tav>
                                      </p:tavLst>
                                    </p:anim>
                                    <p:anim calcmode="lin" valueType="num">
                                      <p:cBhvr>
                                        <p:cTn id="44" dur="500" fill="hold"/>
                                        <p:tgtEl>
                                          <p:spTgt spid="6152"/>
                                        </p:tgtEl>
                                        <p:attrNameLst>
                                          <p:attrName>ppt_h</p:attrName>
                                        </p:attrNameLst>
                                      </p:cBhvr>
                                      <p:tavLst>
                                        <p:tav tm="0">
                                          <p:val>
                                            <p:fltVal val="0"/>
                                          </p:val>
                                        </p:tav>
                                        <p:tav tm="100000">
                                          <p:val>
                                            <p:strVal val="#ppt_h"/>
                                          </p:val>
                                        </p:tav>
                                      </p:tavLst>
                                    </p:anim>
                                    <p:animEffect transition="in" filter="fade">
                                      <p:cBhvr>
                                        <p:cTn id="45" dur="500"/>
                                        <p:tgtEl>
                                          <p:spTgt spid="6152"/>
                                        </p:tgtEl>
                                      </p:cBhvr>
                                    </p:animEffect>
                                  </p:childTnLst>
                                </p:cTn>
                              </p:par>
                            </p:childTnLst>
                          </p:cTn>
                        </p:par>
                        <p:par>
                          <p:cTn id="46" fill="hold">
                            <p:stCondLst>
                              <p:cond delay="3500"/>
                            </p:stCondLst>
                            <p:childTnLst>
                              <p:par>
                                <p:cTn id="47" presetID="53" presetClass="entr" presetSubtype="0" fill="hold" grpId="0" nodeType="afterEffect">
                                  <p:stCondLst>
                                    <p:cond delay="0"/>
                                  </p:stCondLst>
                                  <p:childTnLst>
                                    <p:set>
                                      <p:cBhvr>
                                        <p:cTn id="48" dur="1" fill="hold">
                                          <p:stCondLst>
                                            <p:cond delay="0"/>
                                          </p:stCondLst>
                                        </p:cTn>
                                        <p:tgtEl>
                                          <p:spTgt spid="55"/>
                                        </p:tgtEl>
                                        <p:attrNameLst>
                                          <p:attrName>style.visibility</p:attrName>
                                        </p:attrNameLst>
                                      </p:cBhvr>
                                      <p:to>
                                        <p:strVal val="visible"/>
                                      </p:to>
                                    </p:set>
                                    <p:anim calcmode="lin" valueType="num">
                                      <p:cBhvr>
                                        <p:cTn id="49" dur="500" fill="hold"/>
                                        <p:tgtEl>
                                          <p:spTgt spid="55"/>
                                        </p:tgtEl>
                                        <p:attrNameLst>
                                          <p:attrName>ppt_w</p:attrName>
                                        </p:attrNameLst>
                                      </p:cBhvr>
                                      <p:tavLst>
                                        <p:tav tm="0">
                                          <p:val>
                                            <p:fltVal val="0"/>
                                          </p:val>
                                        </p:tav>
                                        <p:tav tm="100000">
                                          <p:val>
                                            <p:strVal val="#ppt_w"/>
                                          </p:val>
                                        </p:tav>
                                      </p:tavLst>
                                    </p:anim>
                                    <p:anim calcmode="lin" valueType="num">
                                      <p:cBhvr>
                                        <p:cTn id="50" dur="500" fill="hold"/>
                                        <p:tgtEl>
                                          <p:spTgt spid="55"/>
                                        </p:tgtEl>
                                        <p:attrNameLst>
                                          <p:attrName>ppt_h</p:attrName>
                                        </p:attrNameLst>
                                      </p:cBhvr>
                                      <p:tavLst>
                                        <p:tav tm="0">
                                          <p:val>
                                            <p:fltVal val="0"/>
                                          </p:val>
                                        </p:tav>
                                        <p:tav tm="100000">
                                          <p:val>
                                            <p:strVal val="#ppt_h"/>
                                          </p:val>
                                        </p:tav>
                                      </p:tavLst>
                                    </p:anim>
                                    <p:animEffect transition="in" filter="fade">
                                      <p:cBhvr>
                                        <p:cTn id="51" dur="500"/>
                                        <p:tgtEl>
                                          <p:spTgt spid="55"/>
                                        </p:tgtEl>
                                      </p:cBhvr>
                                    </p:animEffect>
                                  </p:childTnLst>
                                </p:cTn>
                              </p:par>
                            </p:childTnLst>
                          </p:cTn>
                        </p:par>
                        <p:par>
                          <p:cTn id="52" fill="hold">
                            <p:stCondLst>
                              <p:cond delay="4000"/>
                            </p:stCondLst>
                            <p:childTnLst>
                              <p:par>
                                <p:cTn id="53" presetID="53" presetClass="entr" presetSubtype="0" fill="hold" grpId="0" nodeType="afterEffect">
                                  <p:stCondLst>
                                    <p:cond delay="0"/>
                                  </p:stCondLst>
                                  <p:childTnLst>
                                    <p:set>
                                      <p:cBhvr>
                                        <p:cTn id="54" dur="1" fill="hold">
                                          <p:stCondLst>
                                            <p:cond delay="0"/>
                                          </p:stCondLst>
                                        </p:cTn>
                                        <p:tgtEl>
                                          <p:spTgt spid="6151"/>
                                        </p:tgtEl>
                                        <p:attrNameLst>
                                          <p:attrName>style.visibility</p:attrName>
                                        </p:attrNameLst>
                                      </p:cBhvr>
                                      <p:to>
                                        <p:strVal val="visible"/>
                                      </p:to>
                                    </p:set>
                                    <p:anim calcmode="lin" valueType="num">
                                      <p:cBhvr>
                                        <p:cTn id="55" dur="500" fill="hold"/>
                                        <p:tgtEl>
                                          <p:spTgt spid="6151"/>
                                        </p:tgtEl>
                                        <p:attrNameLst>
                                          <p:attrName>ppt_w</p:attrName>
                                        </p:attrNameLst>
                                      </p:cBhvr>
                                      <p:tavLst>
                                        <p:tav tm="0">
                                          <p:val>
                                            <p:fltVal val="0"/>
                                          </p:val>
                                        </p:tav>
                                        <p:tav tm="100000">
                                          <p:val>
                                            <p:strVal val="#ppt_w"/>
                                          </p:val>
                                        </p:tav>
                                      </p:tavLst>
                                    </p:anim>
                                    <p:anim calcmode="lin" valueType="num">
                                      <p:cBhvr>
                                        <p:cTn id="56" dur="500" fill="hold"/>
                                        <p:tgtEl>
                                          <p:spTgt spid="6151"/>
                                        </p:tgtEl>
                                        <p:attrNameLst>
                                          <p:attrName>ppt_h</p:attrName>
                                        </p:attrNameLst>
                                      </p:cBhvr>
                                      <p:tavLst>
                                        <p:tav tm="0">
                                          <p:val>
                                            <p:fltVal val="0"/>
                                          </p:val>
                                        </p:tav>
                                        <p:tav tm="100000">
                                          <p:val>
                                            <p:strVal val="#ppt_h"/>
                                          </p:val>
                                        </p:tav>
                                      </p:tavLst>
                                    </p:anim>
                                    <p:animEffect transition="in" filter="fade">
                                      <p:cBhvr>
                                        <p:cTn id="57" dur="500"/>
                                        <p:tgtEl>
                                          <p:spTgt spid="6151"/>
                                        </p:tgtEl>
                                      </p:cBhvr>
                                    </p:animEffect>
                                  </p:childTnLst>
                                </p:cTn>
                              </p:par>
                            </p:childTnLst>
                          </p:cTn>
                        </p:par>
                        <p:par>
                          <p:cTn id="58" fill="hold">
                            <p:stCondLst>
                              <p:cond delay="4500"/>
                            </p:stCondLst>
                            <p:childTnLst>
                              <p:par>
                                <p:cTn id="59" presetID="53" presetClass="entr" presetSubtype="0" fill="hold" grpId="0" nodeType="afterEffect">
                                  <p:stCondLst>
                                    <p:cond delay="0"/>
                                  </p:stCondLst>
                                  <p:childTnLst>
                                    <p:set>
                                      <p:cBhvr>
                                        <p:cTn id="60" dur="1" fill="hold">
                                          <p:stCondLst>
                                            <p:cond delay="0"/>
                                          </p:stCondLst>
                                        </p:cTn>
                                        <p:tgtEl>
                                          <p:spTgt spid="54"/>
                                        </p:tgtEl>
                                        <p:attrNameLst>
                                          <p:attrName>style.visibility</p:attrName>
                                        </p:attrNameLst>
                                      </p:cBhvr>
                                      <p:to>
                                        <p:strVal val="visible"/>
                                      </p:to>
                                    </p:set>
                                    <p:anim calcmode="lin" valueType="num">
                                      <p:cBhvr>
                                        <p:cTn id="61" dur="500" fill="hold"/>
                                        <p:tgtEl>
                                          <p:spTgt spid="54"/>
                                        </p:tgtEl>
                                        <p:attrNameLst>
                                          <p:attrName>ppt_w</p:attrName>
                                        </p:attrNameLst>
                                      </p:cBhvr>
                                      <p:tavLst>
                                        <p:tav tm="0">
                                          <p:val>
                                            <p:fltVal val="0"/>
                                          </p:val>
                                        </p:tav>
                                        <p:tav tm="100000">
                                          <p:val>
                                            <p:strVal val="#ppt_w"/>
                                          </p:val>
                                        </p:tav>
                                      </p:tavLst>
                                    </p:anim>
                                    <p:anim calcmode="lin" valueType="num">
                                      <p:cBhvr>
                                        <p:cTn id="62" dur="500" fill="hold"/>
                                        <p:tgtEl>
                                          <p:spTgt spid="54"/>
                                        </p:tgtEl>
                                        <p:attrNameLst>
                                          <p:attrName>ppt_h</p:attrName>
                                        </p:attrNameLst>
                                      </p:cBhvr>
                                      <p:tavLst>
                                        <p:tav tm="0">
                                          <p:val>
                                            <p:fltVal val="0"/>
                                          </p:val>
                                        </p:tav>
                                        <p:tav tm="100000">
                                          <p:val>
                                            <p:strVal val="#ppt_h"/>
                                          </p:val>
                                        </p:tav>
                                      </p:tavLst>
                                    </p:anim>
                                    <p:animEffect transition="in" filter="fade">
                                      <p:cBhvr>
                                        <p:cTn id="63" dur="500"/>
                                        <p:tgtEl>
                                          <p:spTgt spid="54"/>
                                        </p:tgtEl>
                                      </p:cBhvr>
                                    </p:animEffect>
                                  </p:childTnLst>
                                </p:cTn>
                              </p:par>
                            </p:childTnLst>
                          </p:cTn>
                        </p:par>
                        <p:par>
                          <p:cTn id="64" fill="hold">
                            <p:stCondLst>
                              <p:cond delay="5000"/>
                            </p:stCondLst>
                            <p:childTnLst>
                              <p:par>
                                <p:cTn id="65" presetID="18" presetClass="entr" presetSubtype="12" fill="hold" nodeType="afterEffect">
                                  <p:stCondLst>
                                    <p:cond delay="0"/>
                                  </p:stCondLst>
                                  <p:childTnLst>
                                    <p:set>
                                      <p:cBhvr>
                                        <p:cTn id="66" dur="1" fill="hold">
                                          <p:stCondLst>
                                            <p:cond delay="0"/>
                                          </p:stCondLst>
                                        </p:cTn>
                                        <p:tgtEl>
                                          <p:spTgt spid="9"/>
                                        </p:tgtEl>
                                        <p:attrNameLst>
                                          <p:attrName>style.visibility</p:attrName>
                                        </p:attrNameLst>
                                      </p:cBhvr>
                                      <p:to>
                                        <p:strVal val="visible"/>
                                      </p:to>
                                    </p:set>
                                    <p:animEffect transition="in" filter="strips(downLeft)">
                                      <p:cBhvr>
                                        <p:cTn id="67" dur="500"/>
                                        <p:tgtEl>
                                          <p:spTgt spid="9"/>
                                        </p:tgtEl>
                                      </p:cBhvr>
                                    </p:animEffect>
                                  </p:childTnLst>
                                </p:cTn>
                              </p:par>
                              <p:par>
                                <p:cTn id="68" presetID="2" presetClass="entr" presetSubtype="8" accel="50000" decel="50000" fill="hold" nodeType="withEffect">
                                  <p:stCondLst>
                                    <p:cond delay="0"/>
                                  </p:stCondLst>
                                  <p:childTnLst>
                                    <p:set>
                                      <p:cBhvr>
                                        <p:cTn id="69" dur="1" fill="hold">
                                          <p:stCondLst>
                                            <p:cond delay="0"/>
                                          </p:stCondLst>
                                        </p:cTn>
                                        <p:tgtEl>
                                          <p:spTgt spid="10"/>
                                        </p:tgtEl>
                                        <p:attrNameLst>
                                          <p:attrName>style.visibility</p:attrName>
                                        </p:attrNameLst>
                                      </p:cBhvr>
                                      <p:to>
                                        <p:strVal val="visible"/>
                                      </p:to>
                                    </p:set>
                                    <p:anim calcmode="lin" valueType="num">
                                      <p:cBhvr additive="base">
                                        <p:cTn id="70" dur="1000" fill="hold"/>
                                        <p:tgtEl>
                                          <p:spTgt spid="10"/>
                                        </p:tgtEl>
                                        <p:attrNameLst>
                                          <p:attrName>ppt_x</p:attrName>
                                        </p:attrNameLst>
                                      </p:cBhvr>
                                      <p:tavLst>
                                        <p:tav tm="0">
                                          <p:val>
                                            <p:strVal val="0-#ppt_w/2"/>
                                          </p:val>
                                        </p:tav>
                                        <p:tav tm="100000">
                                          <p:val>
                                            <p:strVal val="#ppt_x"/>
                                          </p:val>
                                        </p:tav>
                                      </p:tavLst>
                                    </p:anim>
                                    <p:anim calcmode="lin" valueType="num">
                                      <p:cBhvr additive="base">
                                        <p:cTn id="71" dur="1000" fill="hold"/>
                                        <p:tgtEl>
                                          <p:spTgt spid="10"/>
                                        </p:tgtEl>
                                        <p:attrNameLst>
                                          <p:attrName>ppt_y</p:attrName>
                                        </p:attrNameLst>
                                      </p:cBhvr>
                                      <p:tavLst>
                                        <p:tav tm="0">
                                          <p:val>
                                            <p:strVal val="#ppt_y"/>
                                          </p:val>
                                        </p:tav>
                                        <p:tav tm="100000">
                                          <p:val>
                                            <p:strVal val="#ppt_y"/>
                                          </p:val>
                                        </p:tav>
                                      </p:tavLst>
                                    </p:anim>
                                  </p:childTnLst>
                                </p:cTn>
                              </p:par>
                            </p:childTnLst>
                          </p:cTn>
                        </p:par>
                        <p:par>
                          <p:cTn id="72" fill="hold">
                            <p:stCondLst>
                              <p:cond delay="6000"/>
                            </p:stCondLst>
                            <p:childTnLst>
                              <p:par>
                                <p:cTn id="73" presetID="18" presetClass="entr" presetSubtype="9" fill="hold" nodeType="after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strips(upLeft)">
                                      <p:cBhvr>
                                        <p:cTn id="75" dur="500"/>
                                        <p:tgtEl>
                                          <p:spTgt spid="13"/>
                                        </p:tgtEl>
                                      </p:cBhvr>
                                    </p:animEffect>
                                  </p:childTnLst>
                                </p:cTn>
                              </p:par>
                              <p:par>
                                <p:cTn id="76" presetID="2" presetClass="entr" presetSubtype="8" accel="50000" decel="50000" fill="hold" nodeType="withEffect">
                                  <p:stCondLst>
                                    <p:cond delay="0"/>
                                  </p:stCondLst>
                                  <p:childTnLst>
                                    <p:set>
                                      <p:cBhvr>
                                        <p:cTn id="77" dur="1" fill="hold">
                                          <p:stCondLst>
                                            <p:cond delay="0"/>
                                          </p:stCondLst>
                                        </p:cTn>
                                        <p:tgtEl>
                                          <p:spTgt spid="7"/>
                                        </p:tgtEl>
                                        <p:attrNameLst>
                                          <p:attrName>style.visibility</p:attrName>
                                        </p:attrNameLst>
                                      </p:cBhvr>
                                      <p:to>
                                        <p:strVal val="visible"/>
                                      </p:to>
                                    </p:set>
                                    <p:anim calcmode="lin" valueType="num">
                                      <p:cBhvr additive="base">
                                        <p:cTn id="78" dur="1000" fill="hold"/>
                                        <p:tgtEl>
                                          <p:spTgt spid="7"/>
                                        </p:tgtEl>
                                        <p:attrNameLst>
                                          <p:attrName>ppt_x</p:attrName>
                                        </p:attrNameLst>
                                      </p:cBhvr>
                                      <p:tavLst>
                                        <p:tav tm="0">
                                          <p:val>
                                            <p:strVal val="0-#ppt_w/2"/>
                                          </p:val>
                                        </p:tav>
                                        <p:tav tm="100000">
                                          <p:val>
                                            <p:strVal val="#ppt_x"/>
                                          </p:val>
                                        </p:tav>
                                      </p:tavLst>
                                    </p:anim>
                                    <p:anim calcmode="lin" valueType="num">
                                      <p:cBhvr additive="base">
                                        <p:cTn id="79" dur="1000" fill="hold"/>
                                        <p:tgtEl>
                                          <p:spTgt spid="7"/>
                                        </p:tgtEl>
                                        <p:attrNameLst>
                                          <p:attrName>ppt_y</p:attrName>
                                        </p:attrNameLst>
                                      </p:cBhvr>
                                      <p:tavLst>
                                        <p:tav tm="0">
                                          <p:val>
                                            <p:strVal val="#ppt_y"/>
                                          </p:val>
                                        </p:tav>
                                        <p:tav tm="100000">
                                          <p:val>
                                            <p:strVal val="#ppt_y"/>
                                          </p:val>
                                        </p:tav>
                                      </p:tavLst>
                                    </p:anim>
                                  </p:childTnLst>
                                </p:cTn>
                              </p:par>
                            </p:childTnLst>
                          </p:cTn>
                        </p:par>
                        <p:par>
                          <p:cTn id="80" fill="hold">
                            <p:stCondLst>
                              <p:cond delay="7000"/>
                            </p:stCondLst>
                            <p:childTnLst>
                              <p:par>
                                <p:cTn id="81" presetID="18" presetClass="entr" presetSubtype="6" fill="hold" nodeType="afterEffect">
                                  <p:stCondLst>
                                    <p:cond delay="0"/>
                                  </p:stCondLst>
                                  <p:childTnLst>
                                    <p:set>
                                      <p:cBhvr>
                                        <p:cTn id="82" dur="1" fill="hold">
                                          <p:stCondLst>
                                            <p:cond delay="0"/>
                                          </p:stCondLst>
                                        </p:cTn>
                                        <p:tgtEl>
                                          <p:spTgt spid="12"/>
                                        </p:tgtEl>
                                        <p:attrNameLst>
                                          <p:attrName>style.visibility</p:attrName>
                                        </p:attrNameLst>
                                      </p:cBhvr>
                                      <p:to>
                                        <p:strVal val="visible"/>
                                      </p:to>
                                    </p:set>
                                    <p:animEffect transition="in" filter="strips(downRight)">
                                      <p:cBhvr>
                                        <p:cTn id="83" dur="500"/>
                                        <p:tgtEl>
                                          <p:spTgt spid="12"/>
                                        </p:tgtEl>
                                      </p:cBhvr>
                                    </p:animEffect>
                                  </p:childTnLst>
                                </p:cTn>
                              </p:par>
                              <p:par>
                                <p:cTn id="84" presetID="2" presetClass="entr" presetSubtype="2" accel="50000" decel="50000" fill="hold" nodeType="withEffect">
                                  <p:stCondLst>
                                    <p:cond delay="0"/>
                                  </p:stCondLst>
                                  <p:childTnLst>
                                    <p:set>
                                      <p:cBhvr>
                                        <p:cTn id="85" dur="1" fill="hold">
                                          <p:stCondLst>
                                            <p:cond delay="0"/>
                                          </p:stCondLst>
                                        </p:cTn>
                                        <p:tgtEl>
                                          <p:spTgt spid="6"/>
                                        </p:tgtEl>
                                        <p:attrNameLst>
                                          <p:attrName>style.visibility</p:attrName>
                                        </p:attrNameLst>
                                      </p:cBhvr>
                                      <p:to>
                                        <p:strVal val="visible"/>
                                      </p:to>
                                    </p:set>
                                    <p:anim calcmode="lin" valueType="num">
                                      <p:cBhvr additive="base">
                                        <p:cTn id="86" dur="1000" fill="hold"/>
                                        <p:tgtEl>
                                          <p:spTgt spid="6"/>
                                        </p:tgtEl>
                                        <p:attrNameLst>
                                          <p:attrName>ppt_x</p:attrName>
                                        </p:attrNameLst>
                                      </p:cBhvr>
                                      <p:tavLst>
                                        <p:tav tm="0">
                                          <p:val>
                                            <p:strVal val="1+#ppt_w/2"/>
                                          </p:val>
                                        </p:tav>
                                        <p:tav tm="100000">
                                          <p:val>
                                            <p:strVal val="#ppt_x"/>
                                          </p:val>
                                        </p:tav>
                                      </p:tavLst>
                                    </p:anim>
                                    <p:anim calcmode="lin" valueType="num">
                                      <p:cBhvr additive="base">
                                        <p:cTn id="87" dur="1000" fill="hold"/>
                                        <p:tgtEl>
                                          <p:spTgt spid="6"/>
                                        </p:tgtEl>
                                        <p:attrNameLst>
                                          <p:attrName>ppt_y</p:attrName>
                                        </p:attrNameLst>
                                      </p:cBhvr>
                                      <p:tavLst>
                                        <p:tav tm="0">
                                          <p:val>
                                            <p:strVal val="#ppt_y"/>
                                          </p:val>
                                        </p:tav>
                                        <p:tav tm="100000">
                                          <p:val>
                                            <p:strVal val="#ppt_y"/>
                                          </p:val>
                                        </p:tav>
                                      </p:tavLst>
                                    </p:anim>
                                  </p:childTnLst>
                                </p:cTn>
                              </p:par>
                            </p:childTnLst>
                          </p:cTn>
                        </p:par>
                        <p:par>
                          <p:cTn id="88" fill="hold">
                            <p:stCondLst>
                              <p:cond delay="8000"/>
                            </p:stCondLst>
                            <p:childTnLst>
                              <p:par>
                                <p:cTn id="89" presetID="18" presetClass="entr" presetSubtype="6" fill="hold" nodeType="afterEffect">
                                  <p:stCondLst>
                                    <p:cond delay="0"/>
                                  </p:stCondLst>
                                  <p:childTnLst>
                                    <p:set>
                                      <p:cBhvr>
                                        <p:cTn id="90" dur="1" fill="hold">
                                          <p:stCondLst>
                                            <p:cond delay="0"/>
                                          </p:stCondLst>
                                        </p:cTn>
                                        <p:tgtEl>
                                          <p:spTgt spid="11"/>
                                        </p:tgtEl>
                                        <p:attrNameLst>
                                          <p:attrName>style.visibility</p:attrName>
                                        </p:attrNameLst>
                                      </p:cBhvr>
                                      <p:to>
                                        <p:strVal val="visible"/>
                                      </p:to>
                                    </p:set>
                                    <p:animEffect transition="in" filter="strips(downRight)">
                                      <p:cBhvr>
                                        <p:cTn id="91" dur="500"/>
                                        <p:tgtEl>
                                          <p:spTgt spid="11"/>
                                        </p:tgtEl>
                                      </p:cBhvr>
                                    </p:animEffect>
                                  </p:childTnLst>
                                </p:cTn>
                              </p:par>
                              <p:par>
                                <p:cTn id="92" presetID="2" presetClass="entr" presetSubtype="2" accel="50000" decel="50000" fill="hold" nodeType="withEffect">
                                  <p:stCondLst>
                                    <p:cond delay="0"/>
                                  </p:stCondLst>
                                  <p:childTnLst>
                                    <p:set>
                                      <p:cBhvr>
                                        <p:cTn id="93" dur="1" fill="hold">
                                          <p:stCondLst>
                                            <p:cond delay="0"/>
                                          </p:stCondLst>
                                        </p:cTn>
                                        <p:tgtEl>
                                          <p:spTgt spid="5"/>
                                        </p:tgtEl>
                                        <p:attrNameLst>
                                          <p:attrName>style.visibility</p:attrName>
                                        </p:attrNameLst>
                                      </p:cBhvr>
                                      <p:to>
                                        <p:strVal val="visible"/>
                                      </p:to>
                                    </p:set>
                                    <p:anim calcmode="lin" valueType="num">
                                      <p:cBhvr additive="base">
                                        <p:cTn id="94" dur="1000" fill="hold"/>
                                        <p:tgtEl>
                                          <p:spTgt spid="5"/>
                                        </p:tgtEl>
                                        <p:attrNameLst>
                                          <p:attrName>ppt_x</p:attrName>
                                        </p:attrNameLst>
                                      </p:cBhvr>
                                      <p:tavLst>
                                        <p:tav tm="0">
                                          <p:val>
                                            <p:strVal val="1+#ppt_w/2"/>
                                          </p:val>
                                        </p:tav>
                                        <p:tav tm="100000">
                                          <p:val>
                                            <p:strVal val="#ppt_x"/>
                                          </p:val>
                                        </p:tav>
                                      </p:tavLst>
                                    </p:anim>
                                    <p:anim calcmode="lin" valueType="num">
                                      <p:cBhvr additive="base">
                                        <p:cTn id="95" dur="1000" fill="hold"/>
                                        <p:tgtEl>
                                          <p:spTgt spid="5"/>
                                        </p:tgtEl>
                                        <p:attrNameLst>
                                          <p:attrName>ppt_y</p:attrName>
                                        </p:attrNameLst>
                                      </p:cBhvr>
                                      <p:tavLst>
                                        <p:tav tm="0">
                                          <p:val>
                                            <p:strVal val="#ppt_y"/>
                                          </p:val>
                                        </p:tav>
                                        <p:tav tm="100000">
                                          <p:val>
                                            <p:strVal val="#ppt_y"/>
                                          </p:val>
                                        </p:tav>
                                      </p:tavLst>
                                    </p:anim>
                                  </p:childTnLst>
                                </p:cTn>
                              </p:par>
                            </p:childTnLst>
                          </p:cTn>
                        </p:par>
                        <p:par>
                          <p:cTn id="96" fill="hold">
                            <p:stCondLst>
                              <p:cond delay="9000"/>
                            </p:stCondLst>
                            <p:childTnLst>
                              <p:par>
                                <p:cTn id="97" presetID="18" presetClass="entr" presetSubtype="12" fill="hold" nodeType="afterEffect">
                                  <p:stCondLst>
                                    <p:cond delay="0"/>
                                  </p:stCondLst>
                                  <p:childTnLst>
                                    <p:set>
                                      <p:cBhvr>
                                        <p:cTn id="98" dur="1" fill="hold">
                                          <p:stCondLst>
                                            <p:cond delay="0"/>
                                          </p:stCondLst>
                                        </p:cTn>
                                        <p:tgtEl>
                                          <p:spTgt spid="4"/>
                                        </p:tgtEl>
                                        <p:attrNameLst>
                                          <p:attrName>style.visibility</p:attrName>
                                        </p:attrNameLst>
                                      </p:cBhvr>
                                      <p:to>
                                        <p:strVal val="visible"/>
                                      </p:to>
                                    </p:set>
                                    <p:animEffect transition="in" filter="strips(downLeft)">
                                      <p:cBhvr>
                                        <p:cTn id="99" dur="500"/>
                                        <p:tgtEl>
                                          <p:spTgt spid="4"/>
                                        </p:tgtEl>
                                      </p:cBhvr>
                                    </p:animEffect>
                                  </p:childTnLst>
                                </p:cTn>
                              </p:par>
                              <p:par>
                                <p:cTn id="100" presetID="2" presetClass="entr" presetSubtype="8" accel="50000" decel="50000" fill="hold" nodeType="withEffect">
                                  <p:stCondLst>
                                    <p:cond delay="0"/>
                                  </p:stCondLst>
                                  <p:childTnLst>
                                    <p:set>
                                      <p:cBhvr>
                                        <p:cTn id="101" dur="1" fill="hold">
                                          <p:stCondLst>
                                            <p:cond delay="0"/>
                                          </p:stCondLst>
                                        </p:cTn>
                                        <p:tgtEl>
                                          <p:spTgt spid="8"/>
                                        </p:tgtEl>
                                        <p:attrNameLst>
                                          <p:attrName>style.visibility</p:attrName>
                                        </p:attrNameLst>
                                      </p:cBhvr>
                                      <p:to>
                                        <p:strVal val="visible"/>
                                      </p:to>
                                    </p:set>
                                    <p:anim calcmode="lin" valueType="num">
                                      <p:cBhvr additive="base">
                                        <p:cTn id="102" dur="1000" fill="hold"/>
                                        <p:tgtEl>
                                          <p:spTgt spid="8"/>
                                        </p:tgtEl>
                                        <p:attrNameLst>
                                          <p:attrName>ppt_x</p:attrName>
                                        </p:attrNameLst>
                                      </p:cBhvr>
                                      <p:tavLst>
                                        <p:tav tm="0">
                                          <p:val>
                                            <p:strVal val="0-#ppt_w/2"/>
                                          </p:val>
                                        </p:tav>
                                        <p:tav tm="100000">
                                          <p:val>
                                            <p:strVal val="#ppt_x"/>
                                          </p:val>
                                        </p:tav>
                                      </p:tavLst>
                                    </p:anim>
                                    <p:anim calcmode="lin" valueType="num">
                                      <p:cBhvr additive="base">
                                        <p:cTn id="103"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9" grpId="0" animBg="1"/>
      <p:bldP spid="6150" grpId="0" animBg="1"/>
      <p:bldP spid="6151" grpId="0" animBg="1"/>
      <p:bldP spid="6152" grpId="0" animBg="1"/>
      <p:bldP spid="6153" grpId="0" animBg="1"/>
      <p:bldP spid="52" grpId="0" animBg="1"/>
      <p:bldP spid="53" grpId="0" animBg="1"/>
      <p:bldP spid="54" grpId="0" animBg="1"/>
      <p:bldP spid="55" grpId="0" animBg="1"/>
      <p:bldP spid="5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Slide Number Placeholder 48"/>
          <p:cNvSpPr>
            <a:spLocks noGrp="1"/>
          </p:cNvSpPr>
          <p:nvPr>
            <p:ph type="sldNum" sz="quarter" idx="4294967295"/>
          </p:nvPr>
        </p:nvSpPr>
        <p:spPr>
          <a:xfrm>
            <a:off x="9347200" y="6356350"/>
            <a:ext cx="2844800" cy="365125"/>
          </a:xfrm>
          <a:prstGeom prst="rect">
            <a:avLst/>
          </a:prstGeom>
        </p:spPr>
        <p:txBody>
          <a:bodyPr/>
          <a:lstStyle/>
          <a:p>
            <a:pPr defTabSz="914126"/>
            <a:fld id="{C136B7D2-B98C-44FD-8D04-7EC62A564975}" type="slidenum">
              <a:rPr lang="en-US" sz="1799">
                <a:solidFill>
                  <a:srgbClr val="FFFFFF"/>
                </a:solidFill>
                <a:latin typeface="张海山锐线体简"/>
                <a:cs typeface="+mn-ea"/>
                <a:sym typeface="+mn-lt"/>
              </a:rPr>
              <a:pPr defTabSz="914126"/>
              <a:t>21</a:t>
            </a:fld>
            <a:endParaRPr lang="en-US" sz="1799" dirty="0">
              <a:solidFill>
                <a:srgbClr val="FFFFFF"/>
              </a:solidFill>
              <a:latin typeface="张海山锐线体简"/>
              <a:cs typeface="+mn-ea"/>
              <a:sym typeface="+mn-lt"/>
            </a:endParaRPr>
          </a:p>
        </p:txBody>
      </p:sp>
      <p:grpSp>
        <p:nvGrpSpPr>
          <p:cNvPr id="3" name="Group 33"/>
          <p:cNvGrpSpPr>
            <a:grpSpLocks noChangeAspect="1"/>
          </p:cNvGrpSpPr>
          <p:nvPr/>
        </p:nvGrpSpPr>
        <p:grpSpPr>
          <a:xfrm>
            <a:off x="795992" y="1739636"/>
            <a:ext cx="2494507" cy="2640229"/>
            <a:chOff x="1263334" y="1439274"/>
            <a:chExt cx="1555283" cy="1646138"/>
          </a:xfrm>
        </p:grpSpPr>
        <p:graphicFrame>
          <p:nvGraphicFramePr>
            <p:cNvPr id="62" name="Chart 61"/>
            <p:cNvGraphicFramePr/>
            <p:nvPr/>
          </p:nvGraphicFramePr>
          <p:xfrm>
            <a:off x="1263334" y="1439274"/>
            <a:ext cx="1555283" cy="1646138"/>
          </p:xfrm>
          <a:graphic>
            <a:graphicData uri="http://schemas.openxmlformats.org/drawingml/2006/chart">
              <c:chart xmlns:c="http://schemas.openxmlformats.org/drawingml/2006/chart" xmlns:r="http://schemas.openxmlformats.org/officeDocument/2006/relationships" r:id="rId3"/>
            </a:graphicData>
          </a:graphic>
        </p:graphicFrame>
        <p:sp>
          <p:nvSpPr>
            <p:cNvPr id="68" name="TextBox 67"/>
            <p:cNvSpPr txBox="1"/>
            <p:nvPr/>
          </p:nvSpPr>
          <p:spPr>
            <a:xfrm>
              <a:off x="1775024" y="2131268"/>
              <a:ext cx="531902" cy="262146"/>
            </a:xfrm>
            <a:prstGeom prst="rect">
              <a:avLst/>
            </a:prstGeom>
            <a:noFill/>
          </p:spPr>
          <p:txBody>
            <a:bodyPr wrap="square" rtlCol="0" anchor="ctr">
              <a:spAutoFit/>
            </a:bodyPr>
            <a:lstStyle/>
            <a:p>
              <a:pPr algn="ctr" defTabSz="914126"/>
              <a:r>
                <a:rPr lang="en-US" sz="2132" b="1" dirty="0">
                  <a:solidFill>
                    <a:srgbClr val="00B0F0"/>
                  </a:solidFill>
                  <a:latin typeface="张海山锐线体简"/>
                  <a:cs typeface="+mn-ea"/>
                  <a:sym typeface="+mn-lt"/>
                </a:rPr>
                <a:t>70%</a:t>
              </a:r>
              <a:endParaRPr lang="en-US" sz="1600" b="1" dirty="0">
                <a:solidFill>
                  <a:srgbClr val="00B0F0"/>
                </a:solidFill>
                <a:latin typeface="张海山锐线体简"/>
                <a:cs typeface="+mn-ea"/>
                <a:sym typeface="+mn-lt"/>
              </a:endParaRPr>
            </a:p>
          </p:txBody>
        </p:sp>
      </p:grpSp>
      <p:grpSp>
        <p:nvGrpSpPr>
          <p:cNvPr id="5" name="Group 34"/>
          <p:cNvGrpSpPr>
            <a:grpSpLocks noChangeAspect="1"/>
          </p:cNvGrpSpPr>
          <p:nvPr/>
        </p:nvGrpSpPr>
        <p:grpSpPr>
          <a:xfrm>
            <a:off x="3504651" y="1739639"/>
            <a:ext cx="2494507" cy="2640231"/>
            <a:chOff x="2992668" y="1439274"/>
            <a:chExt cx="1555283" cy="1646138"/>
          </a:xfrm>
        </p:grpSpPr>
        <p:graphicFrame>
          <p:nvGraphicFramePr>
            <p:cNvPr id="64" name="Chart 63"/>
            <p:cNvGraphicFramePr/>
            <p:nvPr/>
          </p:nvGraphicFramePr>
          <p:xfrm>
            <a:off x="2992668" y="1439274"/>
            <a:ext cx="1555283" cy="1646138"/>
          </p:xfrm>
          <a:graphic>
            <a:graphicData uri="http://schemas.openxmlformats.org/drawingml/2006/chart">
              <c:chart xmlns:c="http://schemas.openxmlformats.org/drawingml/2006/chart" xmlns:r="http://schemas.openxmlformats.org/officeDocument/2006/relationships" r:id="rId4"/>
            </a:graphicData>
          </a:graphic>
        </p:graphicFrame>
        <p:sp>
          <p:nvSpPr>
            <p:cNvPr id="69" name="TextBox 68"/>
            <p:cNvSpPr txBox="1"/>
            <p:nvPr/>
          </p:nvSpPr>
          <p:spPr>
            <a:xfrm>
              <a:off x="3504358" y="2125073"/>
              <a:ext cx="531902" cy="262146"/>
            </a:xfrm>
            <a:prstGeom prst="rect">
              <a:avLst/>
            </a:prstGeom>
            <a:noFill/>
          </p:spPr>
          <p:txBody>
            <a:bodyPr wrap="square" rtlCol="0" anchor="ctr">
              <a:spAutoFit/>
            </a:bodyPr>
            <a:lstStyle/>
            <a:p>
              <a:pPr algn="ctr" defTabSz="914126"/>
              <a:r>
                <a:rPr lang="en-US" sz="2132" b="1" dirty="0">
                  <a:solidFill>
                    <a:srgbClr val="0070C0"/>
                  </a:solidFill>
                  <a:latin typeface="张海山锐线体简"/>
                  <a:cs typeface="+mn-ea"/>
                  <a:sym typeface="+mn-lt"/>
                </a:rPr>
                <a:t>50%</a:t>
              </a:r>
            </a:p>
          </p:txBody>
        </p:sp>
      </p:grpSp>
      <p:grpSp>
        <p:nvGrpSpPr>
          <p:cNvPr id="6" name="Group 35"/>
          <p:cNvGrpSpPr>
            <a:grpSpLocks noChangeAspect="1"/>
          </p:cNvGrpSpPr>
          <p:nvPr/>
        </p:nvGrpSpPr>
        <p:grpSpPr>
          <a:xfrm>
            <a:off x="6213309" y="1739636"/>
            <a:ext cx="2494507" cy="2640229"/>
            <a:chOff x="4659025" y="1439274"/>
            <a:chExt cx="1555283" cy="1646138"/>
          </a:xfrm>
        </p:grpSpPr>
        <p:graphicFrame>
          <p:nvGraphicFramePr>
            <p:cNvPr id="65" name="Chart 64"/>
            <p:cNvGraphicFramePr/>
            <p:nvPr/>
          </p:nvGraphicFramePr>
          <p:xfrm>
            <a:off x="4659025" y="1439274"/>
            <a:ext cx="1555283" cy="1646138"/>
          </p:xfrm>
          <a:graphic>
            <a:graphicData uri="http://schemas.openxmlformats.org/drawingml/2006/chart">
              <c:chart xmlns:c="http://schemas.openxmlformats.org/drawingml/2006/chart" xmlns:r="http://schemas.openxmlformats.org/officeDocument/2006/relationships" r:id="rId5"/>
            </a:graphicData>
          </a:graphic>
        </p:graphicFrame>
        <p:sp>
          <p:nvSpPr>
            <p:cNvPr id="70" name="TextBox 69"/>
            <p:cNvSpPr txBox="1"/>
            <p:nvPr/>
          </p:nvSpPr>
          <p:spPr>
            <a:xfrm>
              <a:off x="5170715" y="2147956"/>
              <a:ext cx="531902" cy="262146"/>
            </a:xfrm>
            <a:prstGeom prst="rect">
              <a:avLst/>
            </a:prstGeom>
            <a:noFill/>
          </p:spPr>
          <p:txBody>
            <a:bodyPr wrap="square" rtlCol="0" anchor="ctr">
              <a:spAutoFit/>
            </a:bodyPr>
            <a:lstStyle/>
            <a:p>
              <a:pPr algn="ctr" defTabSz="914126"/>
              <a:r>
                <a:rPr lang="en-US" sz="2132" b="1" dirty="0">
                  <a:solidFill>
                    <a:srgbClr val="00B0F0"/>
                  </a:solidFill>
                  <a:latin typeface="张海山锐线体简"/>
                  <a:cs typeface="+mn-ea"/>
                  <a:sym typeface="+mn-lt"/>
                </a:rPr>
                <a:t>90%</a:t>
              </a:r>
              <a:endParaRPr lang="en-US" sz="1600" b="1" dirty="0">
                <a:solidFill>
                  <a:srgbClr val="00B0F0"/>
                </a:solidFill>
                <a:latin typeface="张海山锐线体简"/>
                <a:cs typeface="+mn-ea"/>
                <a:sym typeface="+mn-lt"/>
              </a:endParaRPr>
            </a:p>
          </p:txBody>
        </p:sp>
      </p:grpSp>
      <p:grpSp>
        <p:nvGrpSpPr>
          <p:cNvPr id="7" name="Group 36"/>
          <p:cNvGrpSpPr>
            <a:grpSpLocks noChangeAspect="1"/>
          </p:cNvGrpSpPr>
          <p:nvPr/>
        </p:nvGrpSpPr>
        <p:grpSpPr>
          <a:xfrm>
            <a:off x="8921967" y="1739636"/>
            <a:ext cx="2494507" cy="2640229"/>
            <a:chOff x="6325383" y="1439274"/>
            <a:chExt cx="1555283" cy="1646138"/>
          </a:xfrm>
        </p:grpSpPr>
        <p:graphicFrame>
          <p:nvGraphicFramePr>
            <p:cNvPr id="66" name="Chart 65"/>
            <p:cNvGraphicFramePr/>
            <p:nvPr/>
          </p:nvGraphicFramePr>
          <p:xfrm>
            <a:off x="6325383" y="1439274"/>
            <a:ext cx="1555283" cy="1646138"/>
          </p:xfrm>
          <a:graphic>
            <a:graphicData uri="http://schemas.openxmlformats.org/drawingml/2006/chart">
              <c:chart xmlns:c="http://schemas.openxmlformats.org/drawingml/2006/chart" xmlns:r="http://schemas.openxmlformats.org/officeDocument/2006/relationships" r:id="rId6"/>
            </a:graphicData>
          </a:graphic>
        </p:graphicFrame>
        <p:sp>
          <p:nvSpPr>
            <p:cNvPr id="71" name="TextBox 70"/>
            <p:cNvSpPr txBox="1"/>
            <p:nvPr/>
          </p:nvSpPr>
          <p:spPr>
            <a:xfrm>
              <a:off x="6779912" y="2147957"/>
              <a:ext cx="666544" cy="262146"/>
            </a:xfrm>
            <a:prstGeom prst="rect">
              <a:avLst/>
            </a:prstGeom>
            <a:noFill/>
          </p:spPr>
          <p:txBody>
            <a:bodyPr wrap="square" rtlCol="0" anchor="ctr">
              <a:spAutoFit/>
            </a:bodyPr>
            <a:lstStyle/>
            <a:p>
              <a:pPr algn="ctr" defTabSz="914126"/>
              <a:r>
                <a:rPr lang="en-US" sz="2132" b="1" dirty="0">
                  <a:solidFill>
                    <a:srgbClr val="0070C0"/>
                  </a:solidFill>
                  <a:latin typeface="张海山锐线体简"/>
                  <a:cs typeface="+mn-ea"/>
                  <a:sym typeface="+mn-lt"/>
                </a:rPr>
                <a:t>100%</a:t>
              </a:r>
              <a:endParaRPr lang="en-US" sz="1600" b="1" dirty="0">
                <a:solidFill>
                  <a:srgbClr val="0070C0"/>
                </a:solidFill>
                <a:latin typeface="张海山锐线体简"/>
                <a:cs typeface="+mn-ea"/>
                <a:sym typeface="+mn-lt"/>
              </a:endParaRPr>
            </a:p>
          </p:txBody>
        </p:sp>
      </p:grpSp>
      <p:sp>
        <p:nvSpPr>
          <p:cNvPr id="50" name="TextBox 49"/>
          <p:cNvSpPr txBox="1"/>
          <p:nvPr/>
        </p:nvSpPr>
        <p:spPr>
          <a:xfrm>
            <a:off x="1767601" y="4392515"/>
            <a:ext cx="551289" cy="328018"/>
          </a:xfrm>
          <a:prstGeom prst="rect">
            <a:avLst/>
          </a:prstGeom>
          <a:noFill/>
        </p:spPr>
        <p:txBody>
          <a:bodyPr wrap="none" lIns="0" tIns="0" rIns="0" bIns="0" rtlCol="0">
            <a:spAutoFit/>
          </a:bodyPr>
          <a:lstStyle/>
          <a:p>
            <a:pPr algn="ctr" defTabSz="914126"/>
            <a:r>
              <a:rPr lang="en-US" sz="2132" b="1" dirty="0">
                <a:solidFill>
                  <a:srgbClr val="00B0F0"/>
                </a:solidFill>
                <a:latin typeface="张海山锐线体简"/>
                <a:cs typeface="+mn-ea"/>
                <a:sym typeface="+mn-lt"/>
              </a:rPr>
              <a:t>2001</a:t>
            </a:r>
          </a:p>
        </p:txBody>
      </p:sp>
      <p:sp>
        <p:nvSpPr>
          <p:cNvPr id="51" name="TextBox 50"/>
          <p:cNvSpPr txBox="1"/>
          <p:nvPr/>
        </p:nvSpPr>
        <p:spPr>
          <a:xfrm>
            <a:off x="4476260" y="4392515"/>
            <a:ext cx="551289" cy="328018"/>
          </a:xfrm>
          <a:prstGeom prst="rect">
            <a:avLst/>
          </a:prstGeom>
          <a:noFill/>
        </p:spPr>
        <p:txBody>
          <a:bodyPr wrap="none" lIns="0" tIns="0" rIns="0" bIns="0" rtlCol="0">
            <a:spAutoFit/>
          </a:bodyPr>
          <a:lstStyle/>
          <a:p>
            <a:pPr algn="ctr" defTabSz="914126"/>
            <a:r>
              <a:rPr lang="en-US" sz="2132" b="1" dirty="0">
                <a:solidFill>
                  <a:srgbClr val="0070C0"/>
                </a:solidFill>
                <a:latin typeface="张海山锐线体简"/>
                <a:cs typeface="+mn-ea"/>
                <a:sym typeface="+mn-lt"/>
              </a:rPr>
              <a:t>2005</a:t>
            </a:r>
          </a:p>
        </p:txBody>
      </p:sp>
      <p:sp>
        <p:nvSpPr>
          <p:cNvPr id="52" name="TextBox 51"/>
          <p:cNvSpPr txBox="1"/>
          <p:nvPr/>
        </p:nvSpPr>
        <p:spPr>
          <a:xfrm>
            <a:off x="7184918" y="4392515"/>
            <a:ext cx="551289" cy="328018"/>
          </a:xfrm>
          <a:prstGeom prst="rect">
            <a:avLst/>
          </a:prstGeom>
          <a:noFill/>
        </p:spPr>
        <p:txBody>
          <a:bodyPr wrap="none" lIns="0" tIns="0" rIns="0" bIns="0" rtlCol="0">
            <a:spAutoFit/>
          </a:bodyPr>
          <a:lstStyle/>
          <a:p>
            <a:pPr algn="ctr" defTabSz="914126"/>
            <a:r>
              <a:rPr lang="en-US" sz="2132" b="1" dirty="0">
                <a:solidFill>
                  <a:srgbClr val="00B0F0"/>
                </a:solidFill>
                <a:latin typeface="张海山锐线体简"/>
                <a:cs typeface="+mn-ea"/>
                <a:sym typeface="+mn-lt"/>
              </a:rPr>
              <a:t>2007</a:t>
            </a:r>
          </a:p>
        </p:txBody>
      </p:sp>
      <p:sp>
        <p:nvSpPr>
          <p:cNvPr id="53" name="TextBox 52"/>
          <p:cNvSpPr txBox="1"/>
          <p:nvPr/>
        </p:nvSpPr>
        <p:spPr>
          <a:xfrm>
            <a:off x="9893576" y="4392515"/>
            <a:ext cx="551289" cy="328018"/>
          </a:xfrm>
          <a:prstGeom prst="rect">
            <a:avLst/>
          </a:prstGeom>
          <a:noFill/>
        </p:spPr>
        <p:txBody>
          <a:bodyPr wrap="none" lIns="0" tIns="0" rIns="0" bIns="0" rtlCol="0">
            <a:spAutoFit/>
          </a:bodyPr>
          <a:lstStyle/>
          <a:p>
            <a:pPr algn="ctr" defTabSz="914126"/>
            <a:r>
              <a:rPr lang="en-US" sz="2132" b="1" dirty="0">
                <a:solidFill>
                  <a:srgbClr val="0070C0"/>
                </a:solidFill>
                <a:latin typeface="张海山锐线体简"/>
                <a:cs typeface="+mn-ea"/>
                <a:sym typeface="+mn-lt"/>
              </a:rPr>
              <a:t>2014</a:t>
            </a:r>
          </a:p>
        </p:txBody>
      </p:sp>
      <p:grpSp>
        <p:nvGrpSpPr>
          <p:cNvPr id="8" name="Group 37"/>
          <p:cNvGrpSpPr/>
          <p:nvPr/>
        </p:nvGrpSpPr>
        <p:grpSpPr>
          <a:xfrm>
            <a:off x="1179357" y="4923050"/>
            <a:ext cx="1727774" cy="744343"/>
            <a:chOff x="654725" y="3050273"/>
            <a:chExt cx="1296168" cy="558403"/>
          </a:xfrm>
        </p:grpSpPr>
        <p:sp>
          <p:nvSpPr>
            <p:cNvPr id="39" name="Isosceles Triangle 38"/>
            <p:cNvSpPr/>
            <p:nvPr/>
          </p:nvSpPr>
          <p:spPr>
            <a:xfrm>
              <a:off x="1158914" y="3050273"/>
              <a:ext cx="287790" cy="21276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600" b="1" dirty="0">
                <a:solidFill>
                  <a:prstClr val="white"/>
                </a:solidFill>
                <a:latin typeface="张海山锐线体简"/>
                <a:cs typeface="+mn-ea"/>
                <a:sym typeface="+mn-lt"/>
              </a:endParaRPr>
            </a:p>
          </p:txBody>
        </p:sp>
        <p:sp>
          <p:nvSpPr>
            <p:cNvPr id="55" name="Round Same Side Corner Rectangle 54"/>
            <p:cNvSpPr/>
            <p:nvPr/>
          </p:nvSpPr>
          <p:spPr>
            <a:xfrm>
              <a:off x="654725" y="3187760"/>
              <a:ext cx="1296168" cy="420916"/>
            </a:xfrm>
            <a:prstGeom prst="round2Same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zh-CN" altLang="en-US" sz="1600" b="1" dirty="0">
                  <a:solidFill>
                    <a:prstClr val="white"/>
                  </a:solidFill>
                  <a:latin typeface="张海山锐线体简"/>
                  <a:cs typeface="+mn-ea"/>
                  <a:sym typeface="+mn-lt"/>
                </a:rPr>
                <a:t>添加标题</a:t>
              </a:r>
              <a:endParaRPr lang="en-US" sz="1600" b="1" dirty="0">
                <a:solidFill>
                  <a:prstClr val="white"/>
                </a:solidFill>
                <a:latin typeface="张海山锐线体简"/>
                <a:cs typeface="+mn-ea"/>
                <a:sym typeface="+mn-lt"/>
              </a:endParaRPr>
            </a:p>
          </p:txBody>
        </p:sp>
      </p:grpSp>
      <p:grpSp>
        <p:nvGrpSpPr>
          <p:cNvPr id="9" name="Group 55"/>
          <p:cNvGrpSpPr/>
          <p:nvPr/>
        </p:nvGrpSpPr>
        <p:grpSpPr>
          <a:xfrm>
            <a:off x="3888016" y="4938939"/>
            <a:ext cx="1727774" cy="744343"/>
            <a:chOff x="654725" y="3050273"/>
            <a:chExt cx="1296168" cy="558403"/>
          </a:xfrm>
        </p:grpSpPr>
        <p:sp>
          <p:nvSpPr>
            <p:cNvPr id="57" name="Isosceles Triangle 56"/>
            <p:cNvSpPr/>
            <p:nvPr/>
          </p:nvSpPr>
          <p:spPr>
            <a:xfrm>
              <a:off x="1158914" y="3050273"/>
              <a:ext cx="287790" cy="21276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600" b="1" dirty="0">
                <a:solidFill>
                  <a:prstClr val="white"/>
                </a:solidFill>
                <a:latin typeface="张海山锐线体简"/>
                <a:cs typeface="+mn-ea"/>
                <a:sym typeface="+mn-lt"/>
              </a:endParaRPr>
            </a:p>
          </p:txBody>
        </p:sp>
        <p:sp>
          <p:nvSpPr>
            <p:cNvPr id="58" name="Round Same Side Corner Rectangle 57"/>
            <p:cNvSpPr/>
            <p:nvPr/>
          </p:nvSpPr>
          <p:spPr>
            <a:xfrm>
              <a:off x="654725" y="3187760"/>
              <a:ext cx="1296168" cy="420916"/>
            </a:xfrm>
            <a:prstGeom prst="round2Same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zh-CN" altLang="en-US" sz="1600" b="1" dirty="0">
                  <a:solidFill>
                    <a:prstClr val="white"/>
                  </a:solidFill>
                  <a:latin typeface="张海山锐线体简"/>
                  <a:cs typeface="+mn-ea"/>
                  <a:sym typeface="+mn-lt"/>
                </a:rPr>
                <a:t>添加标题</a:t>
              </a:r>
              <a:endParaRPr lang="en-US" sz="1600" b="1" dirty="0">
                <a:solidFill>
                  <a:prstClr val="white"/>
                </a:solidFill>
                <a:latin typeface="张海山锐线体简"/>
                <a:cs typeface="+mn-ea"/>
                <a:sym typeface="+mn-lt"/>
              </a:endParaRPr>
            </a:p>
          </p:txBody>
        </p:sp>
      </p:grpSp>
      <p:grpSp>
        <p:nvGrpSpPr>
          <p:cNvPr id="10" name="Group 62"/>
          <p:cNvGrpSpPr/>
          <p:nvPr/>
        </p:nvGrpSpPr>
        <p:grpSpPr>
          <a:xfrm>
            <a:off x="6596675" y="4923050"/>
            <a:ext cx="1727774" cy="744343"/>
            <a:chOff x="654725" y="3050273"/>
            <a:chExt cx="1296168" cy="558403"/>
          </a:xfrm>
        </p:grpSpPr>
        <p:sp>
          <p:nvSpPr>
            <p:cNvPr id="67" name="Isosceles Triangle 66"/>
            <p:cNvSpPr/>
            <p:nvPr/>
          </p:nvSpPr>
          <p:spPr>
            <a:xfrm>
              <a:off x="1158914" y="3050273"/>
              <a:ext cx="287790" cy="21276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600" b="1" dirty="0">
                <a:solidFill>
                  <a:prstClr val="white"/>
                </a:solidFill>
                <a:latin typeface="张海山锐线体简"/>
                <a:cs typeface="+mn-ea"/>
                <a:sym typeface="+mn-lt"/>
              </a:endParaRPr>
            </a:p>
          </p:txBody>
        </p:sp>
        <p:sp>
          <p:nvSpPr>
            <p:cNvPr id="72" name="Round Same Side Corner Rectangle 71"/>
            <p:cNvSpPr/>
            <p:nvPr/>
          </p:nvSpPr>
          <p:spPr>
            <a:xfrm>
              <a:off x="654725" y="3187760"/>
              <a:ext cx="1296168" cy="420916"/>
            </a:xfrm>
            <a:prstGeom prst="round2Same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zh-CN" altLang="en-US" sz="1600" b="1" dirty="0">
                  <a:solidFill>
                    <a:prstClr val="white"/>
                  </a:solidFill>
                  <a:latin typeface="张海山锐线体简"/>
                  <a:cs typeface="+mn-ea"/>
                  <a:sym typeface="+mn-lt"/>
                </a:rPr>
                <a:t>添加标题</a:t>
              </a:r>
              <a:endParaRPr lang="en-US" sz="1600" b="1" dirty="0">
                <a:solidFill>
                  <a:prstClr val="white"/>
                </a:solidFill>
                <a:latin typeface="张海山锐线体简"/>
                <a:cs typeface="+mn-ea"/>
                <a:sym typeface="+mn-lt"/>
              </a:endParaRPr>
            </a:p>
          </p:txBody>
        </p:sp>
      </p:grpSp>
      <p:grpSp>
        <p:nvGrpSpPr>
          <p:cNvPr id="11" name="Group 72"/>
          <p:cNvGrpSpPr/>
          <p:nvPr/>
        </p:nvGrpSpPr>
        <p:grpSpPr>
          <a:xfrm>
            <a:off x="9305332" y="4923050"/>
            <a:ext cx="1727774" cy="744343"/>
            <a:chOff x="654725" y="3050273"/>
            <a:chExt cx="1296168" cy="558403"/>
          </a:xfrm>
        </p:grpSpPr>
        <p:sp>
          <p:nvSpPr>
            <p:cNvPr id="74" name="Isosceles Triangle 73"/>
            <p:cNvSpPr/>
            <p:nvPr/>
          </p:nvSpPr>
          <p:spPr>
            <a:xfrm>
              <a:off x="1158914" y="3050273"/>
              <a:ext cx="287790" cy="212761"/>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600" b="1" dirty="0">
                <a:solidFill>
                  <a:prstClr val="white"/>
                </a:solidFill>
                <a:latin typeface="张海山锐线体简"/>
                <a:cs typeface="+mn-ea"/>
                <a:sym typeface="+mn-lt"/>
              </a:endParaRPr>
            </a:p>
          </p:txBody>
        </p:sp>
        <p:sp>
          <p:nvSpPr>
            <p:cNvPr id="75" name="Round Same Side Corner Rectangle 74"/>
            <p:cNvSpPr/>
            <p:nvPr/>
          </p:nvSpPr>
          <p:spPr>
            <a:xfrm>
              <a:off x="654725" y="3187760"/>
              <a:ext cx="1296168" cy="420916"/>
            </a:xfrm>
            <a:prstGeom prst="round2Same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zh-CN" altLang="en-US" sz="1600" b="1" dirty="0">
                  <a:solidFill>
                    <a:prstClr val="white"/>
                  </a:solidFill>
                  <a:latin typeface="张海山锐线体简"/>
                  <a:cs typeface="+mn-ea"/>
                  <a:sym typeface="+mn-lt"/>
                </a:rPr>
                <a:t>添加标题</a:t>
              </a:r>
              <a:endParaRPr lang="en-US" sz="1600" b="1" dirty="0">
                <a:solidFill>
                  <a:prstClr val="white"/>
                </a:solidFill>
                <a:latin typeface="张海山锐线体简"/>
                <a:cs typeface="+mn-ea"/>
                <a:sym typeface="+mn-lt"/>
              </a:endParaRPr>
            </a:p>
          </p:txBody>
        </p:sp>
      </p:grpSp>
      <p:sp>
        <p:nvSpPr>
          <p:cNvPr id="33" name="文本框 32"/>
          <p:cNvSpPr txBox="1"/>
          <p:nvPr/>
        </p:nvSpPr>
        <p:spPr>
          <a:xfrm>
            <a:off x="3613462" y="153671"/>
            <a:ext cx="5255202" cy="769241"/>
          </a:xfrm>
          <a:prstGeom prst="rect">
            <a:avLst/>
          </a:prstGeom>
          <a:noFill/>
        </p:spPr>
        <p:txBody>
          <a:bodyPr wrap="square" lIns="91416" tIns="45708" rIns="91416" bIns="45708" rtlCol="0">
            <a:spAutoFit/>
          </a:bodyPr>
          <a:lstStyle/>
          <a:p>
            <a:pPr algn="ctr" defTabSz="914126"/>
            <a:r>
              <a:rPr kumimoji="1" lang="zh-CN" altLang="en-US" sz="4399" b="1" dirty="0">
                <a:solidFill>
                  <a:prstClr val="white"/>
                </a:solidFill>
                <a:latin typeface="张海山锐线体简"/>
                <a:cs typeface="+mn-ea"/>
                <a:sym typeface="+mn-lt"/>
              </a:rPr>
              <a:t>添加您的标题</a:t>
            </a:r>
          </a:p>
        </p:txBody>
      </p:sp>
    </p:spTree>
    <p:extLst>
      <p:ext uri="{BB962C8B-B14F-4D97-AF65-F5344CB8AC3E}">
        <p14:creationId xmlns:p14="http://schemas.microsoft.com/office/powerpoint/2010/main" val="32440617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edge">
                                      <p:cBhvr>
                                        <p:cTn id="7" dur="1000"/>
                                        <p:tgtEl>
                                          <p:spTgt spid="3"/>
                                        </p:tgtEl>
                                      </p:cBhvr>
                                    </p:animEffect>
                                  </p:childTnLst>
                                </p:cTn>
                              </p:par>
                            </p:childTnLst>
                          </p:cTn>
                        </p:par>
                        <p:par>
                          <p:cTn id="8" fill="hold">
                            <p:stCondLst>
                              <p:cond delay="1000"/>
                            </p:stCondLst>
                            <p:childTnLst>
                              <p:par>
                                <p:cTn id="9" presetID="2" presetClass="entr" presetSubtype="4" accel="50000" decel="50000" fill="hold" grpId="0" nodeType="after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ppt_x"/>
                                          </p:val>
                                        </p:tav>
                                        <p:tav tm="100000">
                                          <p:val>
                                            <p:strVal val="#ppt_x"/>
                                          </p:val>
                                        </p:tav>
                                      </p:tavLst>
                                    </p:anim>
                                    <p:anim calcmode="lin" valueType="num">
                                      <p:cBhvr additive="base">
                                        <p:cTn id="12" dur="500" fill="hold"/>
                                        <p:tgtEl>
                                          <p:spTgt spid="50"/>
                                        </p:tgtEl>
                                        <p:attrNameLst>
                                          <p:attrName>ppt_y</p:attrName>
                                        </p:attrNameLst>
                                      </p:cBhvr>
                                      <p:tavLst>
                                        <p:tav tm="0">
                                          <p:val>
                                            <p:strVal val="1+#ppt_h/2"/>
                                          </p:val>
                                        </p:tav>
                                        <p:tav tm="100000">
                                          <p:val>
                                            <p:strVal val="#ppt_y"/>
                                          </p:val>
                                        </p:tav>
                                      </p:tavLst>
                                    </p:anim>
                                  </p:childTnLst>
                                </p:cTn>
                              </p:par>
                              <p:par>
                                <p:cTn id="13" presetID="2" presetClass="entr" presetSubtype="4" accel="50000" decel="5000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childTnLst>
                          </p:cTn>
                        </p:par>
                        <p:par>
                          <p:cTn id="17" fill="hold">
                            <p:stCondLst>
                              <p:cond delay="1500"/>
                            </p:stCondLst>
                            <p:childTnLst>
                              <p:par>
                                <p:cTn id="18" presetID="20" presetClass="entr" presetSubtype="0"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edge">
                                      <p:cBhvr>
                                        <p:cTn id="20" dur="1000"/>
                                        <p:tgtEl>
                                          <p:spTgt spid="5"/>
                                        </p:tgtEl>
                                      </p:cBhvr>
                                    </p:animEffect>
                                  </p:childTnLst>
                                </p:cTn>
                              </p:par>
                            </p:childTnLst>
                          </p:cTn>
                        </p:par>
                        <p:par>
                          <p:cTn id="21" fill="hold">
                            <p:stCondLst>
                              <p:cond delay="2500"/>
                            </p:stCondLst>
                            <p:childTnLst>
                              <p:par>
                                <p:cTn id="22" presetID="2" presetClass="entr" presetSubtype="4" accel="50000" decel="50000" fill="hold" grpId="0" nodeType="afterEffect">
                                  <p:stCondLst>
                                    <p:cond delay="0"/>
                                  </p:stCondLst>
                                  <p:childTnLst>
                                    <p:set>
                                      <p:cBhvr>
                                        <p:cTn id="23" dur="1" fill="hold">
                                          <p:stCondLst>
                                            <p:cond delay="0"/>
                                          </p:stCondLst>
                                        </p:cTn>
                                        <p:tgtEl>
                                          <p:spTgt spid="51"/>
                                        </p:tgtEl>
                                        <p:attrNameLst>
                                          <p:attrName>style.visibility</p:attrName>
                                        </p:attrNameLst>
                                      </p:cBhvr>
                                      <p:to>
                                        <p:strVal val="visible"/>
                                      </p:to>
                                    </p:set>
                                    <p:anim calcmode="lin" valueType="num">
                                      <p:cBhvr additive="base">
                                        <p:cTn id="24" dur="500" fill="hold"/>
                                        <p:tgtEl>
                                          <p:spTgt spid="51"/>
                                        </p:tgtEl>
                                        <p:attrNameLst>
                                          <p:attrName>ppt_x</p:attrName>
                                        </p:attrNameLst>
                                      </p:cBhvr>
                                      <p:tavLst>
                                        <p:tav tm="0">
                                          <p:val>
                                            <p:strVal val="#ppt_x"/>
                                          </p:val>
                                        </p:tav>
                                        <p:tav tm="100000">
                                          <p:val>
                                            <p:strVal val="#ppt_x"/>
                                          </p:val>
                                        </p:tav>
                                      </p:tavLst>
                                    </p:anim>
                                    <p:anim calcmode="lin" valueType="num">
                                      <p:cBhvr additive="base">
                                        <p:cTn id="25" dur="500" fill="hold"/>
                                        <p:tgtEl>
                                          <p:spTgt spid="51"/>
                                        </p:tgtEl>
                                        <p:attrNameLst>
                                          <p:attrName>ppt_y</p:attrName>
                                        </p:attrNameLst>
                                      </p:cBhvr>
                                      <p:tavLst>
                                        <p:tav tm="0">
                                          <p:val>
                                            <p:strVal val="1+#ppt_h/2"/>
                                          </p:val>
                                        </p:tav>
                                        <p:tav tm="100000">
                                          <p:val>
                                            <p:strVal val="#ppt_y"/>
                                          </p:val>
                                        </p:tav>
                                      </p:tavLst>
                                    </p:anim>
                                  </p:childTnLst>
                                </p:cTn>
                              </p:par>
                              <p:par>
                                <p:cTn id="26" presetID="2" presetClass="entr" presetSubtype="4" accel="50000" decel="5000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500" fill="hold"/>
                                        <p:tgtEl>
                                          <p:spTgt spid="9"/>
                                        </p:tgtEl>
                                        <p:attrNameLst>
                                          <p:attrName>ppt_x</p:attrName>
                                        </p:attrNameLst>
                                      </p:cBhvr>
                                      <p:tavLst>
                                        <p:tav tm="0">
                                          <p:val>
                                            <p:strVal val="#ppt_x"/>
                                          </p:val>
                                        </p:tav>
                                        <p:tav tm="100000">
                                          <p:val>
                                            <p:strVal val="#ppt_x"/>
                                          </p:val>
                                        </p:tav>
                                      </p:tavLst>
                                    </p:anim>
                                    <p:anim calcmode="lin" valueType="num">
                                      <p:cBhvr additive="base">
                                        <p:cTn id="29" dur="500" fill="hold"/>
                                        <p:tgtEl>
                                          <p:spTgt spid="9"/>
                                        </p:tgtEl>
                                        <p:attrNameLst>
                                          <p:attrName>ppt_y</p:attrName>
                                        </p:attrNameLst>
                                      </p:cBhvr>
                                      <p:tavLst>
                                        <p:tav tm="0">
                                          <p:val>
                                            <p:strVal val="1+#ppt_h/2"/>
                                          </p:val>
                                        </p:tav>
                                        <p:tav tm="100000">
                                          <p:val>
                                            <p:strVal val="#ppt_y"/>
                                          </p:val>
                                        </p:tav>
                                      </p:tavLst>
                                    </p:anim>
                                  </p:childTnLst>
                                </p:cTn>
                              </p:par>
                            </p:childTnLst>
                          </p:cTn>
                        </p:par>
                        <p:par>
                          <p:cTn id="30" fill="hold">
                            <p:stCondLst>
                              <p:cond delay="3000"/>
                            </p:stCondLst>
                            <p:childTnLst>
                              <p:par>
                                <p:cTn id="31" presetID="20" presetClass="entr" presetSubtype="0"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edge">
                                      <p:cBhvr>
                                        <p:cTn id="33" dur="1000"/>
                                        <p:tgtEl>
                                          <p:spTgt spid="6"/>
                                        </p:tgtEl>
                                      </p:cBhvr>
                                    </p:animEffect>
                                  </p:childTnLst>
                                </p:cTn>
                              </p:par>
                            </p:childTnLst>
                          </p:cTn>
                        </p:par>
                        <p:par>
                          <p:cTn id="34" fill="hold">
                            <p:stCondLst>
                              <p:cond delay="4000"/>
                            </p:stCondLst>
                            <p:childTnLst>
                              <p:par>
                                <p:cTn id="35" presetID="2" presetClass="entr" presetSubtype="4" accel="50000" decel="50000" fill="hold" grpId="0" nodeType="afterEffect">
                                  <p:stCondLst>
                                    <p:cond delay="0"/>
                                  </p:stCondLst>
                                  <p:childTnLst>
                                    <p:set>
                                      <p:cBhvr>
                                        <p:cTn id="36" dur="1" fill="hold">
                                          <p:stCondLst>
                                            <p:cond delay="0"/>
                                          </p:stCondLst>
                                        </p:cTn>
                                        <p:tgtEl>
                                          <p:spTgt spid="52"/>
                                        </p:tgtEl>
                                        <p:attrNameLst>
                                          <p:attrName>style.visibility</p:attrName>
                                        </p:attrNameLst>
                                      </p:cBhvr>
                                      <p:to>
                                        <p:strVal val="visible"/>
                                      </p:to>
                                    </p:set>
                                    <p:anim calcmode="lin" valueType="num">
                                      <p:cBhvr additive="base">
                                        <p:cTn id="37" dur="500" fill="hold"/>
                                        <p:tgtEl>
                                          <p:spTgt spid="52"/>
                                        </p:tgtEl>
                                        <p:attrNameLst>
                                          <p:attrName>ppt_x</p:attrName>
                                        </p:attrNameLst>
                                      </p:cBhvr>
                                      <p:tavLst>
                                        <p:tav tm="0">
                                          <p:val>
                                            <p:strVal val="#ppt_x"/>
                                          </p:val>
                                        </p:tav>
                                        <p:tav tm="100000">
                                          <p:val>
                                            <p:strVal val="#ppt_x"/>
                                          </p:val>
                                        </p:tav>
                                      </p:tavLst>
                                    </p:anim>
                                    <p:anim calcmode="lin" valueType="num">
                                      <p:cBhvr additive="base">
                                        <p:cTn id="38" dur="500" fill="hold"/>
                                        <p:tgtEl>
                                          <p:spTgt spid="52"/>
                                        </p:tgtEl>
                                        <p:attrNameLst>
                                          <p:attrName>ppt_y</p:attrName>
                                        </p:attrNameLst>
                                      </p:cBhvr>
                                      <p:tavLst>
                                        <p:tav tm="0">
                                          <p:val>
                                            <p:strVal val="1+#ppt_h/2"/>
                                          </p:val>
                                        </p:tav>
                                        <p:tav tm="100000">
                                          <p:val>
                                            <p:strVal val="#ppt_y"/>
                                          </p:val>
                                        </p:tav>
                                      </p:tavLst>
                                    </p:anim>
                                  </p:childTnLst>
                                </p:cTn>
                              </p:par>
                              <p:par>
                                <p:cTn id="39" presetID="2" presetClass="entr" presetSubtype="4" accel="50000" decel="50000" fill="hold" nodeType="with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500" fill="hold"/>
                                        <p:tgtEl>
                                          <p:spTgt spid="10"/>
                                        </p:tgtEl>
                                        <p:attrNameLst>
                                          <p:attrName>ppt_x</p:attrName>
                                        </p:attrNameLst>
                                      </p:cBhvr>
                                      <p:tavLst>
                                        <p:tav tm="0">
                                          <p:val>
                                            <p:strVal val="#ppt_x"/>
                                          </p:val>
                                        </p:tav>
                                        <p:tav tm="100000">
                                          <p:val>
                                            <p:strVal val="#ppt_x"/>
                                          </p:val>
                                        </p:tav>
                                      </p:tavLst>
                                    </p:anim>
                                    <p:anim calcmode="lin" valueType="num">
                                      <p:cBhvr additive="base">
                                        <p:cTn id="42" dur="500" fill="hold"/>
                                        <p:tgtEl>
                                          <p:spTgt spid="10"/>
                                        </p:tgtEl>
                                        <p:attrNameLst>
                                          <p:attrName>ppt_y</p:attrName>
                                        </p:attrNameLst>
                                      </p:cBhvr>
                                      <p:tavLst>
                                        <p:tav tm="0">
                                          <p:val>
                                            <p:strVal val="1+#ppt_h/2"/>
                                          </p:val>
                                        </p:tav>
                                        <p:tav tm="100000">
                                          <p:val>
                                            <p:strVal val="#ppt_y"/>
                                          </p:val>
                                        </p:tav>
                                      </p:tavLst>
                                    </p:anim>
                                  </p:childTnLst>
                                </p:cTn>
                              </p:par>
                            </p:childTnLst>
                          </p:cTn>
                        </p:par>
                        <p:par>
                          <p:cTn id="43" fill="hold">
                            <p:stCondLst>
                              <p:cond delay="4500"/>
                            </p:stCondLst>
                            <p:childTnLst>
                              <p:par>
                                <p:cTn id="44" presetID="20" presetClass="entr" presetSubtype="0" fill="hold" nodeType="after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wedge">
                                      <p:cBhvr>
                                        <p:cTn id="46" dur="1000"/>
                                        <p:tgtEl>
                                          <p:spTgt spid="7"/>
                                        </p:tgtEl>
                                      </p:cBhvr>
                                    </p:animEffect>
                                  </p:childTnLst>
                                </p:cTn>
                              </p:par>
                            </p:childTnLst>
                          </p:cTn>
                        </p:par>
                        <p:par>
                          <p:cTn id="47" fill="hold">
                            <p:stCondLst>
                              <p:cond delay="5500"/>
                            </p:stCondLst>
                            <p:childTnLst>
                              <p:par>
                                <p:cTn id="48" presetID="2" presetClass="entr" presetSubtype="4" accel="50000" decel="50000" fill="hold" grpId="0" nodeType="afterEffect">
                                  <p:stCondLst>
                                    <p:cond delay="0"/>
                                  </p:stCondLst>
                                  <p:childTnLst>
                                    <p:set>
                                      <p:cBhvr>
                                        <p:cTn id="49" dur="1" fill="hold">
                                          <p:stCondLst>
                                            <p:cond delay="0"/>
                                          </p:stCondLst>
                                        </p:cTn>
                                        <p:tgtEl>
                                          <p:spTgt spid="53"/>
                                        </p:tgtEl>
                                        <p:attrNameLst>
                                          <p:attrName>style.visibility</p:attrName>
                                        </p:attrNameLst>
                                      </p:cBhvr>
                                      <p:to>
                                        <p:strVal val="visible"/>
                                      </p:to>
                                    </p:set>
                                    <p:anim calcmode="lin" valueType="num">
                                      <p:cBhvr additive="base">
                                        <p:cTn id="50" dur="500" fill="hold"/>
                                        <p:tgtEl>
                                          <p:spTgt spid="53"/>
                                        </p:tgtEl>
                                        <p:attrNameLst>
                                          <p:attrName>ppt_x</p:attrName>
                                        </p:attrNameLst>
                                      </p:cBhvr>
                                      <p:tavLst>
                                        <p:tav tm="0">
                                          <p:val>
                                            <p:strVal val="#ppt_x"/>
                                          </p:val>
                                        </p:tav>
                                        <p:tav tm="100000">
                                          <p:val>
                                            <p:strVal val="#ppt_x"/>
                                          </p:val>
                                        </p:tav>
                                      </p:tavLst>
                                    </p:anim>
                                    <p:anim calcmode="lin" valueType="num">
                                      <p:cBhvr additive="base">
                                        <p:cTn id="51" dur="500" fill="hold"/>
                                        <p:tgtEl>
                                          <p:spTgt spid="53"/>
                                        </p:tgtEl>
                                        <p:attrNameLst>
                                          <p:attrName>ppt_y</p:attrName>
                                        </p:attrNameLst>
                                      </p:cBhvr>
                                      <p:tavLst>
                                        <p:tav tm="0">
                                          <p:val>
                                            <p:strVal val="1+#ppt_h/2"/>
                                          </p:val>
                                        </p:tav>
                                        <p:tav tm="100000">
                                          <p:val>
                                            <p:strVal val="#ppt_y"/>
                                          </p:val>
                                        </p:tav>
                                      </p:tavLst>
                                    </p:anim>
                                  </p:childTnLst>
                                </p:cTn>
                              </p:par>
                              <p:par>
                                <p:cTn id="52" presetID="2" presetClass="entr" presetSubtype="4" accel="50000" decel="50000"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anim calcmode="lin" valueType="num">
                                      <p:cBhvr additive="base">
                                        <p:cTn id="54" dur="500" fill="hold"/>
                                        <p:tgtEl>
                                          <p:spTgt spid="11"/>
                                        </p:tgtEl>
                                        <p:attrNameLst>
                                          <p:attrName>ppt_x</p:attrName>
                                        </p:attrNameLst>
                                      </p:cBhvr>
                                      <p:tavLst>
                                        <p:tav tm="0">
                                          <p:val>
                                            <p:strVal val="#ppt_x"/>
                                          </p:val>
                                        </p:tav>
                                        <p:tav tm="100000">
                                          <p:val>
                                            <p:strVal val="#ppt_x"/>
                                          </p:val>
                                        </p:tav>
                                      </p:tavLst>
                                    </p:anim>
                                    <p:anim calcmode="lin" valueType="num">
                                      <p:cBhvr additive="base">
                                        <p:cTn id="5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P spid="52" grpId="0"/>
      <p:bldP spid="53"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等腰三角形 10"/>
          <p:cNvSpPr/>
          <p:nvPr/>
        </p:nvSpPr>
        <p:spPr>
          <a:xfrm rot="7005394">
            <a:off x="6747953" y="200966"/>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no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10"/>
          <p:cNvSpPr/>
          <p:nvPr/>
        </p:nvSpPr>
        <p:spPr>
          <a:xfrm>
            <a:off x="1934834" y="453454"/>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gradFill>
            <a:gsLst>
              <a:gs pos="0">
                <a:schemeClr val="accent1">
                  <a:lumMod val="5000"/>
                  <a:lumOff val="95000"/>
                  <a:alpha val="31000"/>
                </a:schemeClr>
              </a:gs>
              <a:gs pos="10000">
                <a:srgbClr val="E2EDF7"/>
              </a:gs>
              <a:gs pos="100000">
                <a:schemeClr val="accent1">
                  <a:lumMod val="30000"/>
                  <a:lumOff val="70000"/>
                </a:schemeClr>
              </a:gs>
            </a:gsLst>
            <a:lin ang="5400000" scaled="1"/>
          </a:grad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a:off x="4696314" y="1531855"/>
            <a:ext cx="2952206" cy="2351314"/>
          </a:xfrm>
          <a:prstGeom prst="triangle">
            <a:avLst>
              <a:gd name="adj" fmla="val 47680"/>
            </a:avLst>
          </a:prstGeom>
          <a:noFill/>
          <a:ln w="146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rot="10800000">
            <a:off x="3713816" y="1471150"/>
            <a:ext cx="4764368" cy="3915699"/>
          </a:xfrm>
          <a:prstGeom prst="triangle">
            <a:avLst/>
          </a:prstGeom>
          <a:noFill/>
          <a:ln w="28575">
            <a:solidFill>
              <a:schemeClr val="bg1">
                <a:alpha val="6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29178" y="2587117"/>
            <a:ext cx="1133644" cy="1015663"/>
          </a:xfrm>
          <a:prstGeom prst="rect">
            <a:avLst/>
          </a:prstGeom>
        </p:spPr>
        <p:txBody>
          <a:bodyPr wrap="none">
            <a:spAutoFit/>
          </a:bodyPr>
          <a:lstStyle/>
          <a:p>
            <a:r>
              <a:rPr lang="en-US" altLang="zh-CN" sz="6000" b="1" dirty="0">
                <a:solidFill>
                  <a:schemeClr val="bg1"/>
                </a:solidFill>
                <a:latin typeface="微软雅黑" panose="020B0503020204020204" pitchFamily="34" charset="-122"/>
                <a:ea typeface="微软雅黑" panose="020B0503020204020204" pitchFamily="34" charset="-122"/>
              </a:rPr>
              <a:t>04</a:t>
            </a:r>
            <a:endParaRPr lang="zh-CN" altLang="en-US" sz="6000" dirty="0"/>
          </a:p>
        </p:txBody>
      </p:sp>
      <p:sp>
        <p:nvSpPr>
          <p:cNvPr id="8" name="TextBox 27"/>
          <p:cNvSpPr txBox="1">
            <a:spLocks noChangeArrowheads="1"/>
          </p:cNvSpPr>
          <p:nvPr/>
        </p:nvSpPr>
        <p:spPr bwMode="auto">
          <a:xfrm>
            <a:off x="5004163" y="4235754"/>
            <a:ext cx="2644358" cy="769441"/>
          </a:xfrm>
          <a:prstGeom prst="rect">
            <a:avLst/>
          </a:prstGeom>
          <a:noFill/>
          <a:ln w="9525">
            <a:noFill/>
            <a:miter lim="800000"/>
            <a:headEnd/>
            <a:tailEnd/>
          </a:ln>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4400" b="1"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rPr>
              <a:t>添加标题</a:t>
            </a:r>
            <a:endParaRPr kumimoji="0" lang="id-ID" altLang="en-US" sz="4400" b="1"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endParaRPr>
          </a:p>
        </p:txBody>
      </p:sp>
      <p:sp>
        <p:nvSpPr>
          <p:cNvPr id="9" name="Rectangle 28"/>
          <p:cNvSpPr>
            <a:spLocks noChangeArrowheads="1"/>
          </p:cNvSpPr>
          <p:nvPr/>
        </p:nvSpPr>
        <p:spPr bwMode="auto">
          <a:xfrm>
            <a:off x="3198386" y="5065378"/>
            <a:ext cx="7029450" cy="461665"/>
          </a:xfrm>
          <a:prstGeom prst="rect">
            <a:avLst/>
          </a:prstGeom>
          <a:noFill/>
          <a:ln w="9525">
            <a:noFill/>
            <a:miter lim="800000"/>
            <a:headEnd/>
            <a:tailEnd/>
          </a:ln>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200" b="0" i="0" u="none" strike="noStrike" kern="1200" cap="none" spc="0" normalizeH="0" baseline="0" noProof="0" dirty="0">
                <a:ln>
                  <a:noFill/>
                </a:ln>
                <a:solidFill>
                  <a:schemeClr val="bg1">
                    <a:lumMod val="75000"/>
                  </a:schemeClr>
                </a:solidFill>
                <a:effectLst/>
                <a:uLnTx/>
                <a:uFillTx/>
                <a:latin typeface="微软雅黑" pitchFamily="34" charset="-122"/>
                <a:ea typeface="微软雅黑" pitchFamily="34" charset="-122"/>
                <a:cs typeface="+mn-cs"/>
              </a:rPr>
              <a:t>小这里输入文字说明这里输入文字说明这里输入文字说明这里输入文字说明这里输入文字说明这里输入文字说明这里输入文字说明这里输入文字说明这里输入文字说明。</a:t>
            </a:r>
          </a:p>
        </p:txBody>
      </p:sp>
    </p:spTree>
    <p:extLst>
      <p:ext uri="{BB962C8B-B14F-4D97-AF65-F5344CB8AC3E}">
        <p14:creationId xmlns:p14="http://schemas.microsoft.com/office/powerpoint/2010/main" val="9720324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6" name="Straight Line buttom"/>
          <p:cNvCxnSpPr/>
          <p:nvPr/>
        </p:nvCxnSpPr>
        <p:spPr>
          <a:xfrm>
            <a:off x="915749" y="2905484"/>
            <a:ext cx="10360502"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35" name="Slide Number Placeholder 34"/>
          <p:cNvSpPr>
            <a:spLocks noGrp="1"/>
          </p:cNvSpPr>
          <p:nvPr>
            <p:ph type="sldNum" sz="quarter" idx="4294967295"/>
          </p:nvPr>
        </p:nvSpPr>
        <p:spPr>
          <a:xfrm>
            <a:off x="9347200" y="6356350"/>
            <a:ext cx="2844800" cy="365125"/>
          </a:xfrm>
          <a:prstGeom prst="rect">
            <a:avLst/>
          </a:prstGeom>
        </p:spPr>
        <p:txBody>
          <a:bodyPr/>
          <a:lstStyle/>
          <a:p>
            <a:pPr defTabSz="914126"/>
            <a:fld id="{C136B7D2-B98C-44FD-8D04-7EC62A564975}" type="slidenum">
              <a:rPr lang="en-US" sz="1799">
                <a:solidFill>
                  <a:srgbClr val="FFFFFF"/>
                </a:solidFill>
                <a:latin typeface="张海山锐线体简"/>
                <a:cs typeface="+mn-ea"/>
                <a:sym typeface="+mn-lt"/>
              </a:rPr>
              <a:pPr defTabSz="914126"/>
              <a:t>23</a:t>
            </a:fld>
            <a:endParaRPr lang="en-US" sz="1799" dirty="0">
              <a:solidFill>
                <a:srgbClr val="FFFFFF"/>
              </a:solidFill>
              <a:latin typeface="张海山锐线体简"/>
              <a:cs typeface="+mn-ea"/>
              <a:sym typeface="+mn-lt"/>
            </a:endParaRPr>
          </a:p>
        </p:txBody>
      </p:sp>
      <p:grpSp>
        <p:nvGrpSpPr>
          <p:cNvPr id="2" name="Group 25"/>
          <p:cNvGrpSpPr/>
          <p:nvPr/>
        </p:nvGrpSpPr>
        <p:grpSpPr>
          <a:xfrm>
            <a:off x="669950" y="4119459"/>
            <a:ext cx="1971624" cy="945870"/>
            <a:chOff x="764014" y="1586048"/>
            <a:chExt cx="1544637" cy="709587"/>
          </a:xfrm>
        </p:grpSpPr>
        <p:sp>
          <p:nvSpPr>
            <p:cNvPr id="27" name="Text Placeholder 3"/>
            <p:cNvSpPr txBox="1">
              <a:spLocks/>
            </p:cNvSpPr>
            <p:nvPr/>
          </p:nvSpPr>
          <p:spPr>
            <a:xfrm>
              <a:off x="1212409" y="1586048"/>
              <a:ext cx="647850"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zh-CN" altLang="en-US" sz="1600" b="1" dirty="0">
                  <a:solidFill>
                    <a:srgbClr val="FFFFFF">
                      <a:lumMod val="75000"/>
                      <a:lumOff val="25000"/>
                    </a:srgbClr>
                  </a:solidFill>
                  <a:latin typeface="张海山锐线体简"/>
                  <a:cs typeface="+mn-ea"/>
                  <a:sym typeface="+mn-lt"/>
                </a:rPr>
                <a:t>添加标题</a:t>
              </a:r>
              <a:endParaRPr lang="en-US" sz="2132" b="1" dirty="0">
                <a:solidFill>
                  <a:srgbClr val="FFFFFF">
                    <a:lumMod val="75000"/>
                    <a:lumOff val="25000"/>
                  </a:srgbClr>
                </a:solidFill>
                <a:latin typeface="张海山锐线体简"/>
                <a:cs typeface="+mn-ea"/>
                <a:sym typeface="+mn-lt"/>
              </a:endParaRPr>
            </a:p>
          </p:txBody>
        </p:sp>
        <p:sp>
          <p:nvSpPr>
            <p:cNvPr id="28"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en-US" sz="1333" dirty="0">
                  <a:solidFill>
                    <a:srgbClr val="FFFFFF">
                      <a:lumMod val="65000"/>
                      <a:lumOff val="35000"/>
                    </a:srgbClr>
                  </a:solidFill>
                  <a:latin typeface="张海山锐线体简"/>
                  <a:cs typeface="+mn-ea"/>
                  <a:sym typeface="+mn-lt"/>
                </a:rPr>
                <a:t>There are many variations</a:t>
              </a:r>
            </a:p>
            <a:p>
              <a:pPr defTabSz="1218804">
                <a:spcBef>
                  <a:spcPct val="20000"/>
                </a:spcBef>
                <a:defRPr/>
              </a:pPr>
              <a:r>
                <a:rPr lang="en-US" sz="1333" dirty="0">
                  <a:solidFill>
                    <a:srgbClr val="FFFFFF">
                      <a:lumMod val="65000"/>
                      <a:lumOff val="35000"/>
                    </a:srgbClr>
                  </a:solidFill>
                  <a:latin typeface="张海山锐线体简"/>
                  <a:cs typeface="+mn-ea"/>
                  <a:sym typeface="+mn-lt"/>
                </a:rPr>
                <a:t> of passages of lorem</a:t>
              </a:r>
            </a:p>
            <a:p>
              <a:pPr defTabSz="1218804">
                <a:spcBef>
                  <a:spcPct val="20000"/>
                </a:spcBef>
                <a:defRPr/>
              </a:pPr>
              <a:r>
                <a:rPr lang="en-US" sz="1333" dirty="0">
                  <a:solidFill>
                    <a:srgbClr val="FFFFFF">
                      <a:lumMod val="65000"/>
                      <a:lumOff val="35000"/>
                    </a:srgbClr>
                  </a:solidFill>
                  <a:latin typeface="张海山锐线体简"/>
                  <a:cs typeface="+mn-ea"/>
                  <a:sym typeface="+mn-lt"/>
                </a:rPr>
                <a:t> ipsum available</a:t>
              </a:r>
            </a:p>
          </p:txBody>
        </p:sp>
      </p:grpSp>
      <p:sp>
        <p:nvSpPr>
          <p:cNvPr id="75" name="Oval 74"/>
          <p:cNvSpPr/>
          <p:nvPr/>
        </p:nvSpPr>
        <p:spPr>
          <a:xfrm>
            <a:off x="1473945" y="5215468"/>
            <a:ext cx="363634" cy="36363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grpSp>
        <p:nvGrpSpPr>
          <p:cNvPr id="3" name="Group 25"/>
          <p:cNvGrpSpPr/>
          <p:nvPr/>
        </p:nvGrpSpPr>
        <p:grpSpPr>
          <a:xfrm>
            <a:off x="2836137" y="4119459"/>
            <a:ext cx="1971624" cy="945870"/>
            <a:chOff x="764014" y="1586048"/>
            <a:chExt cx="1544637" cy="709587"/>
          </a:xfrm>
        </p:grpSpPr>
        <p:sp>
          <p:nvSpPr>
            <p:cNvPr id="53" name="Text Placeholder 3"/>
            <p:cNvSpPr txBox="1">
              <a:spLocks/>
            </p:cNvSpPr>
            <p:nvPr/>
          </p:nvSpPr>
          <p:spPr>
            <a:xfrm>
              <a:off x="1212409" y="1586048"/>
              <a:ext cx="647850"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zh-CN" altLang="en-US" sz="1600" b="1" dirty="0">
                  <a:solidFill>
                    <a:srgbClr val="FFFFFF">
                      <a:lumMod val="75000"/>
                      <a:lumOff val="25000"/>
                    </a:srgbClr>
                  </a:solidFill>
                  <a:latin typeface="张海山锐线体简"/>
                  <a:cs typeface="+mn-ea"/>
                  <a:sym typeface="+mn-lt"/>
                </a:rPr>
                <a:t>添加标题</a:t>
              </a:r>
              <a:endParaRPr lang="en-US" sz="1600" b="1" dirty="0">
                <a:solidFill>
                  <a:srgbClr val="FFFFFF">
                    <a:lumMod val="75000"/>
                    <a:lumOff val="25000"/>
                  </a:srgbClr>
                </a:solidFill>
                <a:latin typeface="张海山锐线体简"/>
                <a:cs typeface="+mn-ea"/>
                <a:sym typeface="+mn-lt"/>
              </a:endParaRPr>
            </a:p>
          </p:txBody>
        </p:sp>
        <p:sp>
          <p:nvSpPr>
            <p:cNvPr id="54"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en-US" sz="1333" dirty="0">
                  <a:solidFill>
                    <a:srgbClr val="FFFFFF">
                      <a:lumMod val="65000"/>
                      <a:lumOff val="35000"/>
                    </a:srgbClr>
                  </a:solidFill>
                  <a:latin typeface="张海山锐线体简"/>
                  <a:cs typeface="+mn-ea"/>
                  <a:sym typeface="+mn-lt"/>
                </a:rPr>
                <a:t>There are many variations</a:t>
              </a:r>
            </a:p>
            <a:p>
              <a:pPr defTabSz="1218804">
                <a:spcBef>
                  <a:spcPct val="20000"/>
                </a:spcBef>
                <a:defRPr/>
              </a:pPr>
              <a:r>
                <a:rPr lang="en-US" sz="1333" dirty="0">
                  <a:solidFill>
                    <a:srgbClr val="FFFFFF">
                      <a:lumMod val="65000"/>
                      <a:lumOff val="35000"/>
                    </a:srgbClr>
                  </a:solidFill>
                  <a:latin typeface="张海山锐线体简"/>
                  <a:cs typeface="+mn-ea"/>
                  <a:sym typeface="+mn-lt"/>
                </a:rPr>
                <a:t> of passages of lorem</a:t>
              </a:r>
            </a:p>
            <a:p>
              <a:pPr defTabSz="1218804">
                <a:spcBef>
                  <a:spcPct val="20000"/>
                </a:spcBef>
                <a:defRPr/>
              </a:pPr>
              <a:r>
                <a:rPr lang="en-US" sz="1333" dirty="0">
                  <a:solidFill>
                    <a:srgbClr val="FFFFFF">
                      <a:lumMod val="65000"/>
                      <a:lumOff val="35000"/>
                    </a:srgbClr>
                  </a:solidFill>
                  <a:latin typeface="张海山锐线体简"/>
                  <a:cs typeface="+mn-ea"/>
                  <a:sym typeface="+mn-lt"/>
                </a:rPr>
                <a:t> ipsum available</a:t>
              </a:r>
            </a:p>
          </p:txBody>
        </p:sp>
      </p:grpSp>
      <p:sp>
        <p:nvSpPr>
          <p:cNvPr id="76" name="Oval 75"/>
          <p:cNvSpPr/>
          <p:nvPr/>
        </p:nvSpPr>
        <p:spPr>
          <a:xfrm>
            <a:off x="3640132" y="5215468"/>
            <a:ext cx="363634" cy="36363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grpSp>
        <p:nvGrpSpPr>
          <p:cNvPr id="4" name="Group 25"/>
          <p:cNvGrpSpPr/>
          <p:nvPr/>
        </p:nvGrpSpPr>
        <p:grpSpPr>
          <a:xfrm>
            <a:off x="5002323" y="4119459"/>
            <a:ext cx="1971624" cy="945870"/>
            <a:chOff x="764014" y="1586048"/>
            <a:chExt cx="1544637" cy="709587"/>
          </a:xfrm>
        </p:grpSpPr>
        <p:sp>
          <p:nvSpPr>
            <p:cNvPr id="56" name="Text Placeholder 3"/>
            <p:cNvSpPr txBox="1">
              <a:spLocks/>
            </p:cNvSpPr>
            <p:nvPr/>
          </p:nvSpPr>
          <p:spPr>
            <a:xfrm>
              <a:off x="1212409" y="1586048"/>
              <a:ext cx="647850"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zh-CN" altLang="en-US" sz="1600" b="1" dirty="0">
                  <a:solidFill>
                    <a:srgbClr val="FFFFFF">
                      <a:lumMod val="75000"/>
                      <a:lumOff val="25000"/>
                    </a:srgbClr>
                  </a:solidFill>
                  <a:latin typeface="张海山锐线体简"/>
                  <a:cs typeface="+mn-ea"/>
                  <a:sym typeface="+mn-lt"/>
                </a:rPr>
                <a:t>添加标题</a:t>
              </a:r>
              <a:endParaRPr lang="en-US" sz="1600" b="1" dirty="0">
                <a:solidFill>
                  <a:srgbClr val="FFFFFF">
                    <a:lumMod val="75000"/>
                    <a:lumOff val="25000"/>
                  </a:srgbClr>
                </a:solidFill>
                <a:latin typeface="张海山锐线体简"/>
                <a:cs typeface="+mn-ea"/>
                <a:sym typeface="+mn-lt"/>
              </a:endParaRPr>
            </a:p>
          </p:txBody>
        </p:sp>
        <p:sp>
          <p:nvSpPr>
            <p:cNvPr id="68"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en-US" sz="1333" dirty="0">
                  <a:solidFill>
                    <a:srgbClr val="FFFFFF">
                      <a:lumMod val="65000"/>
                      <a:lumOff val="35000"/>
                    </a:srgbClr>
                  </a:solidFill>
                  <a:latin typeface="张海山锐线体简"/>
                  <a:cs typeface="+mn-ea"/>
                  <a:sym typeface="+mn-lt"/>
                </a:rPr>
                <a:t>There are many variations</a:t>
              </a:r>
            </a:p>
            <a:p>
              <a:pPr defTabSz="1218804">
                <a:spcBef>
                  <a:spcPct val="20000"/>
                </a:spcBef>
                <a:defRPr/>
              </a:pPr>
              <a:r>
                <a:rPr lang="en-US" sz="1333" dirty="0">
                  <a:solidFill>
                    <a:srgbClr val="FFFFFF">
                      <a:lumMod val="65000"/>
                      <a:lumOff val="35000"/>
                    </a:srgbClr>
                  </a:solidFill>
                  <a:latin typeface="张海山锐线体简"/>
                  <a:cs typeface="+mn-ea"/>
                  <a:sym typeface="+mn-lt"/>
                </a:rPr>
                <a:t> of passages of lorem</a:t>
              </a:r>
            </a:p>
            <a:p>
              <a:pPr defTabSz="1218804">
                <a:spcBef>
                  <a:spcPct val="20000"/>
                </a:spcBef>
                <a:defRPr/>
              </a:pPr>
              <a:r>
                <a:rPr lang="en-US" sz="1333" dirty="0">
                  <a:solidFill>
                    <a:srgbClr val="FFFFFF">
                      <a:lumMod val="65000"/>
                      <a:lumOff val="35000"/>
                    </a:srgbClr>
                  </a:solidFill>
                  <a:latin typeface="张海山锐线体简"/>
                  <a:cs typeface="+mn-ea"/>
                  <a:sym typeface="+mn-lt"/>
                </a:rPr>
                <a:t> ipsum available</a:t>
              </a:r>
            </a:p>
          </p:txBody>
        </p:sp>
      </p:grpSp>
      <p:sp>
        <p:nvSpPr>
          <p:cNvPr id="77" name="Oval 76"/>
          <p:cNvSpPr/>
          <p:nvPr/>
        </p:nvSpPr>
        <p:spPr>
          <a:xfrm>
            <a:off x="5806318" y="5215468"/>
            <a:ext cx="363634" cy="36363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grpSp>
        <p:nvGrpSpPr>
          <p:cNvPr id="6" name="Group 25"/>
          <p:cNvGrpSpPr/>
          <p:nvPr/>
        </p:nvGrpSpPr>
        <p:grpSpPr>
          <a:xfrm>
            <a:off x="7168510" y="4119459"/>
            <a:ext cx="1971624" cy="945870"/>
            <a:chOff x="764014" y="1586048"/>
            <a:chExt cx="1544637" cy="709587"/>
          </a:xfrm>
        </p:grpSpPr>
        <p:sp>
          <p:nvSpPr>
            <p:cNvPr id="70" name="Text Placeholder 3"/>
            <p:cNvSpPr txBox="1">
              <a:spLocks/>
            </p:cNvSpPr>
            <p:nvPr/>
          </p:nvSpPr>
          <p:spPr>
            <a:xfrm>
              <a:off x="1212409" y="1586048"/>
              <a:ext cx="647850"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zh-CN" altLang="en-US" sz="1600" b="1" dirty="0">
                  <a:solidFill>
                    <a:srgbClr val="FFFFFF">
                      <a:lumMod val="75000"/>
                      <a:lumOff val="25000"/>
                    </a:srgbClr>
                  </a:solidFill>
                  <a:latin typeface="张海山锐线体简"/>
                  <a:cs typeface="+mn-ea"/>
                  <a:sym typeface="+mn-lt"/>
                </a:rPr>
                <a:t>添加标题</a:t>
              </a:r>
              <a:endParaRPr lang="en-US" sz="1600" b="1" dirty="0">
                <a:solidFill>
                  <a:srgbClr val="FFFFFF">
                    <a:lumMod val="75000"/>
                    <a:lumOff val="25000"/>
                  </a:srgbClr>
                </a:solidFill>
                <a:latin typeface="张海山锐线体简"/>
                <a:cs typeface="+mn-ea"/>
                <a:sym typeface="+mn-lt"/>
              </a:endParaRPr>
            </a:p>
          </p:txBody>
        </p:sp>
        <p:sp>
          <p:nvSpPr>
            <p:cNvPr id="71"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en-US" sz="1333" dirty="0">
                  <a:solidFill>
                    <a:srgbClr val="FFFFFF">
                      <a:lumMod val="65000"/>
                      <a:lumOff val="35000"/>
                    </a:srgbClr>
                  </a:solidFill>
                  <a:latin typeface="张海山锐线体简"/>
                  <a:cs typeface="+mn-ea"/>
                  <a:sym typeface="+mn-lt"/>
                </a:rPr>
                <a:t>There are many variations</a:t>
              </a:r>
            </a:p>
            <a:p>
              <a:pPr defTabSz="1218804">
                <a:spcBef>
                  <a:spcPct val="20000"/>
                </a:spcBef>
                <a:defRPr/>
              </a:pPr>
              <a:r>
                <a:rPr lang="en-US" sz="1333" dirty="0">
                  <a:solidFill>
                    <a:srgbClr val="FFFFFF">
                      <a:lumMod val="65000"/>
                      <a:lumOff val="35000"/>
                    </a:srgbClr>
                  </a:solidFill>
                  <a:latin typeface="张海山锐线体简"/>
                  <a:cs typeface="+mn-ea"/>
                  <a:sym typeface="+mn-lt"/>
                </a:rPr>
                <a:t> of passages of lorem</a:t>
              </a:r>
            </a:p>
            <a:p>
              <a:pPr defTabSz="1218804">
                <a:spcBef>
                  <a:spcPct val="20000"/>
                </a:spcBef>
                <a:defRPr/>
              </a:pPr>
              <a:r>
                <a:rPr lang="en-US" sz="1333" dirty="0">
                  <a:solidFill>
                    <a:srgbClr val="FFFFFF">
                      <a:lumMod val="65000"/>
                      <a:lumOff val="35000"/>
                    </a:srgbClr>
                  </a:solidFill>
                  <a:latin typeface="张海山锐线体简"/>
                  <a:cs typeface="+mn-ea"/>
                  <a:sym typeface="+mn-lt"/>
                </a:rPr>
                <a:t> ipsum available</a:t>
              </a:r>
            </a:p>
          </p:txBody>
        </p:sp>
      </p:grpSp>
      <p:sp>
        <p:nvSpPr>
          <p:cNvPr id="78" name="Oval 77"/>
          <p:cNvSpPr/>
          <p:nvPr/>
        </p:nvSpPr>
        <p:spPr>
          <a:xfrm>
            <a:off x="7972505" y="5215468"/>
            <a:ext cx="363634" cy="36363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grpSp>
        <p:nvGrpSpPr>
          <p:cNvPr id="7" name="Group 25"/>
          <p:cNvGrpSpPr/>
          <p:nvPr/>
        </p:nvGrpSpPr>
        <p:grpSpPr>
          <a:xfrm>
            <a:off x="9334697" y="4119459"/>
            <a:ext cx="1971624" cy="945870"/>
            <a:chOff x="764014" y="1586048"/>
            <a:chExt cx="1544637" cy="709587"/>
          </a:xfrm>
        </p:grpSpPr>
        <p:sp>
          <p:nvSpPr>
            <p:cNvPr id="73" name="Text Placeholder 3"/>
            <p:cNvSpPr txBox="1">
              <a:spLocks/>
            </p:cNvSpPr>
            <p:nvPr/>
          </p:nvSpPr>
          <p:spPr>
            <a:xfrm>
              <a:off x="1212409" y="1586048"/>
              <a:ext cx="647850" cy="184666"/>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zh-CN" altLang="en-US" sz="1600" b="1" dirty="0">
                  <a:solidFill>
                    <a:srgbClr val="FFFFFF">
                      <a:lumMod val="75000"/>
                      <a:lumOff val="25000"/>
                    </a:srgbClr>
                  </a:solidFill>
                  <a:latin typeface="张海山锐线体简"/>
                  <a:cs typeface="+mn-ea"/>
                  <a:sym typeface="+mn-lt"/>
                </a:rPr>
                <a:t>添加标题</a:t>
              </a:r>
              <a:endParaRPr lang="en-US" sz="1600" b="1" dirty="0">
                <a:solidFill>
                  <a:srgbClr val="FFFFFF">
                    <a:lumMod val="75000"/>
                    <a:lumOff val="25000"/>
                  </a:srgbClr>
                </a:solidFill>
                <a:latin typeface="张海山锐线体简"/>
                <a:cs typeface="+mn-ea"/>
                <a:sym typeface="+mn-lt"/>
              </a:endParaRPr>
            </a:p>
          </p:txBody>
        </p:sp>
        <p:sp>
          <p:nvSpPr>
            <p:cNvPr id="74" name="Text Placeholder 3"/>
            <p:cNvSpPr txBox="1">
              <a:spLocks/>
            </p:cNvSpPr>
            <p:nvPr/>
          </p:nvSpPr>
          <p:spPr>
            <a:xfrm>
              <a:off x="764014" y="1772559"/>
              <a:ext cx="1544637" cy="52307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804">
                <a:spcBef>
                  <a:spcPct val="20000"/>
                </a:spcBef>
                <a:defRPr/>
              </a:pPr>
              <a:r>
                <a:rPr lang="en-US" sz="1333" dirty="0">
                  <a:solidFill>
                    <a:srgbClr val="FFFFFF">
                      <a:lumMod val="65000"/>
                      <a:lumOff val="35000"/>
                    </a:srgbClr>
                  </a:solidFill>
                  <a:latin typeface="张海山锐线体简"/>
                  <a:cs typeface="+mn-ea"/>
                  <a:sym typeface="+mn-lt"/>
                </a:rPr>
                <a:t>There are many variations</a:t>
              </a:r>
            </a:p>
            <a:p>
              <a:pPr defTabSz="1218804">
                <a:spcBef>
                  <a:spcPct val="20000"/>
                </a:spcBef>
                <a:defRPr/>
              </a:pPr>
              <a:r>
                <a:rPr lang="en-US" sz="1333" dirty="0">
                  <a:solidFill>
                    <a:srgbClr val="FFFFFF">
                      <a:lumMod val="65000"/>
                      <a:lumOff val="35000"/>
                    </a:srgbClr>
                  </a:solidFill>
                  <a:latin typeface="张海山锐线体简"/>
                  <a:cs typeface="+mn-ea"/>
                  <a:sym typeface="+mn-lt"/>
                </a:rPr>
                <a:t> of passages of lorem</a:t>
              </a:r>
            </a:p>
            <a:p>
              <a:pPr defTabSz="1218804">
                <a:spcBef>
                  <a:spcPct val="20000"/>
                </a:spcBef>
                <a:defRPr/>
              </a:pPr>
              <a:r>
                <a:rPr lang="en-US" sz="1333" dirty="0">
                  <a:solidFill>
                    <a:srgbClr val="FFFFFF">
                      <a:lumMod val="65000"/>
                      <a:lumOff val="35000"/>
                    </a:srgbClr>
                  </a:solidFill>
                  <a:latin typeface="张海山锐线体简"/>
                  <a:cs typeface="+mn-ea"/>
                  <a:sym typeface="+mn-lt"/>
                </a:rPr>
                <a:t> ipsum available</a:t>
              </a:r>
            </a:p>
          </p:txBody>
        </p:sp>
      </p:grpSp>
      <p:sp>
        <p:nvSpPr>
          <p:cNvPr id="79" name="Oval 78"/>
          <p:cNvSpPr/>
          <p:nvPr/>
        </p:nvSpPr>
        <p:spPr>
          <a:xfrm>
            <a:off x="10138692" y="5215468"/>
            <a:ext cx="363634" cy="3636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grpSp>
        <p:nvGrpSpPr>
          <p:cNvPr id="8" name="Group 40"/>
          <p:cNvGrpSpPr/>
          <p:nvPr/>
        </p:nvGrpSpPr>
        <p:grpSpPr>
          <a:xfrm>
            <a:off x="2217901" y="2327687"/>
            <a:ext cx="1113683" cy="1170412"/>
            <a:chOff x="1662668" y="1672705"/>
            <a:chExt cx="835480" cy="878038"/>
          </a:xfrm>
        </p:grpSpPr>
        <p:sp>
          <p:nvSpPr>
            <p:cNvPr id="36" name="Oval 35"/>
            <p:cNvSpPr/>
            <p:nvPr/>
          </p:nvSpPr>
          <p:spPr>
            <a:xfrm>
              <a:off x="1662668" y="1715265"/>
              <a:ext cx="835480" cy="835478"/>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3199" dirty="0">
                <a:solidFill>
                  <a:srgbClr val="00B0F0">
                    <a:lumMod val="50000"/>
                  </a:srgbClr>
                </a:solidFill>
                <a:latin typeface="张海山锐线体简"/>
                <a:cs typeface="+mn-ea"/>
                <a:sym typeface="+mn-lt"/>
              </a:endParaRPr>
            </a:p>
          </p:txBody>
        </p:sp>
        <p:sp>
          <p:nvSpPr>
            <p:cNvPr id="5" name="Oval 4"/>
            <p:cNvSpPr/>
            <p:nvPr/>
          </p:nvSpPr>
          <p:spPr>
            <a:xfrm>
              <a:off x="1662668" y="1672705"/>
              <a:ext cx="835480" cy="83547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3199" dirty="0">
                <a:solidFill>
                  <a:srgbClr val="00B0F0">
                    <a:lumMod val="50000"/>
                  </a:srgbClr>
                </a:solidFill>
                <a:latin typeface="张海山锐线体简"/>
                <a:cs typeface="+mn-ea"/>
                <a:sym typeface="+mn-lt"/>
              </a:endParaRPr>
            </a:p>
          </p:txBody>
        </p:sp>
      </p:grpSp>
      <p:grpSp>
        <p:nvGrpSpPr>
          <p:cNvPr id="10" name="Group 41"/>
          <p:cNvGrpSpPr/>
          <p:nvPr/>
        </p:nvGrpSpPr>
        <p:grpSpPr>
          <a:xfrm>
            <a:off x="3537053" y="2154897"/>
            <a:ext cx="1459264" cy="1515878"/>
            <a:chOff x="2652290" y="1543078"/>
            <a:chExt cx="1094733" cy="1137205"/>
          </a:xfrm>
        </p:grpSpPr>
        <p:sp>
          <p:nvSpPr>
            <p:cNvPr id="37" name="Oval 36"/>
            <p:cNvSpPr/>
            <p:nvPr/>
          </p:nvSpPr>
          <p:spPr>
            <a:xfrm>
              <a:off x="2652290" y="1585550"/>
              <a:ext cx="1094733" cy="1094733"/>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4266" dirty="0">
                <a:solidFill>
                  <a:srgbClr val="0070C0">
                    <a:lumMod val="50000"/>
                  </a:srgbClr>
                </a:solidFill>
                <a:latin typeface="张海山锐线体简"/>
                <a:cs typeface="+mn-ea"/>
                <a:sym typeface="+mn-lt"/>
              </a:endParaRPr>
            </a:p>
          </p:txBody>
        </p:sp>
        <p:sp>
          <p:nvSpPr>
            <p:cNvPr id="9" name="Oval 8"/>
            <p:cNvSpPr/>
            <p:nvPr/>
          </p:nvSpPr>
          <p:spPr>
            <a:xfrm>
              <a:off x="2652290" y="1543078"/>
              <a:ext cx="1094733" cy="109473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4266" dirty="0">
                <a:solidFill>
                  <a:srgbClr val="0070C0">
                    <a:lumMod val="50000"/>
                  </a:srgbClr>
                </a:solidFill>
                <a:latin typeface="张海山锐线体简"/>
                <a:cs typeface="+mn-ea"/>
                <a:sym typeface="+mn-lt"/>
              </a:endParaRPr>
            </a:p>
          </p:txBody>
        </p:sp>
      </p:grpSp>
      <p:grpSp>
        <p:nvGrpSpPr>
          <p:cNvPr id="11" name="Group 42"/>
          <p:cNvGrpSpPr/>
          <p:nvPr/>
        </p:nvGrpSpPr>
        <p:grpSpPr>
          <a:xfrm>
            <a:off x="5201788" y="1990315"/>
            <a:ext cx="1795371" cy="1851433"/>
            <a:chOff x="3901165" y="1419610"/>
            <a:chExt cx="1346879" cy="1388936"/>
          </a:xfrm>
        </p:grpSpPr>
        <p:sp>
          <p:nvSpPr>
            <p:cNvPr id="38" name="Oval 37"/>
            <p:cNvSpPr/>
            <p:nvPr/>
          </p:nvSpPr>
          <p:spPr>
            <a:xfrm>
              <a:off x="3906374" y="1466878"/>
              <a:ext cx="1341670" cy="1341668"/>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4266" dirty="0">
                <a:solidFill>
                  <a:srgbClr val="00B0F0">
                    <a:lumMod val="50000"/>
                  </a:srgbClr>
                </a:solidFill>
                <a:latin typeface="张海山锐线体简"/>
                <a:cs typeface="+mn-ea"/>
                <a:sym typeface="+mn-lt"/>
              </a:endParaRPr>
            </a:p>
          </p:txBody>
        </p:sp>
        <p:sp>
          <p:nvSpPr>
            <p:cNvPr id="13" name="Oval 12"/>
            <p:cNvSpPr/>
            <p:nvPr/>
          </p:nvSpPr>
          <p:spPr>
            <a:xfrm>
              <a:off x="3901165" y="1419610"/>
              <a:ext cx="1341670" cy="13416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4266" dirty="0">
                <a:solidFill>
                  <a:srgbClr val="00B0F0">
                    <a:lumMod val="50000"/>
                  </a:srgbClr>
                </a:solidFill>
                <a:latin typeface="张海山锐线体简"/>
                <a:cs typeface="+mn-ea"/>
                <a:sym typeface="+mn-lt"/>
              </a:endParaRPr>
            </a:p>
          </p:txBody>
        </p:sp>
      </p:grpSp>
      <p:grpSp>
        <p:nvGrpSpPr>
          <p:cNvPr id="12" name="Group 43"/>
          <p:cNvGrpSpPr/>
          <p:nvPr/>
        </p:nvGrpSpPr>
        <p:grpSpPr>
          <a:xfrm>
            <a:off x="7195684" y="2154897"/>
            <a:ext cx="1460635" cy="1529521"/>
            <a:chOff x="5396977" y="1543078"/>
            <a:chExt cx="1095761" cy="1147439"/>
          </a:xfrm>
        </p:grpSpPr>
        <p:sp>
          <p:nvSpPr>
            <p:cNvPr id="39" name="Oval 38"/>
            <p:cNvSpPr/>
            <p:nvPr/>
          </p:nvSpPr>
          <p:spPr>
            <a:xfrm>
              <a:off x="5398005" y="1595784"/>
              <a:ext cx="1094733" cy="1094733"/>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4266" dirty="0">
                <a:solidFill>
                  <a:srgbClr val="0070C0">
                    <a:lumMod val="50000"/>
                  </a:srgbClr>
                </a:solidFill>
                <a:latin typeface="张海山锐线体简"/>
                <a:cs typeface="+mn-ea"/>
                <a:sym typeface="+mn-lt"/>
              </a:endParaRPr>
            </a:p>
          </p:txBody>
        </p:sp>
        <p:sp>
          <p:nvSpPr>
            <p:cNvPr id="17" name="Oval 16"/>
            <p:cNvSpPr/>
            <p:nvPr/>
          </p:nvSpPr>
          <p:spPr>
            <a:xfrm>
              <a:off x="5396977" y="1543078"/>
              <a:ext cx="1094733" cy="109473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4266" dirty="0">
                <a:solidFill>
                  <a:srgbClr val="0070C0">
                    <a:lumMod val="50000"/>
                  </a:srgbClr>
                </a:solidFill>
                <a:latin typeface="张海山锐线体简"/>
                <a:cs typeface="+mn-ea"/>
                <a:sym typeface="+mn-lt"/>
              </a:endParaRPr>
            </a:p>
          </p:txBody>
        </p:sp>
      </p:grpSp>
      <p:grpSp>
        <p:nvGrpSpPr>
          <p:cNvPr id="14" name="Group 44"/>
          <p:cNvGrpSpPr/>
          <p:nvPr/>
        </p:nvGrpSpPr>
        <p:grpSpPr>
          <a:xfrm>
            <a:off x="8854729" y="2327687"/>
            <a:ext cx="1119371" cy="1174625"/>
            <a:chOff x="6641585" y="1672705"/>
            <a:chExt cx="839747" cy="881198"/>
          </a:xfrm>
        </p:grpSpPr>
        <p:sp>
          <p:nvSpPr>
            <p:cNvPr id="40" name="Oval 39"/>
            <p:cNvSpPr/>
            <p:nvPr/>
          </p:nvSpPr>
          <p:spPr>
            <a:xfrm>
              <a:off x="6641585" y="1718425"/>
              <a:ext cx="835480" cy="835478"/>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3199" dirty="0">
                <a:solidFill>
                  <a:srgbClr val="00B0F0">
                    <a:lumMod val="50000"/>
                  </a:srgbClr>
                </a:solidFill>
                <a:latin typeface="张海山锐线体简"/>
                <a:cs typeface="+mn-ea"/>
                <a:sym typeface="+mn-lt"/>
              </a:endParaRPr>
            </a:p>
          </p:txBody>
        </p:sp>
        <p:sp>
          <p:nvSpPr>
            <p:cNvPr id="20" name="Oval 19"/>
            <p:cNvSpPr/>
            <p:nvPr/>
          </p:nvSpPr>
          <p:spPr>
            <a:xfrm>
              <a:off x="6645852" y="1672705"/>
              <a:ext cx="835480" cy="83547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3199" dirty="0">
                <a:solidFill>
                  <a:srgbClr val="00B0F0">
                    <a:lumMod val="50000"/>
                  </a:srgbClr>
                </a:solidFill>
                <a:latin typeface="张海山锐线体简"/>
                <a:cs typeface="+mn-ea"/>
                <a:sym typeface="+mn-lt"/>
              </a:endParaRPr>
            </a:p>
          </p:txBody>
        </p:sp>
      </p:grpSp>
      <p:sp>
        <p:nvSpPr>
          <p:cNvPr id="47" name="Freeform 78"/>
          <p:cNvSpPr>
            <a:spLocks/>
          </p:cNvSpPr>
          <p:nvPr/>
        </p:nvSpPr>
        <p:spPr bwMode="auto">
          <a:xfrm>
            <a:off x="2677462" y="2690732"/>
            <a:ext cx="194562" cy="371207"/>
          </a:xfrm>
          <a:custGeom>
            <a:avLst/>
            <a:gdLst/>
            <a:ahLst/>
            <a:cxnLst>
              <a:cxn ang="0">
                <a:pos x="35" y="11"/>
              </a:cxn>
              <a:cxn ang="0">
                <a:pos x="29" y="11"/>
              </a:cxn>
              <a:cxn ang="0">
                <a:pos x="23" y="17"/>
              </a:cxn>
              <a:cxn ang="0">
                <a:pos x="23" y="25"/>
              </a:cxn>
              <a:cxn ang="0">
                <a:pos x="35" y="25"/>
              </a:cxn>
              <a:cxn ang="0">
                <a:pos x="33" y="37"/>
              </a:cxn>
              <a:cxn ang="0">
                <a:pos x="23" y="37"/>
              </a:cxn>
              <a:cxn ang="0">
                <a:pos x="23" y="67"/>
              </a:cxn>
              <a:cxn ang="0">
                <a:pos x="11" y="67"/>
              </a:cxn>
              <a:cxn ang="0">
                <a:pos x="11" y="37"/>
              </a:cxn>
              <a:cxn ang="0">
                <a:pos x="0" y="37"/>
              </a:cxn>
              <a:cxn ang="0">
                <a:pos x="0" y="25"/>
              </a:cxn>
              <a:cxn ang="0">
                <a:pos x="11" y="25"/>
              </a:cxn>
              <a:cxn ang="0">
                <a:pos x="11" y="16"/>
              </a:cxn>
              <a:cxn ang="0">
                <a:pos x="26" y="0"/>
              </a:cxn>
              <a:cxn ang="0">
                <a:pos x="35" y="1"/>
              </a:cxn>
              <a:cxn ang="0">
                <a:pos x="35" y="11"/>
              </a:cxn>
            </a:cxnLst>
            <a:rect l="0" t="0" r="r" b="b"/>
            <a:pathLst>
              <a:path w="35" h="67">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48" name="Freeform 154"/>
          <p:cNvSpPr>
            <a:spLocks/>
          </p:cNvSpPr>
          <p:nvPr/>
        </p:nvSpPr>
        <p:spPr bwMode="auto">
          <a:xfrm>
            <a:off x="3958632" y="2687651"/>
            <a:ext cx="616107" cy="491099"/>
          </a:xfrm>
          <a:custGeom>
            <a:avLst/>
            <a:gdLst/>
            <a:ahLst/>
            <a:cxnLst>
              <a:cxn ang="0">
                <a:pos x="57" y="12"/>
              </a:cxn>
              <a:cxn ang="0">
                <a:pos x="57" y="14"/>
              </a:cxn>
              <a:cxn ang="0">
                <a:pos x="20" y="51"/>
              </a:cxn>
              <a:cxn ang="0">
                <a:pos x="0" y="45"/>
              </a:cxn>
              <a:cxn ang="0">
                <a:pos x="3" y="45"/>
              </a:cxn>
              <a:cxn ang="0">
                <a:pos x="19" y="40"/>
              </a:cxn>
              <a:cxn ang="0">
                <a:pos x="7" y="31"/>
              </a:cxn>
              <a:cxn ang="0">
                <a:pos x="10" y="31"/>
              </a:cxn>
              <a:cxn ang="0">
                <a:pos x="13" y="31"/>
              </a:cxn>
              <a:cxn ang="0">
                <a:pos x="3" y="18"/>
              </a:cxn>
              <a:cxn ang="0">
                <a:pos x="3" y="18"/>
              </a:cxn>
              <a:cxn ang="0">
                <a:pos x="9" y="19"/>
              </a:cxn>
              <a:cxn ang="0">
                <a:pos x="3" y="9"/>
              </a:cxn>
              <a:cxn ang="0">
                <a:pos x="5" y="2"/>
              </a:cxn>
              <a:cxn ang="0">
                <a:pos x="31" y="16"/>
              </a:cxn>
              <a:cxn ang="0">
                <a:pos x="31" y="13"/>
              </a:cxn>
              <a:cxn ang="0">
                <a:pos x="44" y="0"/>
              </a:cxn>
              <a:cxn ang="0">
                <a:pos x="54" y="4"/>
              </a:cxn>
              <a:cxn ang="0">
                <a:pos x="62" y="1"/>
              </a:cxn>
              <a:cxn ang="0">
                <a:pos x="56" y="8"/>
              </a:cxn>
              <a:cxn ang="0">
                <a:pos x="64" y="6"/>
              </a:cxn>
              <a:cxn ang="0">
                <a:pos x="57" y="12"/>
              </a:cxn>
            </a:cxnLst>
            <a:rect l="0" t="0" r="r" b="b"/>
            <a:pathLst>
              <a:path w="64" h="51">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49" name="Freeform 141"/>
          <p:cNvSpPr>
            <a:spLocks noEditPoints="1"/>
          </p:cNvSpPr>
          <p:nvPr/>
        </p:nvSpPr>
        <p:spPr bwMode="auto">
          <a:xfrm>
            <a:off x="5711568" y="2591937"/>
            <a:ext cx="775806" cy="559423"/>
          </a:xfrm>
          <a:custGeom>
            <a:avLst/>
            <a:gdLst/>
            <a:ahLst/>
            <a:cxnLst>
              <a:cxn ang="0">
                <a:pos x="67" y="41"/>
              </a:cxn>
              <a:cxn ang="0">
                <a:pos x="59" y="48"/>
              </a:cxn>
              <a:cxn ang="0">
                <a:pos x="34" y="49"/>
              </a:cxn>
              <a:cxn ang="0">
                <a:pos x="8" y="48"/>
              </a:cxn>
              <a:cxn ang="0">
                <a:pos x="1" y="41"/>
              </a:cxn>
              <a:cxn ang="0">
                <a:pos x="0" y="25"/>
              </a:cxn>
              <a:cxn ang="0">
                <a:pos x="1" y="8"/>
              </a:cxn>
              <a:cxn ang="0">
                <a:pos x="8" y="1"/>
              </a:cxn>
              <a:cxn ang="0">
                <a:pos x="34" y="0"/>
              </a:cxn>
              <a:cxn ang="0">
                <a:pos x="59" y="1"/>
              </a:cxn>
              <a:cxn ang="0">
                <a:pos x="67" y="8"/>
              </a:cxn>
              <a:cxn ang="0">
                <a:pos x="68" y="25"/>
              </a:cxn>
              <a:cxn ang="0">
                <a:pos x="67" y="41"/>
              </a:cxn>
              <a:cxn ang="0">
                <a:pos x="47" y="23"/>
              </a:cxn>
              <a:cxn ang="0">
                <a:pos x="28" y="11"/>
              </a:cxn>
              <a:cxn ang="0">
                <a:pos x="25" y="10"/>
              </a:cxn>
              <a:cxn ang="0">
                <a:pos x="24" y="13"/>
              </a:cxn>
              <a:cxn ang="0">
                <a:pos x="24" y="37"/>
              </a:cxn>
              <a:cxn ang="0">
                <a:pos x="25" y="39"/>
              </a:cxn>
              <a:cxn ang="0">
                <a:pos x="26" y="39"/>
              </a:cxn>
              <a:cxn ang="0">
                <a:pos x="28" y="39"/>
              </a:cxn>
              <a:cxn ang="0">
                <a:pos x="47" y="27"/>
              </a:cxn>
              <a:cxn ang="0">
                <a:pos x="48" y="25"/>
              </a:cxn>
              <a:cxn ang="0">
                <a:pos x="47" y="23"/>
              </a:cxn>
            </a:cxnLst>
            <a:rect l="0" t="0" r="r" b="b"/>
            <a:pathLst>
              <a:path w="68" h="49">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50" name="Freeform 117"/>
          <p:cNvSpPr>
            <a:spLocks noEditPoints="1"/>
          </p:cNvSpPr>
          <p:nvPr/>
        </p:nvSpPr>
        <p:spPr bwMode="auto">
          <a:xfrm>
            <a:off x="9240222" y="2692853"/>
            <a:ext cx="348384" cy="336673"/>
          </a:xfrm>
          <a:custGeom>
            <a:avLst/>
            <a:gdLst/>
            <a:ahLst/>
            <a:cxnLst>
              <a:cxn ang="0">
                <a:pos x="6" y="13"/>
              </a:cxn>
              <a:cxn ang="0">
                <a:pos x="6" y="13"/>
              </a:cxn>
              <a:cxn ang="0">
                <a:pos x="0" y="7"/>
              </a:cxn>
              <a:cxn ang="0">
                <a:pos x="6" y="0"/>
              </a:cxn>
              <a:cxn ang="0">
                <a:pos x="13" y="7"/>
              </a:cxn>
              <a:cxn ang="0">
                <a:pos x="6" y="13"/>
              </a:cxn>
              <a:cxn ang="0">
                <a:pos x="12" y="53"/>
              </a:cxn>
              <a:cxn ang="0">
                <a:pos x="0" y="53"/>
              </a:cxn>
              <a:cxn ang="0">
                <a:pos x="0" y="17"/>
              </a:cxn>
              <a:cxn ang="0">
                <a:pos x="12" y="17"/>
              </a:cxn>
              <a:cxn ang="0">
                <a:pos x="12" y="53"/>
              </a:cxn>
              <a:cxn ang="0">
                <a:pos x="55" y="53"/>
              </a:cxn>
              <a:cxn ang="0">
                <a:pos x="43" y="53"/>
              </a:cxn>
              <a:cxn ang="0">
                <a:pos x="43" y="34"/>
              </a:cxn>
              <a:cxn ang="0">
                <a:pos x="37" y="26"/>
              </a:cxn>
              <a:cxn ang="0">
                <a:pos x="31" y="30"/>
              </a:cxn>
              <a:cxn ang="0">
                <a:pos x="30" y="33"/>
              </a:cxn>
              <a:cxn ang="0">
                <a:pos x="30" y="53"/>
              </a:cxn>
              <a:cxn ang="0">
                <a:pos x="19" y="53"/>
              </a:cxn>
              <a:cxn ang="0">
                <a:pos x="19" y="17"/>
              </a:cxn>
              <a:cxn ang="0">
                <a:pos x="30" y="17"/>
              </a:cxn>
              <a:cxn ang="0">
                <a:pos x="30" y="23"/>
              </a:cxn>
              <a:cxn ang="0">
                <a:pos x="30" y="23"/>
              </a:cxn>
              <a:cxn ang="0">
                <a:pos x="41" y="17"/>
              </a:cxn>
              <a:cxn ang="0">
                <a:pos x="55" y="33"/>
              </a:cxn>
              <a:cxn ang="0">
                <a:pos x="55" y="53"/>
              </a:cxn>
            </a:cxnLst>
            <a:rect l="0" t="0" r="r" b="b"/>
            <a:pathLst>
              <a:path w="55" h="53">
                <a:moveTo>
                  <a:pt x="6" y="13"/>
                </a:moveTo>
                <a:cubicBezTo>
                  <a:pt x="6" y="13"/>
                  <a:pt x="6" y="13"/>
                  <a:pt x="6" y="13"/>
                </a:cubicBezTo>
                <a:cubicBezTo>
                  <a:pt x="2" y="13"/>
                  <a:pt x="0" y="10"/>
                  <a:pt x="0" y="7"/>
                </a:cubicBezTo>
                <a:cubicBezTo>
                  <a:pt x="0" y="3"/>
                  <a:pt x="2" y="0"/>
                  <a:pt x="6" y="0"/>
                </a:cubicBezTo>
                <a:cubicBezTo>
                  <a:pt x="10" y="0"/>
                  <a:pt x="13" y="3"/>
                  <a:pt x="13" y="7"/>
                </a:cubicBezTo>
                <a:cubicBezTo>
                  <a:pt x="13" y="10"/>
                  <a:pt x="10" y="13"/>
                  <a:pt x="6" y="13"/>
                </a:cubicBezTo>
                <a:close/>
                <a:moveTo>
                  <a:pt x="12" y="53"/>
                </a:moveTo>
                <a:cubicBezTo>
                  <a:pt x="0" y="53"/>
                  <a:pt x="0" y="53"/>
                  <a:pt x="0" y="53"/>
                </a:cubicBezTo>
                <a:cubicBezTo>
                  <a:pt x="0" y="17"/>
                  <a:pt x="0" y="17"/>
                  <a:pt x="0" y="17"/>
                </a:cubicBezTo>
                <a:cubicBezTo>
                  <a:pt x="12" y="17"/>
                  <a:pt x="12" y="17"/>
                  <a:pt x="12" y="17"/>
                </a:cubicBezTo>
                <a:lnTo>
                  <a:pt x="12" y="53"/>
                </a:lnTo>
                <a:close/>
                <a:moveTo>
                  <a:pt x="55" y="53"/>
                </a:moveTo>
                <a:cubicBezTo>
                  <a:pt x="43" y="53"/>
                  <a:pt x="43" y="53"/>
                  <a:pt x="43" y="53"/>
                </a:cubicBezTo>
                <a:cubicBezTo>
                  <a:pt x="43" y="34"/>
                  <a:pt x="43" y="34"/>
                  <a:pt x="43" y="34"/>
                </a:cubicBezTo>
                <a:cubicBezTo>
                  <a:pt x="43" y="29"/>
                  <a:pt x="41" y="26"/>
                  <a:pt x="37" y="26"/>
                </a:cubicBezTo>
                <a:cubicBezTo>
                  <a:pt x="34" y="26"/>
                  <a:pt x="32" y="28"/>
                  <a:pt x="31" y="30"/>
                </a:cubicBezTo>
                <a:cubicBezTo>
                  <a:pt x="31" y="31"/>
                  <a:pt x="30" y="32"/>
                  <a:pt x="30" y="33"/>
                </a:cubicBezTo>
                <a:cubicBezTo>
                  <a:pt x="30" y="53"/>
                  <a:pt x="30" y="53"/>
                  <a:pt x="30" y="53"/>
                </a:cubicBezTo>
                <a:cubicBezTo>
                  <a:pt x="19" y="53"/>
                  <a:pt x="19" y="53"/>
                  <a:pt x="19" y="53"/>
                </a:cubicBezTo>
                <a:cubicBezTo>
                  <a:pt x="19" y="21"/>
                  <a:pt x="19" y="17"/>
                  <a:pt x="19" y="17"/>
                </a:cubicBezTo>
                <a:cubicBezTo>
                  <a:pt x="30" y="17"/>
                  <a:pt x="30" y="17"/>
                  <a:pt x="30" y="17"/>
                </a:cubicBezTo>
                <a:cubicBezTo>
                  <a:pt x="30" y="23"/>
                  <a:pt x="30" y="23"/>
                  <a:pt x="30" y="23"/>
                </a:cubicBezTo>
                <a:cubicBezTo>
                  <a:pt x="30" y="23"/>
                  <a:pt x="30" y="23"/>
                  <a:pt x="30" y="23"/>
                </a:cubicBezTo>
                <a:cubicBezTo>
                  <a:pt x="32" y="20"/>
                  <a:pt x="35" y="17"/>
                  <a:pt x="41" y="17"/>
                </a:cubicBezTo>
                <a:cubicBezTo>
                  <a:pt x="49" y="17"/>
                  <a:pt x="55" y="22"/>
                  <a:pt x="55" y="33"/>
                </a:cubicBezTo>
                <a:lnTo>
                  <a:pt x="55" y="53"/>
                </a:ln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51" name="Freeform 65"/>
          <p:cNvSpPr>
            <a:spLocks noEditPoints="1"/>
          </p:cNvSpPr>
          <p:nvPr/>
        </p:nvSpPr>
        <p:spPr bwMode="auto">
          <a:xfrm>
            <a:off x="7701383" y="2627712"/>
            <a:ext cx="449236" cy="473426"/>
          </a:xfrm>
          <a:custGeom>
            <a:avLst/>
            <a:gdLst/>
            <a:ahLst/>
            <a:cxnLst>
              <a:cxn ang="0">
                <a:pos x="38" y="47"/>
              </a:cxn>
              <a:cxn ang="0">
                <a:pos x="36" y="54"/>
              </a:cxn>
              <a:cxn ang="0">
                <a:pos x="17" y="63"/>
              </a:cxn>
              <a:cxn ang="0">
                <a:pos x="1" y="56"/>
              </a:cxn>
              <a:cxn ang="0">
                <a:pos x="0" y="51"/>
              </a:cxn>
              <a:cxn ang="0">
                <a:pos x="6" y="41"/>
              </a:cxn>
              <a:cxn ang="0">
                <a:pos x="21" y="37"/>
              </a:cxn>
              <a:cxn ang="0">
                <a:pos x="19" y="32"/>
              </a:cxn>
              <a:cxn ang="0">
                <a:pos x="20" y="28"/>
              </a:cxn>
              <a:cxn ang="0">
                <a:pos x="17" y="29"/>
              </a:cxn>
              <a:cxn ang="0">
                <a:pos x="4" y="16"/>
              </a:cxn>
              <a:cxn ang="0">
                <a:pos x="9" y="5"/>
              </a:cxn>
              <a:cxn ang="0">
                <a:pos x="24" y="0"/>
              </a:cxn>
              <a:cxn ang="0">
                <a:pos x="40" y="0"/>
              </a:cxn>
              <a:cxn ang="0">
                <a:pos x="35" y="3"/>
              </a:cxn>
              <a:cxn ang="0">
                <a:pos x="30" y="3"/>
              </a:cxn>
              <a:cxn ang="0">
                <a:pos x="35" y="14"/>
              </a:cxn>
              <a:cxn ang="0">
                <a:pos x="26" y="30"/>
              </a:cxn>
              <a:cxn ang="0">
                <a:pos x="38" y="47"/>
              </a:cxn>
              <a:cxn ang="0">
                <a:pos x="33" y="51"/>
              </a:cxn>
              <a:cxn ang="0">
                <a:pos x="24" y="40"/>
              </a:cxn>
              <a:cxn ang="0">
                <a:pos x="22" y="40"/>
              </a:cxn>
              <a:cxn ang="0">
                <a:pos x="7" y="49"/>
              </a:cxn>
              <a:cxn ang="0">
                <a:pos x="21" y="59"/>
              </a:cxn>
              <a:cxn ang="0">
                <a:pos x="33" y="51"/>
              </a:cxn>
              <a:cxn ang="0">
                <a:pos x="26" y="24"/>
              </a:cxn>
              <a:cxn ang="0">
                <a:pos x="28" y="18"/>
              </a:cxn>
              <a:cxn ang="0">
                <a:pos x="18" y="3"/>
              </a:cxn>
              <a:cxn ang="0">
                <a:pos x="13" y="6"/>
              </a:cxn>
              <a:cxn ang="0">
                <a:pos x="11" y="12"/>
              </a:cxn>
              <a:cxn ang="0">
                <a:pos x="21" y="26"/>
              </a:cxn>
              <a:cxn ang="0">
                <a:pos x="26" y="24"/>
              </a:cxn>
              <a:cxn ang="0">
                <a:pos x="60" y="26"/>
              </a:cxn>
              <a:cxn ang="0">
                <a:pos x="60" y="30"/>
              </a:cxn>
              <a:cxn ang="0">
                <a:pos x="52" y="30"/>
              </a:cxn>
              <a:cxn ang="0">
                <a:pos x="52" y="39"/>
              </a:cxn>
              <a:cxn ang="0">
                <a:pos x="48" y="39"/>
              </a:cxn>
              <a:cxn ang="0">
                <a:pos x="48" y="30"/>
              </a:cxn>
              <a:cxn ang="0">
                <a:pos x="40" y="30"/>
              </a:cxn>
              <a:cxn ang="0">
                <a:pos x="40" y="26"/>
              </a:cxn>
              <a:cxn ang="0">
                <a:pos x="48" y="26"/>
              </a:cxn>
              <a:cxn ang="0">
                <a:pos x="48" y="18"/>
              </a:cxn>
              <a:cxn ang="0">
                <a:pos x="52" y="18"/>
              </a:cxn>
              <a:cxn ang="0">
                <a:pos x="52" y="26"/>
              </a:cxn>
              <a:cxn ang="0">
                <a:pos x="60" y="26"/>
              </a:cxn>
            </a:cxnLst>
            <a:rect l="0" t="0" r="r" b="b"/>
            <a:pathLst>
              <a:path w="60" h="63">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52" name="文本框 51"/>
          <p:cNvSpPr txBox="1"/>
          <p:nvPr/>
        </p:nvSpPr>
        <p:spPr>
          <a:xfrm>
            <a:off x="3613462" y="153671"/>
            <a:ext cx="5255202" cy="769241"/>
          </a:xfrm>
          <a:prstGeom prst="rect">
            <a:avLst/>
          </a:prstGeom>
          <a:noFill/>
        </p:spPr>
        <p:txBody>
          <a:bodyPr wrap="square" lIns="91416" tIns="45708" rIns="91416" bIns="45708" rtlCol="0">
            <a:spAutoFit/>
          </a:bodyPr>
          <a:lstStyle/>
          <a:p>
            <a:pPr algn="ctr" defTabSz="914126"/>
            <a:r>
              <a:rPr kumimoji="1" lang="zh-CN" altLang="en-US" sz="4399" b="1" dirty="0">
                <a:solidFill>
                  <a:prstClr val="white"/>
                </a:solidFill>
                <a:latin typeface="张海山锐线体简"/>
                <a:cs typeface="+mn-ea"/>
                <a:sym typeface="+mn-lt"/>
              </a:rPr>
              <a:t>添加您的标题</a:t>
            </a:r>
          </a:p>
        </p:txBody>
      </p:sp>
    </p:spTree>
    <p:extLst>
      <p:ext uri="{BB962C8B-B14F-4D97-AF65-F5344CB8AC3E}">
        <p14:creationId xmlns:p14="http://schemas.microsoft.com/office/powerpoint/2010/main" val="2833493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nodeType="withEffect">
                                  <p:stCondLst>
                                    <p:cond delay="500"/>
                                  </p:stCondLst>
                                  <p:childTnLst>
                                    <p:set>
                                      <p:cBhvr>
                                        <p:cTn id="6" dur="1" fill="hold">
                                          <p:stCondLst>
                                            <p:cond delay="0"/>
                                          </p:stCondLst>
                                        </p:cTn>
                                        <p:tgtEl>
                                          <p:spTgt spid="46"/>
                                        </p:tgtEl>
                                        <p:attrNameLst>
                                          <p:attrName>style.visibility</p:attrName>
                                        </p:attrNameLst>
                                      </p:cBhvr>
                                      <p:to>
                                        <p:strVal val="visible"/>
                                      </p:to>
                                    </p:set>
                                    <p:animEffect transition="in" filter="plus(in)">
                                      <p:cBhvr>
                                        <p:cTn id="7" dur="500"/>
                                        <p:tgtEl>
                                          <p:spTgt spid="46"/>
                                        </p:tgtEl>
                                      </p:cBhvr>
                                    </p:animEffect>
                                  </p:childTnLst>
                                </p:cTn>
                              </p:par>
                            </p:childTnLst>
                          </p:cTn>
                        </p:par>
                        <p:par>
                          <p:cTn id="8" fill="hold">
                            <p:stCondLst>
                              <p:cond delay="1000"/>
                            </p:stCondLst>
                            <p:childTnLst>
                              <p:par>
                                <p:cTn id="9" presetID="53"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p:cTn id="11" dur="500" fill="hold"/>
                                        <p:tgtEl>
                                          <p:spTgt spid="8"/>
                                        </p:tgtEl>
                                        <p:attrNameLst>
                                          <p:attrName>ppt_w</p:attrName>
                                        </p:attrNameLst>
                                      </p:cBhvr>
                                      <p:tavLst>
                                        <p:tav tm="0">
                                          <p:val>
                                            <p:fltVal val="0"/>
                                          </p:val>
                                        </p:tav>
                                        <p:tav tm="100000">
                                          <p:val>
                                            <p:strVal val="#ppt_w"/>
                                          </p:val>
                                        </p:tav>
                                      </p:tavLst>
                                    </p:anim>
                                    <p:anim calcmode="lin" valueType="num">
                                      <p:cBhvr>
                                        <p:cTn id="12" dur="500" fill="hold"/>
                                        <p:tgtEl>
                                          <p:spTgt spid="8"/>
                                        </p:tgtEl>
                                        <p:attrNameLst>
                                          <p:attrName>ppt_h</p:attrName>
                                        </p:attrNameLst>
                                      </p:cBhvr>
                                      <p:tavLst>
                                        <p:tav tm="0">
                                          <p:val>
                                            <p:fltVal val="0"/>
                                          </p:val>
                                        </p:tav>
                                        <p:tav tm="100000">
                                          <p:val>
                                            <p:strVal val="#ppt_h"/>
                                          </p:val>
                                        </p:tav>
                                      </p:tavLst>
                                    </p:anim>
                                    <p:animEffect transition="in" filter="fade">
                                      <p:cBhvr>
                                        <p:cTn id="13" dur="500"/>
                                        <p:tgtEl>
                                          <p:spTgt spid="8"/>
                                        </p:tgtEl>
                                      </p:cBhvr>
                                    </p:animEffect>
                                  </p:childTnLst>
                                </p:cTn>
                              </p:par>
                            </p:childTnLst>
                          </p:cTn>
                        </p:par>
                        <p:par>
                          <p:cTn id="14" fill="hold">
                            <p:stCondLst>
                              <p:cond delay="1500"/>
                            </p:stCondLst>
                            <p:childTnLst>
                              <p:par>
                                <p:cTn id="15" presetID="53" presetClass="entr" presetSubtype="0" fill="hold" grpId="0" nodeType="afterEffect">
                                  <p:stCondLst>
                                    <p:cond delay="0"/>
                                  </p:stCondLst>
                                  <p:childTnLst>
                                    <p:set>
                                      <p:cBhvr>
                                        <p:cTn id="16" dur="1" fill="hold">
                                          <p:stCondLst>
                                            <p:cond delay="0"/>
                                          </p:stCondLst>
                                        </p:cTn>
                                        <p:tgtEl>
                                          <p:spTgt spid="47"/>
                                        </p:tgtEl>
                                        <p:attrNameLst>
                                          <p:attrName>style.visibility</p:attrName>
                                        </p:attrNameLst>
                                      </p:cBhvr>
                                      <p:to>
                                        <p:strVal val="visible"/>
                                      </p:to>
                                    </p:set>
                                    <p:anim calcmode="lin" valueType="num">
                                      <p:cBhvr>
                                        <p:cTn id="17" dur="500" fill="hold"/>
                                        <p:tgtEl>
                                          <p:spTgt spid="47"/>
                                        </p:tgtEl>
                                        <p:attrNameLst>
                                          <p:attrName>ppt_w</p:attrName>
                                        </p:attrNameLst>
                                      </p:cBhvr>
                                      <p:tavLst>
                                        <p:tav tm="0">
                                          <p:val>
                                            <p:fltVal val="0"/>
                                          </p:val>
                                        </p:tav>
                                        <p:tav tm="100000">
                                          <p:val>
                                            <p:strVal val="#ppt_w"/>
                                          </p:val>
                                        </p:tav>
                                      </p:tavLst>
                                    </p:anim>
                                    <p:anim calcmode="lin" valueType="num">
                                      <p:cBhvr>
                                        <p:cTn id="18" dur="500" fill="hold"/>
                                        <p:tgtEl>
                                          <p:spTgt spid="47"/>
                                        </p:tgtEl>
                                        <p:attrNameLst>
                                          <p:attrName>ppt_h</p:attrName>
                                        </p:attrNameLst>
                                      </p:cBhvr>
                                      <p:tavLst>
                                        <p:tav tm="0">
                                          <p:val>
                                            <p:fltVal val="0"/>
                                          </p:val>
                                        </p:tav>
                                        <p:tav tm="100000">
                                          <p:val>
                                            <p:strVal val="#ppt_h"/>
                                          </p:val>
                                        </p:tav>
                                      </p:tavLst>
                                    </p:anim>
                                    <p:animEffect transition="in" filter="fade">
                                      <p:cBhvr>
                                        <p:cTn id="19" dur="500"/>
                                        <p:tgtEl>
                                          <p:spTgt spid="47"/>
                                        </p:tgtEl>
                                      </p:cBhvr>
                                    </p:animEffect>
                                  </p:childTnLst>
                                </p:cTn>
                              </p:par>
                            </p:childTnLst>
                          </p:cTn>
                        </p:par>
                        <p:par>
                          <p:cTn id="20" fill="hold">
                            <p:stCondLst>
                              <p:cond delay="2000"/>
                            </p:stCondLst>
                            <p:childTnLst>
                              <p:par>
                                <p:cTn id="21" presetID="53" presetClass="entr" presetSubtype="0"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p:stCondLst>
                              <p:cond delay="2500"/>
                            </p:stCondLst>
                            <p:childTnLst>
                              <p:par>
                                <p:cTn id="27" presetID="53" presetClass="entr" presetSubtype="0" fill="hold" grpId="0" nodeType="afterEffect">
                                  <p:stCondLst>
                                    <p:cond delay="0"/>
                                  </p:stCondLst>
                                  <p:childTnLst>
                                    <p:set>
                                      <p:cBhvr>
                                        <p:cTn id="28" dur="1" fill="hold">
                                          <p:stCondLst>
                                            <p:cond delay="0"/>
                                          </p:stCondLst>
                                        </p:cTn>
                                        <p:tgtEl>
                                          <p:spTgt spid="48"/>
                                        </p:tgtEl>
                                        <p:attrNameLst>
                                          <p:attrName>style.visibility</p:attrName>
                                        </p:attrNameLst>
                                      </p:cBhvr>
                                      <p:to>
                                        <p:strVal val="visible"/>
                                      </p:to>
                                    </p:set>
                                    <p:anim calcmode="lin" valueType="num">
                                      <p:cBhvr>
                                        <p:cTn id="29" dur="500" fill="hold"/>
                                        <p:tgtEl>
                                          <p:spTgt spid="48"/>
                                        </p:tgtEl>
                                        <p:attrNameLst>
                                          <p:attrName>ppt_w</p:attrName>
                                        </p:attrNameLst>
                                      </p:cBhvr>
                                      <p:tavLst>
                                        <p:tav tm="0">
                                          <p:val>
                                            <p:fltVal val="0"/>
                                          </p:val>
                                        </p:tav>
                                        <p:tav tm="100000">
                                          <p:val>
                                            <p:strVal val="#ppt_w"/>
                                          </p:val>
                                        </p:tav>
                                      </p:tavLst>
                                    </p:anim>
                                    <p:anim calcmode="lin" valueType="num">
                                      <p:cBhvr>
                                        <p:cTn id="30" dur="500" fill="hold"/>
                                        <p:tgtEl>
                                          <p:spTgt spid="48"/>
                                        </p:tgtEl>
                                        <p:attrNameLst>
                                          <p:attrName>ppt_h</p:attrName>
                                        </p:attrNameLst>
                                      </p:cBhvr>
                                      <p:tavLst>
                                        <p:tav tm="0">
                                          <p:val>
                                            <p:fltVal val="0"/>
                                          </p:val>
                                        </p:tav>
                                        <p:tav tm="100000">
                                          <p:val>
                                            <p:strVal val="#ppt_h"/>
                                          </p:val>
                                        </p:tav>
                                      </p:tavLst>
                                    </p:anim>
                                    <p:animEffect transition="in" filter="fade">
                                      <p:cBhvr>
                                        <p:cTn id="31" dur="500"/>
                                        <p:tgtEl>
                                          <p:spTgt spid="48"/>
                                        </p:tgtEl>
                                      </p:cBhvr>
                                    </p:animEffect>
                                  </p:childTnLst>
                                </p:cTn>
                              </p:par>
                            </p:childTnLst>
                          </p:cTn>
                        </p:par>
                        <p:par>
                          <p:cTn id="32" fill="hold">
                            <p:stCondLst>
                              <p:cond delay="3000"/>
                            </p:stCondLst>
                            <p:childTnLst>
                              <p:par>
                                <p:cTn id="33" presetID="53" presetClass="entr" presetSubtype="0" fill="hold" nodeType="after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p:cTn id="35" dur="500" fill="hold"/>
                                        <p:tgtEl>
                                          <p:spTgt spid="11"/>
                                        </p:tgtEl>
                                        <p:attrNameLst>
                                          <p:attrName>ppt_w</p:attrName>
                                        </p:attrNameLst>
                                      </p:cBhvr>
                                      <p:tavLst>
                                        <p:tav tm="0">
                                          <p:val>
                                            <p:fltVal val="0"/>
                                          </p:val>
                                        </p:tav>
                                        <p:tav tm="100000">
                                          <p:val>
                                            <p:strVal val="#ppt_w"/>
                                          </p:val>
                                        </p:tav>
                                      </p:tavLst>
                                    </p:anim>
                                    <p:anim calcmode="lin" valueType="num">
                                      <p:cBhvr>
                                        <p:cTn id="36" dur="500" fill="hold"/>
                                        <p:tgtEl>
                                          <p:spTgt spid="11"/>
                                        </p:tgtEl>
                                        <p:attrNameLst>
                                          <p:attrName>ppt_h</p:attrName>
                                        </p:attrNameLst>
                                      </p:cBhvr>
                                      <p:tavLst>
                                        <p:tav tm="0">
                                          <p:val>
                                            <p:fltVal val="0"/>
                                          </p:val>
                                        </p:tav>
                                        <p:tav tm="100000">
                                          <p:val>
                                            <p:strVal val="#ppt_h"/>
                                          </p:val>
                                        </p:tav>
                                      </p:tavLst>
                                    </p:anim>
                                    <p:animEffect transition="in" filter="fade">
                                      <p:cBhvr>
                                        <p:cTn id="37" dur="500"/>
                                        <p:tgtEl>
                                          <p:spTgt spid="11"/>
                                        </p:tgtEl>
                                      </p:cBhvr>
                                    </p:animEffect>
                                  </p:childTnLst>
                                </p:cTn>
                              </p:par>
                            </p:childTnLst>
                          </p:cTn>
                        </p:par>
                        <p:par>
                          <p:cTn id="38" fill="hold">
                            <p:stCondLst>
                              <p:cond delay="3500"/>
                            </p:stCondLst>
                            <p:childTnLst>
                              <p:par>
                                <p:cTn id="39" presetID="53" presetClass="entr" presetSubtype="0" fill="hold" grpId="0" nodeType="afterEffect">
                                  <p:stCondLst>
                                    <p:cond delay="0"/>
                                  </p:stCondLst>
                                  <p:childTnLst>
                                    <p:set>
                                      <p:cBhvr>
                                        <p:cTn id="40" dur="1" fill="hold">
                                          <p:stCondLst>
                                            <p:cond delay="0"/>
                                          </p:stCondLst>
                                        </p:cTn>
                                        <p:tgtEl>
                                          <p:spTgt spid="49"/>
                                        </p:tgtEl>
                                        <p:attrNameLst>
                                          <p:attrName>style.visibility</p:attrName>
                                        </p:attrNameLst>
                                      </p:cBhvr>
                                      <p:to>
                                        <p:strVal val="visible"/>
                                      </p:to>
                                    </p:set>
                                    <p:anim calcmode="lin" valueType="num">
                                      <p:cBhvr>
                                        <p:cTn id="41" dur="500" fill="hold"/>
                                        <p:tgtEl>
                                          <p:spTgt spid="49"/>
                                        </p:tgtEl>
                                        <p:attrNameLst>
                                          <p:attrName>ppt_w</p:attrName>
                                        </p:attrNameLst>
                                      </p:cBhvr>
                                      <p:tavLst>
                                        <p:tav tm="0">
                                          <p:val>
                                            <p:fltVal val="0"/>
                                          </p:val>
                                        </p:tav>
                                        <p:tav tm="100000">
                                          <p:val>
                                            <p:strVal val="#ppt_w"/>
                                          </p:val>
                                        </p:tav>
                                      </p:tavLst>
                                    </p:anim>
                                    <p:anim calcmode="lin" valueType="num">
                                      <p:cBhvr>
                                        <p:cTn id="42" dur="500" fill="hold"/>
                                        <p:tgtEl>
                                          <p:spTgt spid="49"/>
                                        </p:tgtEl>
                                        <p:attrNameLst>
                                          <p:attrName>ppt_h</p:attrName>
                                        </p:attrNameLst>
                                      </p:cBhvr>
                                      <p:tavLst>
                                        <p:tav tm="0">
                                          <p:val>
                                            <p:fltVal val="0"/>
                                          </p:val>
                                        </p:tav>
                                        <p:tav tm="100000">
                                          <p:val>
                                            <p:strVal val="#ppt_h"/>
                                          </p:val>
                                        </p:tav>
                                      </p:tavLst>
                                    </p:anim>
                                    <p:animEffect transition="in" filter="fade">
                                      <p:cBhvr>
                                        <p:cTn id="43" dur="500"/>
                                        <p:tgtEl>
                                          <p:spTgt spid="49"/>
                                        </p:tgtEl>
                                      </p:cBhvr>
                                    </p:animEffect>
                                  </p:childTnLst>
                                </p:cTn>
                              </p:par>
                            </p:childTnLst>
                          </p:cTn>
                        </p:par>
                        <p:par>
                          <p:cTn id="44" fill="hold">
                            <p:stCondLst>
                              <p:cond delay="4000"/>
                            </p:stCondLst>
                            <p:childTnLst>
                              <p:par>
                                <p:cTn id="45" presetID="53" presetClass="entr" presetSubtype="0" fill="hold" nodeType="after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childTnLst>
                          </p:cTn>
                        </p:par>
                        <p:par>
                          <p:cTn id="50" fill="hold">
                            <p:stCondLst>
                              <p:cond delay="4500"/>
                            </p:stCondLst>
                            <p:childTnLst>
                              <p:par>
                                <p:cTn id="51" presetID="53" presetClass="entr" presetSubtype="0" fill="hold" grpId="0" nodeType="afterEffect">
                                  <p:stCondLst>
                                    <p:cond delay="0"/>
                                  </p:stCondLst>
                                  <p:childTnLst>
                                    <p:set>
                                      <p:cBhvr>
                                        <p:cTn id="52" dur="1" fill="hold">
                                          <p:stCondLst>
                                            <p:cond delay="0"/>
                                          </p:stCondLst>
                                        </p:cTn>
                                        <p:tgtEl>
                                          <p:spTgt spid="51"/>
                                        </p:tgtEl>
                                        <p:attrNameLst>
                                          <p:attrName>style.visibility</p:attrName>
                                        </p:attrNameLst>
                                      </p:cBhvr>
                                      <p:to>
                                        <p:strVal val="visible"/>
                                      </p:to>
                                    </p:set>
                                    <p:anim calcmode="lin" valueType="num">
                                      <p:cBhvr>
                                        <p:cTn id="53" dur="500" fill="hold"/>
                                        <p:tgtEl>
                                          <p:spTgt spid="51"/>
                                        </p:tgtEl>
                                        <p:attrNameLst>
                                          <p:attrName>ppt_w</p:attrName>
                                        </p:attrNameLst>
                                      </p:cBhvr>
                                      <p:tavLst>
                                        <p:tav tm="0">
                                          <p:val>
                                            <p:fltVal val="0"/>
                                          </p:val>
                                        </p:tav>
                                        <p:tav tm="100000">
                                          <p:val>
                                            <p:strVal val="#ppt_w"/>
                                          </p:val>
                                        </p:tav>
                                      </p:tavLst>
                                    </p:anim>
                                    <p:anim calcmode="lin" valueType="num">
                                      <p:cBhvr>
                                        <p:cTn id="54" dur="500" fill="hold"/>
                                        <p:tgtEl>
                                          <p:spTgt spid="51"/>
                                        </p:tgtEl>
                                        <p:attrNameLst>
                                          <p:attrName>ppt_h</p:attrName>
                                        </p:attrNameLst>
                                      </p:cBhvr>
                                      <p:tavLst>
                                        <p:tav tm="0">
                                          <p:val>
                                            <p:fltVal val="0"/>
                                          </p:val>
                                        </p:tav>
                                        <p:tav tm="100000">
                                          <p:val>
                                            <p:strVal val="#ppt_h"/>
                                          </p:val>
                                        </p:tav>
                                      </p:tavLst>
                                    </p:anim>
                                    <p:animEffect transition="in" filter="fade">
                                      <p:cBhvr>
                                        <p:cTn id="55" dur="500"/>
                                        <p:tgtEl>
                                          <p:spTgt spid="51"/>
                                        </p:tgtEl>
                                      </p:cBhvr>
                                    </p:animEffect>
                                  </p:childTnLst>
                                </p:cTn>
                              </p:par>
                            </p:childTnLst>
                          </p:cTn>
                        </p:par>
                        <p:par>
                          <p:cTn id="56" fill="hold">
                            <p:stCondLst>
                              <p:cond delay="5000"/>
                            </p:stCondLst>
                            <p:childTnLst>
                              <p:par>
                                <p:cTn id="57" presetID="53" presetClass="entr" presetSubtype="0" fill="hold" nodeType="afterEffect">
                                  <p:stCondLst>
                                    <p:cond delay="0"/>
                                  </p:stCondLst>
                                  <p:childTnLst>
                                    <p:set>
                                      <p:cBhvr>
                                        <p:cTn id="58" dur="1" fill="hold">
                                          <p:stCondLst>
                                            <p:cond delay="0"/>
                                          </p:stCondLst>
                                        </p:cTn>
                                        <p:tgtEl>
                                          <p:spTgt spid="14"/>
                                        </p:tgtEl>
                                        <p:attrNameLst>
                                          <p:attrName>style.visibility</p:attrName>
                                        </p:attrNameLst>
                                      </p:cBhvr>
                                      <p:to>
                                        <p:strVal val="visible"/>
                                      </p:to>
                                    </p:set>
                                    <p:anim calcmode="lin" valueType="num">
                                      <p:cBhvr>
                                        <p:cTn id="59" dur="500" fill="hold"/>
                                        <p:tgtEl>
                                          <p:spTgt spid="14"/>
                                        </p:tgtEl>
                                        <p:attrNameLst>
                                          <p:attrName>ppt_w</p:attrName>
                                        </p:attrNameLst>
                                      </p:cBhvr>
                                      <p:tavLst>
                                        <p:tav tm="0">
                                          <p:val>
                                            <p:fltVal val="0"/>
                                          </p:val>
                                        </p:tav>
                                        <p:tav tm="100000">
                                          <p:val>
                                            <p:strVal val="#ppt_w"/>
                                          </p:val>
                                        </p:tav>
                                      </p:tavLst>
                                    </p:anim>
                                    <p:anim calcmode="lin" valueType="num">
                                      <p:cBhvr>
                                        <p:cTn id="60" dur="500" fill="hold"/>
                                        <p:tgtEl>
                                          <p:spTgt spid="14"/>
                                        </p:tgtEl>
                                        <p:attrNameLst>
                                          <p:attrName>ppt_h</p:attrName>
                                        </p:attrNameLst>
                                      </p:cBhvr>
                                      <p:tavLst>
                                        <p:tav tm="0">
                                          <p:val>
                                            <p:fltVal val="0"/>
                                          </p:val>
                                        </p:tav>
                                        <p:tav tm="100000">
                                          <p:val>
                                            <p:strVal val="#ppt_h"/>
                                          </p:val>
                                        </p:tav>
                                      </p:tavLst>
                                    </p:anim>
                                    <p:animEffect transition="in" filter="fade">
                                      <p:cBhvr>
                                        <p:cTn id="61" dur="500"/>
                                        <p:tgtEl>
                                          <p:spTgt spid="14"/>
                                        </p:tgtEl>
                                      </p:cBhvr>
                                    </p:animEffect>
                                  </p:childTnLst>
                                </p:cTn>
                              </p:par>
                            </p:childTnLst>
                          </p:cTn>
                        </p:par>
                        <p:par>
                          <p:cTn id="62" fill="hold">
                            <p:stCondLst>
                              <p:cond delay="5500"/>
                            </p:stCondLst>
                            <p:childTnLst>
                              <p:par>
                                <p:cTn id="63" presetID="53" presetClass="entr" presetSubtype="0" fill="hold" grpId="0" nodeType="afterEffect">
                                  <p:stCondLst>
                                    <p:cond delay="0"/>
                                  </p:stCondLst>
                                  <p:childTnLst>
                                    <p:set>
                                      <p:cBhvr>
                                        <p:cTn id="64" dur="1" fill="hold">
                                          <p:stCondLst>
                                            <p:cond delay="0"/>
                                          </p:stCondLst>
                                        </p:cTn>
                                        <p:tgtEl>
                                          <p:spTgt spid="50"/>
                                        </p:tgtEl>
                                        <p:attrNameLst>
                                          <p:attrName>style.visibility</p:attrName>
                                        </p:attrNameLst>
                                      </p:cBhvr>
                                      <p:to>
                                        <p:strVal val="visible"/>
                                      </p:to>
                                    </p:set>
                                    <p:anim calcmode="lin" valueType="num">
                                      <p:cBhvr>
                                        <p:cTn id="65" dur="500" fill="hold"/>
                                        <p:tgtEl>
                                          <p:spTgt spid="50"/>
                                        </p:tgtEl>
                                        <p:attrNameLst>
                                          <p:attrName>ppt_w</p:attrName>
                                        </p:attrNameLst>
                                      </p:cBhvr>
                                      <p:tavLst>
                                        <p:tav tm="0">
                                          <p:val>
                                            <p:fltVal val="0"/>
                                          </p:val>
                                        </p:tav>
                                        <p:tav tm="100000">
                                          <p:val>
                                            <p:strVal val="#ppt_w"/>
                                          </p:val>
                                        </p:tav>
                                      </p:tavLst>
                                    </p:anim>
                                    <p:anim calcmode="lin" valueType="num">
                                      <p:cBhvr>
                                        <p:cTn id="66" dur="500" fill="hold"/>
                                        <p:tgtEl>
                                          <p:spTgt spid="50"/>
                                        </p:tgtEl>
                                        <p:attrNameLst>
                                          <p:attrName>ppt_h</p:attrName>
                                        </p:attrNameLst>
                                      </p:cBhvr>
                                      <p:tavLst>
                                        <p:tav tm="0">
                                          <p:val>
                                            <p:fltVal val="0"/>
                                          </p:val>
                                        </p:tav>
                                        <p:tav tm="100000">
                                          <p:val>
                                            <p:strVal val="#ppt_h"/>
                                          </p:val>
                                        </p:tav>
                                      </p:tavLst>
                                    </p:anim>
                                    <p:animEffect transition="in" filter="fade">
                                      <p:cBhvr>
                                        <p:cTn id="67" dur="500"/>
                                        <p:tgtEl>
                                          <p:spTgt spid="50"/>
                                        </p:tgtEl>
                                      </p:cBhvr>
                                    </p:animEffect>
                                  </p:childTnLst>
                                </p:cTn>
                              </p:par>
                            </p:childTnLst>
                          </p:cTn>
                        </p:par>
                        <p:par>
                          <p:cTn id="68" fill="hold">
                            <p:stCondLst>
                              <p:cond delay="6000"/>
                            </p:stCondLst>
                            <p:childTnLst>
                              <p:par>
                                <p:cTn id="69" presetID="2" presetClass="entr" presetSubtype="4" accel="50000" decel="50000" fill="hold" nodeType="afterEffect">
                                  <p:stCondLst>
                                    <p:cond delay="0"/>
                                  </p:stCondLst>
                                  <p:childTnLst>
                                    <p:set>
                                      <p:cBhvr>
                                        <p:cTn id="70" dur="1" fill="hold">
                                          <p:stCondLst>
                                            <p:cond delay="0"/>
                                          </p:stCondLst>
                                        </p:cTn>
                                        <p:tgtEl>
                                          <p:spTgt spid="2"/>
                                        </p:tgtEl>
                                        <p:attrNameLst>
                                          <p:attrName>style.visibility</p:attrName>
                                        </p:attrNameLst>
                                      </p:cBhvr>
                                      <p:to>
                                        <p:strVal val="visible"/>
                                      </p:to>
                                    </p:set>
                                    <p:anim calcmode="lin" valueType="num">
                                      <p:cBhvr additive="base">
                                        <p:cTn id="71" dur="500" fill="hold"/>
                                        <p:tgtEl>
                                          <p:spTgt spid="2"/>
                                        </p:tgtEl>
                                        <p:attrNameLst>
                                          <p:attrName>ppt_x</p:attrName>
                                        </p:attrNameLst>
                                      </p:cBhvr>
                                      <p:tavLst>
                                        <p:tav tm="0">
                                          <p:val>
                                            <p:strVal val="#ppt_x"/>
                                          </p:val>
                                        </p:tav>
                                        <p:tav tm="100000">
                                          <p:val>
                                            <p:strVal val="#ppt_x"/>
                                          </p:val>
                                        </p:tav>
                                      </p:tavLst>
                                    </p:anim>
                                    <p:anim calcmode="lin" valueType="num">
                                      <p:cBhvr additive="base">
                                        <p:cTn id="72" dur="500" fill="hold"/>
                                        <p:tgtEl>
                                          <p:spTgt spid="2"/>
                                        </p:tgtEl>
                                        <p:attrNameLst>
                                          <p:attrName>ppt_y</p:attrName>
                                        </p:attrNameLst>
                                      </p:cBhvr>
                                      <p:tavLst>
                                        <p:tav tm="0">
                                          <p:val>
                                            <p:strVal val="1+#ppt_h/2"/>
                                          </p:val>
                                        </p:tav>
                                        <p:tav tm="100000">
                                          <p:val>
                                            <p:strVal val="#ppt_y"/>
                                          </p:val>
                                        </p:tav>
                                      </p:tavLst>
                                    </p:anim>
                                  </p:childTnLst>
                                </p:cTn>
                              </p:par>
                            </p:childTnLst>
                          </p:cTn>
                        </p:par>
                        <p:par>
                          <p:cTn id="73" fill="hold">
                            <p:stCondLst>
                              <p:cond delay="6500"/>
                            </p:stCondLst>
                            <p:childTnLst>
                              <p:par>
                                <p:cTn id="74" presetID="53" presetClass="entr" presetSubtype="0" fill="hold" grpId="0" nodeType="afterEffect">
                                  <p:stCondLst>
                                    <p:cond delay="0"/>
                                  </p:stCondLst>
                                  <p:childTnLst>
                                    <p:set>
                                      <p:cBhvr>
                                        <p:cTn id="75" dur="1" fill="hold">
                                          <p:stCondLst>
                                            <p:cond delay="0"/>
                                          </p:stCondLst>
                                        </p:cTn>
                                        <p:tgtEl>
                                          <p:spTgt spid="75"/>
                                        </p:tgtEl>
                                        <p:attrNameLst>
                                          <p:attrName>style.visibility</p:attrName>
                                        </p:attrNameLst>
                                      </p:cBhvr>
                                      <p:to>
                                        <p:strVal val="visible"/>
                                      </p:to>
                                    </p:set>
                                    <p:anim calcmode="lin" valueType="num">
                                      <p:cBhvr>
                                        <p:cTn id="76" dur="500" fill="hold"/>
                                        <p:tgtEl>
                                          <p:spTgt spid="75"/>
                                        </p:tgtEl>
                                        <p:attrNameLst>
                                          <p:attrName>ppt_w</p:attrName>
                                        </p:attrNameLst>
                                      </p:cBhvr>
                                      <p:tavLst>
                                        <p:tav tm="0">
                                          <p:val>
                                            <p:fltVal val="0"/>
                                          </p:val>
                                        </p:tav>
                                        <p:tav tm="100000">
                                          <p:val>
                                            <p:strVal val="#ppt_w"/>
                                          </p:val>
                                        </p:tav>
                                      </p:tavLst>
                                    </p:anim>
                                    <p:anim calcmode="lin" valueType="num">
                                      <p:cBhvr>
                                        <p:cTn id="77" dur="500" fill="hold"/>
                                        <p:tgtEl>
                                          <p:spTgt spid="75"/>
                                        </p:tgtEl>
                                        <p:attrNameLst>
                                          <p:attrName>ppt_h</p:attrName>
                                        </p:attrNameLst>
                                      </p:cBhvr>
                                      <p:tavLst>
                                        <p:tav tm="0">
                                          <p:val>
                                            <p:fltVal val="0"/>
                                          </p:val>
                                        </p:tav>
                                        <p:tav tm="100000">
                                          <p:val>
                                            <p:strVal val="#ppt_h"/>
                                          </p:val>
                                        </p:tav>
                                      </p:tavLst>
                                    </p:anim>
                                    <p:animEffect transition="in" filter="fade">
                                      <p:cBhvr>
                                        <p:cTn id="78" dur="500"/>
                                        <p:tgtEl>
                                          <p:spTgt spid="75"/>
                                        </p:tgtEl>
                                      </p:cBhvr>
                                    </p:animEffect>
                                  </p:childTnLst>
                                </p:cTn>
                              </p:par>
                            </p:childTnLst>
                          </p:cTn>
                        </p:par>
                        <p:par>
                          <p:cTn id="79" fill="hold">
                            <p:stCondLst>
                              <p:cond delay="7000"/>
                            </p:stCondLst>
                            <p:childTnLst>
                              <p:par>
                                <p:cTn id="80" presetID="2" presetClass="entr" presetSubtype="4" accel="50000" decel="50000" fill="hold" nodeType="afterEffect">
                                  <p:stCondLst>
                                    <p:cond delay="0"/>
                                  </p:stCondLst>
                                  <p:childTnLst>
                                    <p:set>
                                      <p:cBhvr>
                                        <p:cTn id="81" dur="1" fill="hold">
                                          <p:stCondLst>
                                            <p:cond delay="0"/>
                                          </p:stCondLst>
                                        </p:cTn>
                                        <p:tgtEl>
                                          <p:spTgt spid="3"/>
                                        </p:tgtEl>
                                        <p:attrNameLst>
                                          <p:attrName>style.visibility</p:attrName>
                                        </p:attrNameLst>
                                      </p:cBhvr>
                                      <p:to>
                                        <p:strVal val="visible"/>
                                      </p:to>
                                    </p:set>
                                    <p:anim calcmode="lin" valueType="num">
                                      <p:cBhvr additive="base">
                                        <p:cTn id="82" dur="500" fill="hold"/>
                                        <p:tgtEl>
                                          <p:spTgt spid="3"/>
                                        </p:tgtEl>
                                        <p:attrNameLst>
                                          <p:attrName>ppt_x</p:attrName>
                                        </p:attrNameLst>
                                      </p:cBhvr>
                                      <p:tavLst>
                                        <p:tav tm="0">
                                          <p:val>
                                            <p:strVal val="#ppt_x"/>
                                          </p:val>
                                        </p:tav>
                                        <p:tav tm="100000">
                                          <p:val>
                                            <p:strVal val="#ppt_x"/>
                                          </p:val>
                                        </p:tav>
                                      </p:tavLst>
                                    </p:anim>
                                    <p:anim calcmode="lin" valueType="num">
                                      <p:cBhvr additive="base">
                                        <p:cTn id="83" dur="500" fill="hold"/>
                                        <p:tgtEl>
                                          <p:spTgt spid="3"/>
                                        </p:tgtEl>
                                        <p:attrNameLst>
                                          <p:attrName>ppt_y</p:attrName>
                                        </p:attrNameLst>
                                      </p:cBhvr>
                                      <p:tavLst>
                                        <p:tav tm="0">
                                          <p:val>
                                            <p:strVal val="1+#ppt_h/2"/>
                                          </p:val>
                                        </p:tav>
                                        <p:tav tm="100000">
                                          <p:val>
                                            <p:strVal val="#ppt_y"/>
                                          </p:val>
                                        </p:tav>
                                      </p:tavLst>
                                    </p:anim>
                                  </p:childTnLst>
                                </p:cTn>
                              </p:par>
                            </p:childTnLst>
                          </p:cTn>
                        </p:par>
                        <p:par>
                          <p:cTn id="84" fill="hold">
                            <p:stCondLst>
                              <p:cond delay="7500"/>
                            </p:stCondLst>
                            <p:childTnLst>
                              <p:par>
                                <p:cTn id="85" presetID="53" presetClass="entr" presetSubtype="0" fill="hold" grpId="0" nodeType="afterEffect">
                                  <p:stCondLst>
                                    <p:cond delay="0"/>
                                  </p:stCondLst>
                                  <p:childTnLst>
                                    <p:set>
                                      <p:cBhvr>
                                        <p:cTn id="86" dur="1" fill="hold">
                                          <p:stCondLst>
                                            <p:cond delay="0"/>
                                          </p:stCondLst>
                                        </p:cTn>
                                        <p:tgtEl>
                                          <p:spTgt spid="76"/>
                                        </p:tgtEl>
                                        <p:attrNameLst>
                                          <p:attrName>style.visibility</p:attrName>
                                        </p:attrNameLst>
                                      </p:cBhvr>
                                      <p:to>
                                        <p:strVal val="visible"/>
                                      </p:to>
                                    </p:set>
                                    <p:anim calcmode="lin" valueType="num">
                                      <p:cBhvr>
                                        <p:cTn id="87" dur="500" fill="hold"/>
                                        <p:tgtEl>
                                          <p:spTgt spid="76"/>
                                        </p:tgtEl>
                                        <p:attrNameLst>
                                          <p:attrName>ppt_w</p:attrName>
                                        </p:attrNameLst>
                                      </p:cBhvr>
                                      <p:tavLst>
                                        <p:tav tm="0">
                                          <p:val>
                                            <p:fltVal val="0"/>
                                          </p:val>
                                        </p:tav>
                                        <p:tav tm="100000">
                                          <p:val>
                                            <p:strVal val="#ppt_w"/>
                                          </p:val>
                                        </p:tav>
                                      </p:tavLst>
                                    </p:anim>
                                    <p:anim calcmode="lin" valueType="num">
                                      <p:cBhvr>
                                        <p:cTn id="88" dur="500" fill="hold"/>
                                        <p:tgtEl>
                                          <p:spTgt spid="76"/>
                                        </p:tgtEl>
                                        <p:attrNameLst>
                                          <p:attrName>ppt_h</p:attrName>
                                        </p:attrNameLst>
                                      </p:cBhvr>
                                      <p:tavLst>
                                        <p:tav tm="0">
                                          <p:val>
                                            <p:fltVal val="0"/>
                                          </p:val>
                                        </p:tav>
                                        <p:tav tm="100000">
                                          <p:val>
                                            <p:strVal val="#ppt_h"/>
                                          </p:val>
                                        </p:tav>
                                      </p:tavLst>
                                    </p:anim>
                                    <p:animEffect transition="in" filter="fade">
                                      <p:cBhvr>
                                        <p:cTn id="89" dur="500"/>
                                        <p:tgtEl>
                                          <p:spTgt spid="76"/>
                                        </p:tgtEl>
                                      </p:cBhvr>
                                    </p:animEffect>
                                  </p:childTnLst>
                                </p:cTn>
                              </p:par>
                            </p:childTnLst>
                          </p:cTn>
                        </p:par>
                        <p:par>
                          <p:cTn id="90" fill="hold">
                            <p:stCondLst>
                              <p:cond delay="8000"/>
                            </p:stCondLst>
                            <p:childTnLst>
                              <p:par>
                                <p:cTn id="91" presetID="2" presetClass="entr" presetSubtype="4" accel="50000" decel="50000" fill="hold" nodeType="afterEffect">
                                  <p:stCondLst>
                                    <p:cond delay="0"/>
                                  </p:stCondLst>
                                  <p:childTnLst>
                                    <p:set>
                                      <p:cBhvr>
                                        <p:cTn id="92" dur="1" fill="hold">
                                          <p:stCondLst>
                                            <p:cond delay="0"/>
                                          </p:stCondLst>
                                        </p:cTn>
                                        <p:tgtEl>
                                          <p:spTgt spid="4"/>
                                        </p:tgtEl>
                                        <p:attrNameLst>
                                          <p:attrName>style.visibility</p:attrName>
                                        </p:attrNameLst>
                                      </p:cBhvr>
                                      <p:to>
                                        <p:strVal val="visible"/>
                                      </p:to>
                                    </p:set>
                                    <p:anim calcmode="lin" valueType="num">
                                      <p:cBhvr additive="base">
                                        <p:cTn id="93" dur="500" fill="hold"/>
                                        <p:tgtEl>
                                          <p:spTgt spid="4"/>
                                        </p:tgtEl>
                                        <p:attrNameLst>
                                          <p:attrName>ppt_x</p:attrName>
                                        </p:attrNameLst>
                                      </p:cBhvr>
                                      <p:tavLst>
                                        <p:tav tm="0">
                                          <p:val>
                                            <p:strVal val="#ppt_x"/>
                                          </p:val>
                                        </p:tav>
                                        <p:tav tm="100000">
                                          <p:val>
                                            <p:strVal val="#ppt_x"/>
                                          </p:val>
                                        </p:tav>
                                      </p:tavLst>
                                    </p:anim>
                                    <p:anim calcmode="lin" valueType="num">
                                      <p:cBhvr additive="base">
                                        <p:cTn id="94" dur="500" fill="hold"/>
                                        <p:tgtEl>
                                          <p:spTgt spid="4"/>
                                        </p:tgtEl>
                                        <p:attrNameLst>
                                          <p:attrName>ppt_y</p:attrName>
                                        </p:attrNameLst>
                                      </p:cBhvr>
                                      <p:tavLst>
                                        <p:tav tm="0">
                                          <p:val>
                                            <p:strVal val="1+#ppt_h/2"/>
                                          </p:val>
                                        </p:tav>
                                        <p:tav tm="100000">
                                          <p:val>
                                            <p:strVal val="#ppt_y"/>
                                          </p:val>
                                        </p:tav>
                                      </p:tavLst>
                                    </p:anim>
                                  </p:childTnLst>
                                </p:cTn>
                              </p:par>
                            </p:childTnLst>
                          </p:cTn>
                        </p:par>
                        <p:par>
                          <p:cTn id="95" fill="hold">
                            <p:stCondLst>
                              <p:cond delay="8500"/>
                            </p:stCondLst>
                            <p:childTnLst>
                              <p:par>
                                <p:cTn id="96" presetID="53" presetClass="entr" presetSubtype="0" fill="hold" grpId="0" nodeType="afterEffect">
                                  <p:stCondLst>
                                    <p:cond delay="0"/>
                                  </p:stCondLst>
                                  <p:childTnLst>
                                    <p:set>
                                      <p:cBhvr>
                                        <p:cTn id="97" dur="1" fill="hold">
                                          <p:stCondLst>
                                            <p:cond delay="0"/>
                                          </p:stCondLst>
                                        </p:cTn>
                                        <p:tgtEl>
                                          <p:spTgt spid="77"/>
                                        </p:tgtEl>
                                        <p:attrNameLst>
                                          <p:attrName>style.visibility</p:attrName>
                                        </p:attrNameLst>
                                      </p:cBhvr>
                                      <p:to>
                                        <p:strVal val="visible"/>
                                      </p:to>
                                    </p:set>
                                    <p:anim calcmode="lin" valueType="num">
                                      <p:cBhvr>
                                        <p:cTn id="98" dur="500" fill="hold"/>
                                        <p:tgtEl>
                                          <p:spTgt spid="77"/>
                                        </p:tgtEl>
                                        <p:attrNameLst>
                                          <p:attrName>ppt_w</p:attrName>
                                        </p:attrNameLst>
                                      </p:cBhvr>
                                      <p:tavLst>
                                        <p:tav tm="0">
                                          <p:val>
                                            <p:fltVal val="0"/>
                                          </p:val>
                                        </p:tav>
                                        <p:tav tm="100000">
                                          <p:val>
                                            <p:strVal val="#ppt_w"/>
                                          </p:val>
                                        </p:tav>
                                      </p:tavLst>
                                    </p:anim>
                                    <p:anim calcmode="lin" valueType="num">
                                      <p:cBhvr>
                                        <p:cTn id="99" dur="500" fill="hold"/>
                                        <p:tgtEl>
                                          <p:spTgt spid="77"/>
                                        </p:tgtEl>
                                        <p:attrNameLst>
                                          <p:attrName>ppt_h</p:attrName>
                                        </p:attrNameLst>
                                      </p:cBhvr>
                                      <p:tavLst>
                                        <p:tav tm="0">
                                          <p:val>
                                            <p:fltVal val="0"/>
                                          </p:val>
                                        </p:tav>
                                        <p:tav tm="100000">
                                          <p:val>
                                            <p:strVal val="#ppt_h"/>
                                          </p:val>
                                        </p:tav>
                                      </p:tavLst>
                                    </p:anim>
                                    <p:animEffect transition="in" filter="fade">
                                      <p:cBhvr>
                                        <p:cTn id="100" dur="500"/>
                                        <p:tgtEl>
                                          <p:spTgt spid="77"/>
                                        </p:tgtEl>
                                      </p:cBhvr>
                                    </p:animEffect>
                                  </p:childTnLst>
                                </p:cTn>
                              </p:par>
                            </p:childTnLst>
                          </p:cTn>
                        </p:par>
                        <p:par>
                          <p:cTn id="101" fill="hold">
                            <p:stCondLst>
                              <p:cond delay="9000"/>
                            </p:stCondLst>
                            <p:childTnLst>
                              <p:par>
                                <p:cTn id="102" presetID="2" presetClass="entr" presetSubtype="4" accel="50000" decel="50000" fill="hold" nodeType="afterEffect">
                                  <p:stCondLst>
                                    <p:cond delay="0"/>
                                  </p:stCondLst>
                                  <p:childTnLst>
                                    <p:set>
                                      <p:cBhvr>
                                        <p:cTn id="103" dur="1" fill="hold">
                                          <p:stCondLst>
                                            <p:cond delay="0"/>
                                          </p:stCondLst>
                                        </p:cTn>
                                        <p:tgtEl>
                                          <p:spTgt spid="6"/>
                                        </p:tgtEl>
                                        <p:attrNameLst>
                                          <p:attrName>style.visibility</p:attrName>
                                        </p:attrNameLst>
                                      </p:cBhvr>
                                      <p:to>
                                        <p:strVal val="visible"/>
                                      </p:to>
                                    </p:set>
                                    <p:anim calcmode="lin" valueType="num">
                                      <p:cBhvr additive="base">
                                        <p:cTn id="104" dur="500" fill="hold"/>
                                        <p:tgtEl>
                                          <p:spTgt spid="6"/>
                                        </p:tgtEl>
                                        <p:attrNameLst>
                                          <p:attrName>ppt_x</p:attrName>
                                        </p:attrNameLst>
                                      </p:cBhvr>
                                      <p:tavLst>
                                        <p:tav tm="0">
                                          <p:val>
                                            <p:strVal val="#ppt_x"/>
                                          </p:val>
                                        </p:tav>
                                        <p:tav tm="100000">
                                          <p:val>
                                            <p:strVal val="#ppt_x"/>
                                          </p:val>
                                        </p:tav>
                                      </p:tavLst>
                                    </p:anim>
                                    <p:anim calcmode="lin" valueType="num">
                                      <p:cBhvr additive="base">
                                        <p:cTn id="105" dur="500" fill="hold"/>
                                        <p:tgtEl>
                                          <p:spTgt spid="6"/>
                                        </p:tgtEl>
                                        <p:attrNameLst>
                                          <p:attrName>ppt_y</p:attrName>
                                        </p:attrNameLst>
                                      </p:cBhvr>
                                      <p:tavLst>
                                        <p:tav tm="0">
                                          <p:val>
                                            <p:strVal val="1+#ppt_h/2"/>
                                          </p:val>
                                        </p:tav>
                                        <p:tav tm="100000">
                                          <p:val>
                                            <p:strVal val="#ppt_y"/>
                                          </p:val>
                                        </p:tav>
                                      </p:tavLst>
                                    </p:anim>
                                  </p:childTnLst>
                                </p:cTn>
                              </p:par>
                            </p:childTnLst>
                          </p:cTn>
                        </p:par>
                        <p:par>
                          <p:cTn id="106" fill="hold">
                            <p:stCondLst>
                              <p:cond delay="9500"/>
                            </p:stCondLst>
                            <p:childTnLst>
                              <p:par>
                                <p:cTn id="107" presetID="53" presetClass="entr" presetSubtype="0" fill="hold" grpId="0" nodeType="afterEffect">
                                  <p:stCondLst>
                                    <p:cond delay="0"/>
                                  </p:stCondLst>
                                  <p:childTnLst>
                                    <p:set>
                                      <p:cBhvr>
                                        <p:cTn id="108" dur="1" fill="hold">
                                          <p:stCondLst>
                                            <p:cond delay="0"/>
                                          </p:stCondLst>
                                        </p:cTn>
                                        <p:tgtEl>
                                          <p:spTgt spid="78"/>
                                        </p:tgtEl>
                                        <p:attrNameLst>
                                          <p:attrName>style.visibility</p:attrName>
                                        </p:attrNameLst>
                                      </p:cBhvr>
                                      <p:to>
                                        <p:strVal val="visible"/>
                                      </p:to>
                                    </p:set>
                                    <p:anim calcmode="lin" valueType="num">
                                      <p:cBhvr>
                                        <p:cTn id="109" dur="500" fill="hold"/>
                                        <p:tgtEl>
                                          <p:spTgt spid="78"/>
                                        </p:tgtEl>
                                        <p:attrNameLst>
                                          <p:attrName>ppt_w</p:attrName>
                                        </p:attrNameLst>
                                      </p:cBhvr>
                                      <p:tavLst>
                                        <p:tav tm="0">
                                          <p:val>
                                            <p:fltVal val="0"/>
                                          </p:val>
                                        </p:tav>
                                        <p:tav tm="100000">
                                          <p:val>
                                            <p:strVal val="#ppt_w"/>
                                          </p:val>
                                        </p:tav>
                                      </p:tavLst>
                                    </p:anim>
                                    <p:anim calcmode="lin" valueType="num">
                                      <p:cBhvr>
                                        <p:cTn id="110" dur="500" fill="hold"/>
                                        <p:tgtEl>
                                          <p:spTgt spid="78"/>
                                        </p:tgtEl>
                                        <p:attrNameLst>
                                          <p:attrName>ppt_h</p:attrName>
                                        </p:attrNameLst>
                                      </p:cBhvr>
                                      <p:tavLst>
                                        <p:tav tm="0">
                                          <p:val>
                                            <p:fltVal val="0"/>
                                          </p:val>
                                        </p:tav>
                                        <p:tav tm="100000">
                                          <p:val>
                                            <p:strVal val="#ppt_h"/>
                                          </p:val>
                                        </p:tav>
                                      </p:tavLst>
                                    </p:anim>
                                    <p:animEffect transition="in" filter="fade">
                                      <p:cBhvr>
                                        <p:cTn id="111" dur="500"/>
                                        <p:tgtEl>
                                          <p:spTgt spid="78"/>
                                        </p:tgtEl>
                                      </p:cBhvr>
                                    </p:animEffect>
                                  </p:childTnLst>
                                </p:cTn>
                              </p:par>
                            </p:childTnLst>
                          </p:cTn>
                        </p:par>
                        <p:par>
                          <p:cTn id="112" fill="hold">
                            <p:stCondLst>
                              <p:cond delay="10000"/>
                            </p:stCondLst>
                            <p:childTnLst>
                              <p:par>
                                <p:cTn id="113" presetID="2" presetClass="entr" presetSubtype="4" accel="50000" decel="50000" fill="hold" nodeType="afterEffect">
                                  <p:stCondLst>
                                    <p:cond delay="0"/>
                                  </p:stCondLst>
                                  <p:childTnLst>
                                    <p:set>
                                      <p:cBhvr>
                                        <p:cTn id="114" dur="1" fill="hold">
                                          <p:stCondLst>
                                            <p:cond delay="0"/>
                                          </p:stCondLst>
                                        </p:cTn>
                                        <p:tgtEl>
                                          <p:spTgt spid="7"/>
                                        </p:tgtEl>
                                        <p:attrNameLst>
                                          <p:attrName>style.visibility</p:attrName>
                                        </p:attrNameLst>
                                      </p:cBhvr>
                                      <p:to>
                                        <p:strVal val="visible"/>
                                      </p:to>
                                    </p:set>
                                    <p:anim calcmode="lin" valueType="num">
                                      <p:cBhvr additive="base">
                                        <p:cTn id="115" dur="500" fill="hold"/>
                                        <p:tgtEl>
                                          <p:spTgt spid="7"/>
                                        </p:tgtEl>
                                        <p:attrNameLst>
                                          <p:attrName>ppt_x</p:attrName>
                                        </p:attrNameLst>
                                      </p:cBhvr>
                                      <p:tavLst>
                                        <p:tav tm="0">
                                          <p:val>
                                            <p:strVal val="#ppt_x"/>
                                          </p:val>
                                        </p:tav>
                                        <p:tav tm="100000">
                                          <p:val>
                                            <p:strVal val="#ppt_x"/>
                                          </p:val>
                                        </p:tav>
                                      </p:tavLst>
                                    </p:anim>
                                    <p:anim calcmode="lin" valueType="num">
                                      <p:cBhvr additive="base">
                                        <p:cTn id="116" dur="500" fill="hold"/>
                                        <p:tgtEl>
                                          <p:spTgt spid="7"/>
                                        </p:tgtEl>
                                        <p:attrNameLst>
                                          <p:attrName>ppt_y</p:attrName>
                                        </p:attrNameLst>
                                      </p:cBhvr>
                                      <p:tavLst>
                                        <p:tav tm="0">
                                          <p:val>
                                            <p:strVal val="1+#ppt_h/2"/>
                                          </p:val>
                                        </p:tav>
                                        <p:tav tm="100000">
                                          <p:val>
                                            <p:strVal val="#ppt_y"/>
                                          </p:val>
                                        </p:tav>
                                      </p:tavLst>
                                    </p:anim>
                                  </p:childTnLst>
                                </p:cTn>
                              </p:par>
                            </p:childTnLst>
                          </p:cTn>
                        </p:par>
                        <p:par>
                          <p:cTn id="117" fill="hold">
                            <p:stCondLst>
                              <p:cond delay="10500"/>
                            </p:stCondLst>
                            <p:childTnLst>
                              <p:par>
                                <p:cTn id="118" presetID="53" presetClass="entr" presetSubtype="0" fill="hold" grpId="0" nodeType="afterEffect">
                                  <p:stCondLst>
                                    <p:cond delay="0"/>
                                  </p:stCondLst>
                                  <p:childTnLst>
                                    <p:set>
                                      <p:cBhvr>
                                        <p:cTn id="119" dur="1" fill="hold">
                                          <p:stCondLst>
                                            <p:cond delay="0"/>
                                          </p:stCondLst>
                                        </p:cTn>
                                        <p:tgtEl>
                                          <p:spTgt spid="79"/>
                                        </p:tgtEl>
                                        <p:attrNameLst>
                                          <p:attrName>style.visibility</p:attrName>
                                        </p:attrNameLst>
                                      </p:cBhvr>
                                      <p:to>
                                        <p:strVal val="visible"/>
                                      </p:to>
                                    </p:set>
                                    <p:anim calcmode="lin" valueType="num">
                                      <p:cBhvr>
                                        <p:cTn id="120" dur="500" fill="hold"/>
                                        <p:tgtEl>
                                          <p:spTgt spid="79"/>
                                        </p:tgtEl>
                                        <p:attrNameLst>
                                          <p:attrName>ppt_w</p:attrName>
                                        </p:attrNameLst>
                                      </p:cBhvr>
                                      <p:tavLst>
                                        <p:tav tm="0">
                                          <p:val>
                                            <p:fltVal val="0"/>
                                          </p:val>
                                        </p:tav>
                                        <p:tav tm="100000">
                                          <p:val>
                                            <p:strVal val="#ppt_w"/>
                                          </p:val>
                                        </p:tav>
                                      </p:tavLst>
                                    </p:anim>
                                    <p:anim calcmode="lin" valueType="num">
                                      <p:cBhvr>
                                        <p:cTn id="121" dur="500" fill="hold"/>
                                        <p:tgtEl>
                                          <p:spTgt spid="79"/>
                                        </p:tgtEl>
                                        <p:attrNameLst>
                                          <p:attrName>ppt_h</p:attrName>
                                        </p:attrNameLst>
                                      </p:cBhvr>
                                      <p:tavLst>
                                        <p:tav tm="0">
                                          <p:val>
                                            <p:fltVal val="0"/>
                                          </p:val>
                                        </p:tav>
                                        <p:tav tm="100000">
                                          <p:val>
                                            <p:strVal val="#ppt_h"/>
                                          </p:val>
                                        </p:tav>
                                      </p:tavLst>
                                    </p:anim>
                                    <p:animEffect transition="in" filter="fade">
                                      <p:cBhvr>
                                        <p:cTn id="122"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77" grpId="0" animBg="1"/>
      <p:bldP spid="78" grpId="0" animBg="1"/>
      <p:bldP spid="79" grpId="0" animBg="1"/>
      <p:bldP spid="47" grpId="0" animBg="1"/>
      <p:bldP spid="48" grpId="0" animBg="1"/>
      <p:bldP spid="49" grpId="0" animBg="1"/>
      <p:bldP spid="50" grpId="0" animBg="1"/>
      <p:bldP spid="5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Can 62"/>
          <p:cNvSpPr/>
          <p:nvPr/>
        </p:nvSpPr>
        <p:spPr>
          <a:xfrm>
            <a:off x="1767239" y="4455267"/>
            <a:ext cx="8735325" cy="701386"/>
          </a:xfrm>
          <a:prstGeom prst="can">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sp>
        <p:nvSpPr>
          <p:cNvPr id="62" name="Can 61"/>
          <p:cNvSpPr/>
          <p:nvPr/>
        </p:nvSpPr>
        <p:spPr>
          <a:xfrm>
            <a:off x="2775162" y="4168336"/>
            <a:ext cx="6719481" cy="573863"/>
          </a:xfrm>
          <a:prstGeom prst="can">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sp>
        <p:nvSpPr>
          <p:cNvPr id="60" name="Can 59"/>
          <p:cNvSpPr/>
          <p:nvPr/>
        </p:nvSpPr>
        <p:spPr>
          <a:xfrm>
            <a:off x="4623020" y="3817643"/>
            <a:ext cx="3023766" cy="541980"/>
          </a:xfrm>
          <a:prstGeom prst="can">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grpSp>
        <p:nvGrpSpPr>
          <p:cNvPr id="2" name="Group 34"/>
          <p:cNvGrpSpPr/>
          <p:nvPr/>
        </p:nvGrpSpPr>
        <p:grpSpPr>
          <a:xfrm>
            <a:off x="9624315" y="2764746"/>
            <a:ext cx="785646" cy="1885821"/>
            <a:chOff x="5686426" y="2062163"/>
            <a:chExt cx="915988" cy="2198687"/>
          </a:xfrm>
          <a:solidFill>
            <a:schemeClr val="accent6"/>
          </a:solidFill>
        </p:grpSpPr>
        <p:sp>
          <p:nvSpPr>
            <p:cNvPr id="66" name="Freeform 6"/>
            <p:cNvSpPr>
              <a:spLocks noEditPoints="1"/>
            </p:cNvSpPr>
            <p:nvPr/>
          </p:nvSpPr>
          <p:spPr bwMode="auto">
            <a:xfrm>
              <a:off x="5686426" y="2062163"/>
              <a:ext cx="915988" cy="2198687"/>
            </a:xfrm>
            <a:custGeom>
              <a:avLst/>
              <a:gdLst/>
              <a:ahLst/>
              <a:cxnLst>
                <a:cxn ang="0">
                  <a:pos x="334" y="194"/>
                </a:cxn>
                <a:cxn ang="0">
                  <a:pos x="373" y="371"/>
                </a:cxn>
                <a:cxn ang="0">
                  <a:pos x="321" y="443"/>
                </a:cxn>
                <a:cxn ang="0">
                  <a:pos x="320" y="350"/>
                </a:cxn>
                <a:cxn ang="0">
                  <a:pos x="320" y="320"/>
                </a:cxn>
                <a:cxn ang="0">
                  <a:pos x="234" y="7"/>
                </a:cxn>
                <a:cxn ang="0">
                  <a:pos x="258" y="27"/>
                </a:cxn>
                <a:cxn ang="0">
                  <a:pos x="265" y="80"/>
                </a:cxn>
                <a:cxn ang="0">
                  <a:pos x="254" y="101"/>
                </a:cxn>
                <a:cxn ang="0">
                  <a:pos x="252" y="134"/>
                </a:cxn>
                <a:cxn ang="0">
                  <a:pos x="302" y="163"/>
                </a:cxn>
                <a:cxn ang="0">
                  <a:pos x="320" y="320"/>
                </a:cxn>
                <a:cxn ang="0">
                  <a:pos x="313" y="370"/>
                </a:cxn>
                <a:cxn ang="0">
                  <a:pos x="320" y="443"/>
                </a:cxn>
                <a:cxn ang="0">
                  <a:pos x="305" y="457"/>
                </a:cxn>
                <a:cxn ang="0">
                  <a:pos x="284" y="513"/>
                </a:cxn>
                <a:cxn ang="0">
                  <a:pos x="256" y="715"/>
                </a:cxn>
                <a:cxn ang="0">
                  <a:pos x="236" y="827"/>
                </a:cxn>
                <a:cxn ang="0">
                  <a:pos x="245" y="876"/>
                </a:cxn>
                <a:cxn ang="0">
                  <a:pos x="236" y="910"/>
                </a:cxn>
                <a:cxn ang="0">
                  <a:pos x="194" y="897"/>
                </a:cxn>
                <a:cxn ang="0">
                  <a:pos x="196" y="861"/>
                </a:cxn>
                <a:cxn ang="0">
                  <a:pos x="193" y="820"/>
                </a:cxn>
                <a:cxn ang="0">
                  <a:pos x="194" y="748"/>
                </a:cxn>
                <a:cxn ang="0">
                  <a:pos x="201" y="684"/>
                </a:cxn>
                <a:cxn ang="0">
                  <a:pos x="197" y="595"/>
                </a:cxn>
                <a:cxn ang="0">
                  <a:pos x="177" y="562"/>
                </a:cxn>
                <a:cxn ang="0">
                  <a:pos x="112" y="808"/>
                </a:cxn>
                <a:cxn ang="0">
                  <a:pos x="115" y="334"/>
                </a:cxn>
                <a:cxn ang="0">
                  <a:pos x="112" y="311"/>
                </a:cxn>
                <a:cxn ang="0">
                  <a:pos x="135" y="154"/>
                </a:cxn>
                <a:cxn ang="0">
                  <a:pos x="193" y="131"/>
                </a:cxn>
                <a:cxn ang="0">
                  <a:pos x="184" y="94"/>
                </a:cxn>
                <a:cxn ang="0">
                  <a:pos x="188" y="49"/>
                </a:cxn>
                <a:cxn ang="0">
                  <a:pos x="205" y="15"/>
                </a:cxn>
                <a:cxn ang="0">
                  <a:pos x="234" y="7"/>
                </a:cxn>
                <a:cxn ang="0">
                  <a:pos x="109" y="819"/>
                </a:cxn>
                <a:cxn ang="0">
                  <a:pos x="93" y="884"/>
                </a:cxn>
                <a:cxn ang="0">
                  <a:pos x="70" y="893"/>
                </a:cxn>
                <a:cxn ang="0">
                  <a:pos x="0" y="914"/>
                </a:cxn>
                <a:cxn ang="0">
                  <a:pos x="35" y="867"/>
                </a:cxn>
                <a:cxn ang="0">
                  <a:pos x="53" y="783"/>
                </a:cxn>
                <a:cxn ang="0">
                  <a:pos x="96" y="558"/>
                </a:cxn>
                <a:cxn ang="0">
                  <a:pos x="109" y="471"/>
                </a:cxn>
                <a:cxn ang="0">
                  <a:pos x="94" y="461"/>
                </a:cxn>
                <a:cxn ang="0">
                  <a:pos x="89" y="434"/>
                </a:cxn>
                <a:cxn ang="0">
                  <a:pos x="59" y="348"/>
                </a:cxn>
                <a:cxn ang="0">
                  <a:pos x="80" y="243"/>
                </a:cxn>
                <a:cxn ang="0">
                  <a:pos x="104" y="169"/>
                </a:cxn>
                <a:cxn ang="0">
                  <a:pos x="112" y="311"/>
                </a:cxn>
                <a:cxn ang="0">
                  <a:pos x="106" y="332"/>
                </a:cxn>
                <a:cxn ang="0">
                  <a:pos x="112" y="362"/>
                </a:cxn>
              </a:cxnLst>
              <a:rect l="0" t="0" r="r" b="b"/>
              <a:pathLst>
                <a:path w="384" h="922">
                  <a:moveTo>
                    <a:pt x="320" y="171"/>
                  </a:moveTo>
                  <a:cubicBezTo>
                    <a:pt x="327" y="175"/>
                    <a:pt x="332" y="182"/>
                    <a:pt x="334" y="194"/>
                  </a:cubicBezTo>
                  <a:cubicBezTo>
                    <a:pt x="338" y="215"/>
                    <a:pt x="360" y="287"/>
                    <a:pt x="371" y="307"/>
                  </a:cubicBezTo>
                  <a:cubicBezTo>
                    <a:pt x="382" y="327"/>
                    <a:pt x="384" y="354"/>
                    <a:pt x="373" y="371"/>
                  </a:cubicBezTo>
                  <a:cubicBezTo>
                    <a:pt x="362" y="387"/>
                    <a:pt x="336" y="428"/>
                    <a:pt x="332" y="434"/>
                  </a:cubicBezTo>
                  <a:cubicBezTo>
                    <a:pt x="328" y="440"/>
                    <a:pt x="327" y="444"/>
                    <a:pt x="321" y="443"/>
                  </a:cubicBezTo>
                  <a:cubicBezTo>
                    <a:pt x="321" y="443"/>
                    <a:pt x="321" y="443"/>
                    <a:pt x="320" y="443"/>
                  </a:cubicBezTo>
                  <a:cubicBezTo>
                    <a:pt x="320" y="350"/>
                    <a:pt x="320" y="350"/>
                    <a:pt x="320" y="350"/>
                  </a:cubicBezTo>
                  <a:cubicBezTo>
                    <a:pt x="325" y="342"/>
                    <a:pt x="331" y="335"/>
                    <a:pt x="329" y="331"/>
                  </a:cubicBezTo>
                  <a:cubicBezTo>
                    <a:pt x="325" y="325"/>
                    <a:pt x="323" y="324"/>
                    <a:pt x="320" y="320"/>
                  </a:cubicBezTo>
                  <a:lnTo>
                    <a:pt x="320" y="171"/>
                  </a:lnTo>
                  <a:close/>
                  <a:moveTo>
                    <a:pt x="234" y="7"/>
                  </a:moveTo>
                  <a:cubicBezTo>
                    <a:pt x="239" y="11"/>
                    <a:pt x="245" y="19"/>
                    <a:pt x="250" y="16"/>
                  </a:cubicBezTo>
                  <a:cubicBezTo>
                    <a:pt x="254" y="14"/>
                    <a:pt x="253" y="27"/>
                    <a:pt x="258" y="27"/>
                  </a:cubicBezTo>
                  <a:cubicBezTo>
                    <a:pt x="264" y="27"/>
                    <a:pt x="270" y="45"/>
                    <a:pt x="269" y="55"/>
                  </a:cubicBezTo>
                  <a:cubicBezTo>
                    <a:pt x="269" y="65"/>
                    <a:pt x="266" y="76"/>
                    <a:pt x="265" y="80"/>
                  </a:cubicBezTo>
                  <a:cubicBezTo>
                    <a:pt x="265" y="84"/>
                    <a:pt x="263" y="100"/>
                    <a:pt x="259" y="100"/>
                  </a:cubicBezTo>
                  <a:cubicBezTo>
                    <a:pt x="256" y="100"/>
                    <a:pt x="254" y="101"/>
                    <a:pt x="254" y="101"/>
                  </a:cubicBezTo>
                  <a:cubicBezTo>
                    <a:pt x="254" y="101"/>
                    <a:pt x="250" y="114"/>
                    <a:pt x="250" y="124"/>
                  </a:cubicBezTo>
                  <a:cubicBezTo>
                    <a:pt x="250" y="134"/>
                    <a:pt x="252" y="134"/>
                    <a:pt x="252" y="134"/>
                  </a:cubicBezTo>
                  <a:cubicBezTo>
                    <a:pt x="258" y="143"/>
                    <a:pt x="258" y="143"/>
                    <a:pt x="258" y="143"/>
                  </a:cubicBezTo>
                  <a:cubicBezTo>
                    <a:pt x="258" y="143"/>
                    <a:pt x="288" y="159"/>
                    <a:pt x="302" y="163"/>
                  </a:cubicBezTo>
                  <a:cubicBezTo>
                    <a:pt x="308" y="165"/>
                    <a:pt x="315" y="167"/>
                    <a:pt x="320" y="171"/>
                  </a:cubicBezTo>
                  <a:cubicBezTo>
                    <a:pt x="320" y="320"/>
                    <a:pt x="320" y="320"/>
                    <a:pt x="320" y="320"/>
                  </a:cubicBezTo>
                  <a:cubicBezTo>
                    <a:pt x="318" y="317"/>
                    <a:pt x="317" y="312"/>
                    <a:pt x="315" y="303"/>
                  </a:cubicBezTo>
                  <a:cubicBezTo>
                    <a:pt x="315" y="323"/>
                    <a:pt x="308" y="351"/>
                    <a:pt x="313" y="370"/>
                  </a:cubicBezTo>
                  <a:cubicBezTo>
                    <a:pt x="312" y="363"/>
                    <a:pt x="316" y="356"/>
                    <a:pt x="320" y="350"/>
                  </a:cubicBezTo>
                  <a:cubicBezTo>
                    <a:pt x="320" y="443"/>
                    <a:pt x="320" y="443"/>
                    <a:pt x="320" y="443"/>
                  </a:cubicBezTo>
                  <a:cubicBezTo>
                    <a:pt x="315" y="442"/>
                    <a:pt x="312" y="443"/>
                    <a:pt x="312" y="443"/>
                  </a:cubicBezTo>
                  <a:cubicBezTo>
                    <a:pt x="312" y="443"/>
                    <a:pt x="309" y="454"/>
                    <a:pt x="305" y="457"/>
                  </a:cubicBezTo>
                  <a:cubicBezTo>
                    <a:pt x="300" y="460"/>
                    <a:pt x="294" y="471"/>
                    <a:pt x="293" y="467"/>
                  </a:cubicBezTo>
                  <a:cubicBezTo>
                    <a:pt x="292" y="464"/>
                    <a:pt x="288" y="496"/>
                    <a:pt x="284" y="513"/>
                  </a:cubicBezTo>
                  <a:cubicBezTo>
                    <a:pt x="280" y="530"/>
                    <a:pt x="262" y="651"/>
                    <a:pt x="262" y="668"/>
                  </a:cubicBezTo>
                  <a:cubicBezTo>
                    <a:pt x="262" y="685"/>
                    <a:pt x="255" y="703"/>
                    <a:pt x="256" y="715"/>
                  </a:cubicBezTo>
                  <a:cubicBezTo>
                    <a:pt x="256" y="728"/>
                    <a:pt x="253" y="760"/>
                    <a:pt x="253" y="778"/>
                  </a:cubicBezTo>
                  <a:cubicBezTo>
                    <a:pt x="252" y="796"/>
                    <a:pt x="236" y="814"/>
                    <a:pt x="236" y="827"/>
                  </a:cubicBezTo>
                  <a:cubicBezTo>
                    <a:pt x="236" y="840"/>
                    <a:pt x="240" y="846"/>
                    <a:pt x="238" y="854"/>
                  </a:cubicBezTo>
                  <a:cubicBezTo>
                    <a:pt x="236" y="862"/>
                    <a:pt x="236" y="867"/>
                    <a:pt x="245" y="876"/>
                  </a:cubicBezTo>
                  <a:cubicBezTo>
                    <a:pt x="253" y="885"/>
                    <a:pt x="256" y="893"/>
                    <a:pt x="256" y="900"/>
                  </a:cubicBezTo>
                  <a:cubicBezTo>
                    <a:pt x="255" y="907"/>
                    <a:pt x="253" y="910"/>
                    <a:pt x="236" y="910"/>
                  </a:cubicBezTo>
                  <a:cubicBezTo>
                    <a:pt x="220" y="911"/>
                    <a:pt x="204" y="906"/>
                    <a:pt x="204" y="902"/>
                  </a:cubicBezTo>
                  <a:cubicBezTo>
                    <a:pt x="204" y="898"/>
                    <a:pt x="199" y="897"/>
                    <a:pt x="194" y="897"/>
                  </a:cubicBezTo>
                  <a:cubicBezTo>
                    <a:pt x="189" y="897"/>
                    <a:pt x="190" y="892"/>
                    <a:pt x="192" y="882"/>
                  </a:cubicBezTo>
                  <a:cubicBezTo>
                    <a:pt x="194" y="873"/>
                    <a:pt x="201" y="859"/>
                    <a:pt x="196" y="861"/>
                  </a:cubicBezTo>
                  <a:cubicBezTo>
                    <a:pt x="192" y="862"/>
                    <a:pt x="189" y="859"/>
                    <a:pt x="189" y="846"/>
                  </a:cubicBezTo>
                  <a:cubicBezTo>
                    <a:pt x="189" y="832"/>
                    <a:pt x="187" y="828"/>
                    <a:pt x="193" y="820"/>
                  </a:cubicBezTo>
                  <a:cubicBezTo>
                    <a:pt x="199" y="811"/>
                    <a:pt x="198" y="796"/>
                    <a:pt x="196" y="784"/>
                  </a:cubicBezTo>
                  <a:cubicBezTo>
                    <a:pt x="195" y="772"/>
                    <a:pt x="191" y="763"/>
                    <a:pt x="194" y="748"/>
                  </a:cubicBezTo>
                  <a:cubicBezTo>
                    <a:pt x="198" y="733"/>
                    <a:pt x="199" y="714"/>
                    <a:pt x="196" y="706"/>
                  </a:cubicBezTo>
                  <a:cubicBezTo>
                    <a:pt x="194" y="699"/>
                    <a:pt x="196" y="690"/>
                    <a:pt x="201" y="684"/>
                  </a:cubicBezTo>
                  <a:cubicBezTo>
                    <a:pt x="207" y="678"/>
                    <a:pt x="199" y="667"/>
                    <a:pt x="199" y="660"/>
                  </a:cubicBezTo>
                  <a:cubicBezTo>
                    <a:pt x="199" y="653"/>
                    <a:pt x="201" y="624"/>
                    <a:pt x="197" y="595"/>
                  </a:cubicBezTo>
                  <a:cubicBezTo>
                    <a:pt x="194" y="566"/>
                    <a:pt x="193" y="544"/>
                    <a:pt x="192" y="537"/>
                  </a:cubicBezTo>
                  <a:cubicBezTo>
                    <a:pt x="192" y="529"/>
                    <a:pt x="188" y="533"/>
                    <a:pt x="177" y="562"/>
                  </a:cubicBezTo>
                  <a:cubicBezTo>
                    <a:pt x="167" y="590"/>
                    <a:pt x="141" y="680"/>
                    <a:pt x="136" y="700"/>
                  </a:cubicBezTo>
                  <a:cubicBezTo>
                    <a:pt x="132" y="717"/>
                    <a:pt x="118" y="780"/>
                    <a:pt x="112" y="808"/>
                  </a:cubicBezTo>
                  <a:cubicBezTo>
                    <a:pt x="112" y="362"/>
                    <a:pt x="112" y="362"/>
                    <a:pt x="112" y="362"/>
                  </a:cubicBezTo>
                  <a:cubicBezTo>
                    <a:pt x="113" y="360"/>
                    <a:pt x="112" y="345"/>
                    <a:pt x="115" y="334"/>
                  </a:cubicBezTo>
                  <a:cubicBezTo>
                    <a:pt x="120" y="321"/>
                    <a:pt x="121" y="303"/>
                    <a:pt x="122" y="282"/>
                  </a:cubicBezTo>
                  <a:cubicBezTo>
                    <a:pt x="122" y="282"/>
                    <a:pt x="117" y="300"/>
                    <a:pt x="112" y="311"/>
                  </a:cubicBezTo>
                  <a:cubicBezTo>
                    <a:pt x="112" y="159"/>
                    <a:pt x="112" y="159"/>
                    <a:pt x="112" y="159"/>
                  </a:cubicBezTo>
                  <a:cubicBezTo>
                    <a:pt x="116" y="157"/>
                    <a:pt x="124" y="155"/>
                    <a:pt x="135" y="154"/>
                  </a:cubicBezTo>
                  <a:cubicBezTo>
                    <a:pt x="160" y="151"/>
                    <a:pt x="179" y="144"/>
                    <a:pt x="185" y="139"/>
                  </a:cubicBezTo>
                  <a:cubicBezTo>
                    <a:pt x="188" y="136"/>
                    <a:pt x="191" y="134"/>
                    <a:pt x="193" y="131"/>
                  </a:cubicBezTo>
                  <a:cubicBezTo>
                    <a:pt x="195" y="129"/>
                    <a:pt x="198" y="126"/>
                    <a:pt x="195" y="126"/>
                  </a:cubicBezTo>
                  <a:cubicBezTo>
                    <a:pt x="188" y="125"/>
                    <a:pt x="187" y="101"/>
                    <a:pt x="184" y="94"/>
                  </a:cubicBezTo>
                  <a:cubicBezTo>
                    <a:pt x="181" y="86"/>
                    <a:pt x="182" y="81"/>
                    <a:pt x="184" y="75"/>
                  </a:cubicBezTo>
                  <a:cubicBezTo>
                    <a:pt x="186" y="69"/>
                    <a:pt x="182" y="59"/>
                    <a:pt x="188" y="49"/>
                  </a:cubicBezTo>
                  <a:cubicBezTo>
                    <a:pt x="193" y="39"/>
                    <a:pt x="186" y="26"/>
                    <a:pt x="193" y="25"/>
                  </a:cubicBezTo>
                  <a:cubicBezTo>
                    <a:pt x="201" y="24"/>
                    <a:pt x="198" y="15"/>
                    <a:pt x="205" y="15"/>
                  </a:cubicBezTo>
                  <a:cubicBezTo>
                    <a:pt x="213" y="15"/>
                    <a:pt x="214" y="4"/>
                    <a:pt x="221" y="8"/>
                  </a:cubicBezTo>
                  <a:cubicBezTo>
                    <a:pt x="229" y="11"/>
                    <a:pt x="229" y="0"/>
                    <a:pt x="234" y="7"/>
                  </a:cubicBezTo>
                  <a:close/>
                  <a:moveTo>
                    <a:pt x="112" y="808"/>
                  </a:moveTo>
                  <a:cubicBezTo>
                    <a:pt x="111" y="813"/>
                    <a:pt x="110" y="817"/>
                    <a:pt x="109" y="819"/>
                  </a:cubicBezTo>
                  <a:cubicBezTo>
                    <a:pt x="106" y="836"/>
                    <a:pt x="102" y="870"/>
                    <a:pt x="97" y="870"/>
                  </a:cubicBezTo>
                  <a:cubicBezTo>
                    <a:pt x="92" y="870"/>
                    <a:pt x="94" y="874"/>
                    <a:pt x="93" y="884"/>
                  </a:cubicBezTo>
                  <a:cubicBezTo>
                    <a:pt x="92" y="893"/>
                    <a:pt x="83" y="894"/>
                    <a:pt x="77" y="897"/>
                  </a:cubicBezTo>
                  <a:cubicBezTo>
                    <a:pt x="72" y="899"/>
                    <a:pt x="70" y="893"/>
                    <a:pt x="70" y="893"/>
                  </a:cubicBezTo>
                  <a:cubicBezTo>
                    <a:pt x="70" y="893"/>
                    <a:pt x="61" y="912"/>
                    <a:pt x="45" y="914"/>
                  </a:cubicBezTo>
                  <a:cubicBezTo>
                    <a:pt x="30" y="916"/>
                    <a:pt x="0" y="922"/>
                    <a:pt x="0" y="914"/>
                  </a:cubicBezTo>
                  <a:cubicBezTo>
                    <a:pt x="0" y="907"/>
                    <a:pt x="3" y="900"/>
                    <a:pt x="13" y="894"/>
                  </a:cubicBezTo>
                  <a:cubicBezTo>
                    <a:pt x="24" y="888"/>
                    <a:pt x="31" y="871"/>
                    <a:pt x="35" y="867"/>
                  </a:cubicBezTo>
                  <a:cubicBezTo>
                    <a:pt x="39" y="863"/>
                    <a:pt x="34" y="864"/>
                    <a:pt x="37" y="856"/>
                  </a:cubicBezTo>
                  <a:cubicBezTo>
                    <a:pt x="41" y="848"/>
                    <a:pt x="51" y="799"/>
                    <a:pt x="53" y="783"/>
                  </a:cubicBezTo>
                  <a:cubicBezTo>
                    <a:pt x="55" y="768"/>
                    <a:pt x="54" y="713"/>
                    <a:pt x="61" y="688"/>
                  </a:cubicBezTo>
                  <a:cubicBezTo>
                    <a:pt x="69" y="663"/>
                    <a:pt x="92" y="581"/>
                    <a:pt x="96" y="558"/>
                  </a:cubicBezTo>
                  <a:cubicBezTo>
                    <a:pt x="99" y="536"/>
                    <a:pt x="104" y="513"/>
                    <a:pt x="104" y="501"/>
                  </a:cubicBezTo>
                  <a:cubicBezTo>
                    <a:pt x="104" y="488"/>
                    <a:pt x="105" y="480"/>
                    <a:pt x="109" y="471"/>
                  </a:cubicBezTo>
                  <a:cubicBezTo>
                    <a:pt x="112" y="462"/>
                    <a:pt x="108" y="450"/>
                    <a:pt x="108" y="450"/>
                  </a:cubicBezTo>
                  <a:cubicBezTo>
                    <a:pt x="108" y="450"/>
                    <a:pt x="99" y="457"/>
                    <a:pt x="94" y="461"/>
                  </a:cubicBezTo>
                  <a:cubicBezTo>
                    <a:pt x="88" y="466"/>
                    <a:pt x="88" y="459"/>
                    <a:pt x="91" y="448"/>
                  </a:cubicBezTo>
                  <a:cubicBezTo>
                    <a:pt x="94" y="437"/>
                    <a:pt x="91" y="431"/>
                    <a:pt x="89" y="434"/>
                  </a:cubicBezTo>
                  <a:cubicBezTo>
                    <a:pt x="86" y="437"/>
                    <a:pt x="84" y="416"/>
                    <a:pt x="77" y="403"/>
                  </a:cubicBezTo>
                  <a:cubicBezTo>
                    <a:pt x="70" y="390"/>
                    <a:pt x="55" y="363"/>
                    <a:pt x="59" y="348"/>
                  </a:cubicBezTo>
                  <a:cubicBezTo>
                    <a:pt x="62" y="333"/>
                    <a:pt x="63" y="306"/>
                    <a:pt x="67" y="293"/>
                  </a:cubicBezTo>
                  <a:cubicBezTo>
                    <a:pt x="72" y="280"/>
                    <a:pt x="76" y="257"/>
                    <a:pt x="80" y="243"/>
                  </a:cubicBezTo>
                  <a:cubicBezTo>
                    <a:pt x="85" y="228"/>
                    <a:pt x="85" y="221"/>
                    <a:pt x="91" y="207"/>
                  </a:cubicBezTo>
                  <a:cubicBezTo>
                    <a:pt x="97" y="192"/>
                    <a:pt x="104" y="176"/>
                    <a:pt x="104" y="169"/>
                  </a:cubicBezTo>
                  <a:cubicBezTo>
                    <a:pt x="104" y="165"/>
                    <a:pt x="106" y="162"/>
                    <a:pt x="112" y="159"/>
                  </a:cubicBezTo>
                  <a:cubicBezTo>
                    <a:pt x="112" y="311"/>
                    <a:pt x="112" y="311"/>
                    <a:pt x="112" y="311"/>
                  </a:cubicBezTo>
                  <a:cubicBezTo>
                    <a:pt x="110" y="316"/>
                    <a:pt x="108" y="319"/>
                    <a:pt x="106" y="319"/>
                  </a:cubicBezTo>
                  <a:cubicBezTo>
                    <a:pt x="100" y="321"/>
                    <a:pt x="100" y="328"/>
                    <a:pt x="106" y="332"/>
                  </a:cubicBezTo>
                  <a:cubicBezTo>
                    <a:pt x="112" y="335"/>
                    <a:pt x="108" y="359"/>
                    <a:pt x="111" y="362"/>
                  </a:cubicBezTo>
                  <a:cubicBezTo>
                    <a:pt x="111" y="362"/>
                    <a:pt x="111" y="362"/>
                    <a:pt x="112" y="362"/>
                  </a:cubicBezTo>
                  <a:lnTo>
                    <a:pt x="112" y="808"/>
                  </a:ln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67" name="Freeform 7"/>
            <p:cNvSpPr>
              <a:spLocks/>
            </p:cNvSpPr>
            <p:nvPr/>
          </p:nvSpPr>
          <p:spPr bwMode="auto">
            <a:xfrm>
              <a:off x="6022976" y="2373313"/>
              <a:ext cx="327025" cy="635000"/>
            </a:xfrm>
            <a:custGeom>
              <a:avLst/>
              <a:gdLst/>
              <a:ahLst/>
              <a:cxnLst>
                <a:cxn ang="0">
                  <a:pos x="110" y="1"/>
                </a:cxn>
                <a:cxn ang="0">
                  <a:pos x="111" y="3"/>
                </a:cxn>
                <a:cxn ang="0">
                  <a:pos x="116" y="11"/>
                </a:cxn>
                <a:cxn ang="0">
                  <a:pos x="116" y="13"/>
                </a:cxn>
                <a:cxn ang="0">
                  <a:pos x="111" y="106"/>
                </a:cxn>
                <a:cxn ang="0">
                  <a:pos x="112" y="182"/>
                </a:cxn>
                <a:cxn ang="0">
                  <a:pos x="125" y="238"/>
                </a:cxn>
                <a:cxn ang="0">
                  <a:pos x="137" y="265"/>
                </a:cxn>
                <a:cxn ang="0">
                  <a:pos x="91" y="262"/>
                </a:cxn>
                <a:cxn ang="0">
                  <a:pos x="15" y="263"/>
                </a:cxn>
                <a:cxn ang="0">
                  <a:pos x="0" y="257"/>
                </a:cxn>
                <a:cxn ang="0">
                  <a:pos x="18" y="208"/>
                </a:cxn>
                <a:cxn ang="0">
                  <a:pos x="32" y="111"/>
                </a:cxn>
                <a:cxn ang="0">
                  <a:pos x="38" y="23"/>
                </a:cxn>
                <a:cxn ang="0">
                  <a:pos x="43" y="8"/>
                </a:cxn>
                <a:cxn ang="0">
                  <a:pos x="44" y="8"/>
                </a:cxn>
                <a:cxn ang="0">
                  <a:pos x="52" y="0"/>
                </a:cxn>
                <a:cxn ang="0">
                  <a:pos x="65" y="17"/>
                </a:cxn>
                <a:cxn ang="0">
                  <a:pos x="87" y="24"/>
                </a:cxn>
                <a:cxn ang="0">
                  <a:pos x="110" y="1"/>
                </a:cxn>
              </a:cxnLst>
              <a:rect l="0" t="0" r="r" b="b"/>
              <a:pathLst>
                <a:path w="137" h="266">
                  <a:moveTo>
                    <a:pt x="110" y="1"/>
                  </a:moveTo>
                  <a:cubicBezTo>
                    <a:pt x="110" y="3"/>
                    <a:pt x="111" y="3"/>
                    <a:pt x="111" y="3"/>
                  </a:cubicBezTo>
                  <a:cubicBezTo>
                    <a:pt x="116" y="11"/>
                    <a:pt x="116" y="11"/>
                    <a:pt x="116" y="11"/>
                  </a:cubicBezTo>
                  <a:cubicBezTo>
                    <a:pt x="116" y="12"/>
                    <a:pt x="116" y="12"/>
                    <a:pt x="116" y="13"/>
                  </a:cubicBezTo>
                  <a:cubicBezTo>
                    <a:pt x="114" y="27"/>
                    <a:pt x="111" y="74"/>
                    <a:pt x="111" y="106"/>
                  </a:cubicBezTo>
                  <a:cubicBezTo>
                    <a:pt x="111" y="139"/>
                    <a:pt x="107" y="156"/>
                    <a:pt x="112" y="182"/>
                  </a:cubicBezTo>
                  <a:cubicBezTo>
                    <a:pt x="117" y="208"/>
                    <a:pt x="118" y="223"/>
                    <a:pt x="125" y="238"/>
                  </a:cubicBezTo>
                  <a:cubicBezTo>
                    <a:pt x="132" y="254"/>
                    <a:pt x="137" y="265"/>
                    <a:pt x="137" y="265"/>
                  </a:cubicBezTo>
                  <a:cubicBezTo>
                    <a:pt x="137" y="265"/>
                    <a:pt x="114" y="262"/>
                    <a:pt x="91" y="262"/>
                  </a:cubicBezTo>
                  <a:cubicBezTo>
                    <a:pt x="67" y="262"/>
                    <a:pt x="24" y="266"/>
                    <a:pt x="15" y="263"/>
                  </a:cubicBezTo>
                  <a:cubicBezTo>
                    <a:pt x="6" y="261"/>
                    <a:pt x="0" y="257"/>
                    <a:pt x="0" y="257"/>
                  </a:cubicBezTo>
                  <a:cubicBezTo>
                    <a:pt x="0" y="257"/>
                    <a:pt x="11" y="234"/>
                    <a:pt x="18" y="208"/>
                  </a:cubicBezTo>
                  <a:cubicBezTo>
                    <a:pt x="25" y="182"/>
                    <a:pt x="32" y="146"/>
                    <a:pt x="32" y="111"/>
                  </a:cubicBezTo>
                  <a:cubicBezTo>
                    <a:pt x="32" y="75"/>
                    <a:pt x="31" y="41"/>
                    <a:pt x="38" y="23"/>
                  </a:cubicBezTo>
                  <a:cubicBezTo>
                    <a:pt x="40" y="17"/>
                    <a:pt x="42" y="12"/>
                    <a:pt x="43" y="8"/>
                  </a:cubicBezTo>
                  <a:cubicBezTo>
                    <a:pt x="44" y="8"/>
                    <a:pt x="42" y="9"/>
                    <a:pt x="44" y="8"/>
                  </a:cubicBezTo>
                  <a:cubicBezTo>
                    <a:pt x="46" y="6"/>
                    <a:pt x="50" y="3"/>
                    <a:pt x="52" y="0"/>
                  </a:cubicBezTo>
                  <a:cubicBezTo>
                    <a:pt x="56" y="5"/>
                    <a:pt x="58" y="8"/>
                    <a:pt x="65" y="17"/>
                  </a:cubicBezTo>
                  <a:cubicBezTo>
                    <a:pt x="73" y="26"/>
                    <a:pt x="74" y="33"/>
                    <a:pt x="87" y="24"/>
                  </a:cubicBezTo>
                  <a:cubicBezTo>
                    <a:pt x="96" y="18"/>
                    <a:pt x="103" y="9"/>
                    <a:pt x="110" y="1"/>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68" name="Freeform 8"/>
            <p:cNvSpPr>
              <a:spLocks/>
            </p:cNvSpPr>
            <p:nvPr/>
          </p:nvSpPr>
          <p:spPr bwMode="auto">
            <a:xfrm>
              <a:off x="6075363" y="2447925"/>
              <a:ext cx="157163" cy="627062"/>
            </a:xfrm>
            <a:custGeom>
              <a:avLst/>
              <a:gdLst/>
              <a:ahLst/>
              <a:cxnLst>
                <a:cxn ang="0">
                  <a:pos x="55" y="0"/>
                </a:cxn>
                <a:cxn ang="0">
                  <a:pos x="42" y="13"/>
                </a:cxn>
                <a:cxn ang="0">
                  <a:pos x="46" y="21"/>
                </a:cxn>
                <a:cxn ang="0">
                  <a:pos x="26" y="99"/>
                </a:cxn>
                <a:cxn ang="0">
                  <a:pos x="3" y="224"/>
                </a:cxn>
                <a:cxn ang="0">
                  <a:pos x="10" y="252"/>
                </a:cxn>
                <a:cxn ang="0">
                  <a:pos x="25" y="253"/>
                </a:cxn>
                <a:cxn ang="0">
                  <a:pos x="42" y="221"/>
                </a:cxn>
                <a:cxn ang="0">
                  <a:pos x="57" y="119"/>
                </a:cxn>
                <a:cxn ang="0">
                  <a:pos x="62" y="41"/>
                </a:cxn>
                <a:cxn ang="0">
                  <a:pos x="58" y="21"/>
                </a:cxn>
                <a:cxn ang="0">
                  <a:pos x="66" y="12"/>
                </a:cxn>
                <a:cxn ang="0">
                  <a:pos x="55" y="0"/>
                </a:cxn>
              </a:cxnLst>
              <a:rect l="0" t="0" r="r" b="b"/>
              <a:pathLst>
                <a:path w="66" h="263">
                  <a:moveTo>
                    <a:pt x="55" y="0"/>
                  </a:moveTo>
                  <a:cubicBezTo>
                    <a:pt x="42" y="13"/>
                    <a:pt x="42" y="13"/>
                    <a:pt x="42" y="13"/>
                  </a:cubicBezTo>
                  <a:cubicBezTo>
                    <a:pt x="42" y="13"/>
                    <a:pt x="49" y="15"/>
                    <a:pt x="46" y="21"/>
                  </a:cubicBezTo>
                  <a:cubicBezTo>
                    <a:pt x="44" y="26"/>
                    <a:pt x="35" y="58"/>
                    <a:pt x="26" y="99"/>
                  </a:cubicBezTo>
                  <a:cubicBezTo>
                    <a:pt x="17" y="141"/>
                    <a:pt x="5" y="214"/>
                    <a:pt x="3" y="224"/>
                  </a:cubicBezTo>
                  <a:cubicBezTo>
                    <a:pt x="0" y="234"/>
                    <a:pt x="3" y="242"/>
                    <a:pt x="10" y="252"/>
                  </a:cubicBezTo>
                  <a:cubicBezTo>
                    <a:pt x="17" y="263"/>
                    <a:pt x="18" y="263"/>
                    <a:pt x="25" y="253"/>
                  </a:cubicBezTo>
                  <a:cubicBezTo>
                    <a:pt x="32" y="244"/>
                    <a:pt x="37" y="248"/>
                    <a:pt x="42" y="221"/>
                  </a:cubicBezTo>
                  <a:cubicBezTo>
                    <a:pt x="46" y="195"/>
                    <a:pt x="53" y="143"/>
                    <a:pt x="57" y="119"/>
                  </a:cubicBezTo>
                  <a:cubicBezTo>
                    <a:pt x="61" y="96"/>
                    <a:pt x="65" y="51"/>
                    <a:pt x="62" y="41"/>
                  </a:cubicBezTo>
                  <a:cubicBezTo>
                    <a:pt x="59" y="31"/>
                    <a:pt x="57" y="25"/>
                    <a:pt x="58" y="21"/>
                  </a:cubicBezTo>
                  <a:cubicBezTo>
                    <a:pt x="59" y="16"/>
                    <a:pt x="66" y="12"/>
                    <a:pt x="66" y="12"/>
                  </a:cubicBezTo>
                  <a:cubicBezTo>
                    <a:pt x="66" y="12"/>
                    <a:pt x="61" y="3"/>
                    <a:pt x="55" y="0"/>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grpSp>
        <p:nvGrpSpPr>
          <p:cNvPr id="3" name="Group 32"/>
          <p:cNvGrpSpPr/>
          <p:nvPr/>
        </p:nvGrpSpPr>
        <p:grpSpPr>
          <a:xfrm>
            <a:off x="8134989" y="2309839"/>
            <a:ext cx="502600" cy="2040402"/>
            <a:chOff x="4129088" y="2282825"/>
            <a:chExt cx="531813" cy="2159000"/>
          </a:xfrm>
          <a:solidFill>
            <a:schemeClr val="accent5"/>
          </a:solidFill>
        </p:grpSpPr>
        <p:sp>
          <p:nvSpPr>
            <p:cNvPr id="70" name="Freeform 9"/>
            <p:cNvSpPr>
              <a:spLocks noEditPoints="1"/>
            </p:cNvSpPr>
            <p:nvPr/>
          </p:nvSpPr>
          <p:spPr bwMode="auto">
            <a:xfrm>
              <a:off x="4129088" y="2282825"/>
              <a:ext cx="531813" cy="2159000"/>
            </a:xfrm>
            <a:custGeom>
              <a:avLst/>
              <a:gdLst/>
              <a:ahLst/>
              <a:cxnLst>
                <a:cxn ang="0">
                  <a:pos x="107" y="1"/>
                </a:cxn>
                <a:cxn ang="0">
                  <a:pos x="147" y="36"/>
                </a:cxn>
                <a:cxn ang="0">
                  <a:pos x="154" y="62"/>
                </a:cxn>
                <a:cxn ang="0">
                  <a:pos x="160" y="98"/>
                </a:cxn>
                <a:cxn ang="0">
                  <a:pos x="171" y="133"/>
                </a:cxn>
                <a:cxn ang="0">
                  <a:pos x="178" y="151"/>
                </a:cxn>
                <a:cxn ang="0">
                  <a:pos x="210" y="170"/>
                </a:cxn>
                <a:cxn ang="0">
                  <a:pos x="221" y="238"/>
                </a:cxn>
                <a:cxn ang="0">
                  <a:pos x="214" y="296"/>
                </a:cxn>
                <a:cxn ang="0">
                  <a:pos x="191" y="313"/>
                </a:cxn>
                <a:cxn ang="0">
                  <a:pos x="198" y="371"/>
                </a:cxn>
                <a:cxn ang="0">
                  <a:pos x="206" y="414"/>
                </a:cxn>
                <a:cxn ang="0">
                  <a:pos x="194" y="416"/>
                </a:cxn>
                <a:cxn ang="0">
                  <a:pos x="189" y="474"/>
                </a:cxn>
                <a:cxn ang="0">
                  <a:pos x="172" y="570"/>
                </a:cxn>
                <a:cxn ang="0">
                  <a:pos x="165" y="582"/>
                </a:cxn>
                <a:cxn ang="0">
                  <a:pos x="157" y="582"/>
                </a:cxn>
                <a:cxn ang="0">
                  <a:pos x="155" y="611"/>
                </a:cxn>
                <a:cxn ang="0">
                  <a:pos x="149" y="670"/>
                </a:cxn>
                <a:cxn ang="0">
                  <a:pos x="123" y="764"/>
                </a:cxn>
                <a:cxn ang="0">
                  <a:pos x="141" y="817"/>
                </a:cxn>
                <a:cxn ang="0">
                  <a:pos x="156" y="852"/>
                </a:cxn>
                <a:cxn ang="0">
                  <a:pos x="133" y="854"/>
                </a:cxn>
                <a:cxn ang="0">
                  <a:pos x="122" y="846"/>
                </a:cxn>
                <a:cxn ang="0">
                  <a:pos x="125" y="864"/>
                </a:cxn>
                <a:cxn ang="0">
                  <a:pos x="112" y="905"/>
                </a:cxn>
                <a:cxn ang="0">
                  <a:pos x="107" y="905"/>
                </a:cxn>
                <a:cxn ang="0">
                  <a:pos x="107" y="636"/>
                </a:cxn>
                <a:cxn ang="0">
                  <a:pos x="109" y="621"/>
                </a:cxn>
                <a:cxn ang="0">
                  <a:pos x="109" y="580"/>
                </a:cxn>
                <a:cxn ang="0">
                  <a:pos x="107" y="596"/>
                </a:cxn>
                <a:cxn ang="0">
                  <a:pos x="107" y="1"/>
                </a:cxn>
                <a:cxn ang="0">
                  <a:pos x="106" y="1"/>
                </a:cxn>
                <a:cxn ang="0">
                  <a:pos x="107" y="1"/>
                </a:cxn>
                <a:cxn ang="0">
                  <a:pos x="107" y="596"/>
                </a:cxn>
                <a:cxn ang="0">
                  <a:pos x="104" y="611"/>
                </a:cxn>
                <a:cxn ang="0">
                  <a:pos x="105" y="632"/>
                </a:cxn>
                <a:cxn ang="0">
                  <a:pos x="106" y="645"/>
                </a:cxn>
                <a:cxn ang="0">
                  <a:pos x="107" y="636"/>
                </a:cxn>
                <a:cxn ang="0">
                  <a:pos x="107" y="905"/>
                </a:cxn>
                <a:cxn ang="0">
                  <a:pos x="89" y="869"/>
                </a:cxn>
                <a:cxn ang="0">
                  <a:pos x="88" y="831"/>
                </a:cxn>
                <a:cxn ang="0">
                  <a:pos x="81" y="789"/>
                </a:cxn>
                <a:cxn ang="0">
                  <a:pos x="52" y="662"/>
                </a:cxn>
                <a:cxn ang="0">
                  <a:pos x="53" y="606"/>
                </a:cxn>
                <a:cxn ang="0">
                  <a:pos x="50" y="579"/>
                </a:cxn>
                <a:cxn ang="0">
                  <a:pos x="34" y="565"/>
                </a:cxn>
                <a:cxn ang="0">
                  <a:pos x="29" y="465"/>
                </a:cxn>
                <a:cxn ang="0">
                  <a:pos x="31" y="410"/>
                </a:cxn>
                <a:cxn ang="0">
                  <a:pos x="11" y="407"/>
                </a:cxn>
                <a:cxn ang="0">
                  <a:pos x="27" y="360"/>
                </a:cxn>
                <a:cxn ang="0">
                  <a:pos x="30" y="326"/>
                </a:cxn>
                <a:cxn ang="0">
                  <a:pos x="2" y="302"/>
                </a:cxn>
                <a:cxn ang="0">
                  <a:pos x="2" y="234"/>
                </a:cxn>
                <a:cxn ang="0">
                  <a:pos x="7" y="204"/>
                </a:cxn>
                <a:cxn ang="0">
                  <a:pos x="27" y="154"/>
                </a:cxn>
                <a:cxn ang="0">
                  <a:pos x="48" y="145"/>
                </a:cxn>
                <a:cxn ang="0">
                  <a:pos x="50" y="126"/>
                </a:cxn>
                <a:cxn ang="0">
                  <a:pos x="63" y="101"/>
                </a:cxn>
                <a:cxn ang="0">
                  <a:pos x="64" y="64"/>
                </a:cxn>
                <a:cxn ang="0">
                  <a:pos x="106" y="1"/>
                </a:cxn>
              </a:cxnLst>
              <a:rect l="0" t="0" r="r" b="b"/>
              <a:pathLst>
                <a:path w="223" h="905">
                  <a:moveTo>
                    <a:pt x="107" y="1"/>
                  </a:moveTo>
                  <a:cubicBezTo>
                    <a:pt x="127" y="0"/>
                    <a:pt x="143" y="19"/>
                    <a:pt x="147" y="36"/>
                  </a:cubicBezTo>
                  <a:cubicBezTo>
                    <a:pt x="151" y="54"/>
                    <a:pt x="154" y="53"/>
                    <a:pt x="154" y="62"/>
                  </a:cubicBezTo>
                  <a:cubicBezTo>
                    <a:pt x="154" y="72"/>
                    <a:pt x="158" y="83"/>
                    <a:pt x="160" y="98"/>
                  </a:cubicBezTo>
                  <a:cubicBezTo>
                    <a:pt x="162" y="114"/>
                    <a:pt x="163" y="124"/>
                    <a:pt x="171" y="133"/>
                  </a:cubicBezTo>
                  <a:cubicBezTo>
                    <a:pt x="179" y="142"/>
                    <a:pt x="178" y="151"/>
                    <a:pt x="178" y="151"/>
                  </a:cubicBezTo>
                  <a:cubicBezTo>
                    <a:pt x="178" y="151"/>
                    <a:pt x="204" y="153"/>
                    <a:pt x="210" y="170"/>
                  </a:cubicBezTo>
                  <a:cubicBezTo>
                    <a:pt x="217" y="188"/>
                    <a:pt x="218" y="218"/>
                    <a:pt x="221" y="238"/>
                  </a:cubicBezTo>
                  <a:cubicBezTo>
                    <a:pt x="223" y="258"/>
                    <a:pt x="221" y="281"/>
                    <a:pt x="214" y="296"/>
                  </a:cubicBezTo>
                  <a:cubicBezTo>
                    <a:pt x="207" y="311"/>
                    <a:pt x="191" y="313"/>
                    <a:pt x="191" y="313"/>
                  </a:cubicBezTo>
                  <a:cubicBezTo>
                    <a:pt x="191" y="313"/>
                    <a:pt x="189" y="344"/>
                    <a:pt x="198" y="371"/>
                  </a:cubicBezTo>
                  <a:cubicBezTo>
                    <a:pt x="207" y="399"/>
                    <a:pt x="213" y="413"/>
                    <a:pt x="206" y="414"/>
                  </a:cubicBezTo>
                  <a:cubicBezTo>
                    <a:pt x="198" y="416"/>
                    <a:pt x="194" y="416"/>
                    <a:pt x="194" y="416"/>
                  </a:cubicBezTo>
                  <a:cubicBezTo>
                    <a:pt x="194" y="416"/>
                    <a:pt x="194" y="451"/>
                    <a:pt x="189" y="474"/>
                  </a:cubicBezTo>
                  <a:cubicBezTo>
                    <a:pt x="184" y="497"/>
                    <a:pt x="172" y="555"/>
                    <a:pt x="172" y="570"/>
                  </a:cubicBezTo>
                  <a:cubicBezTo>
                    <a:pt x="172" y="584"/>
                    <a:pt x="171" y="582"/>
                    <a:pt x="165" y="582"/>
                  </a:cubicBezTo>
                  <a:cubicBezTo>
                    <a:pt x="160" y="582"/>
                    <a:pt x="157" y="582"/>
                    <a:pt x="157" y="582"/>
                  </a:cubicBezTo>
                  <a:cubicBezTo>
                    <a:pt x="157" y="582"/>
                    <a:pt x="158" y="605"/>
                    <a:pt x="155" y="611"/>
                  </a:cubicBezTo>
                  <a:cubicBezTo>
                    <a:pt x="152" y="616"/>
                    <a:pt x="157" y="642"/>
                    <a:pt x="149" y="670"/>
                  </a:cubicBezTo>
                  <a:cubicBezTo>
                    <a:pt x="140" y="697"/>
                    <a:pt x="123" y="744"/>
                    <a:pt x="123" y="764"/>
                  </a:cubicBezTo>
                  <a:cubicBezTo>
                    <a:pt x="123" y="783"/>
                    <a:pt x="132" y="807"/>
                    <a:pt x="141" y="817"/>
                  </a:cubicBezTo>
                  <a:cubicBezTo>
                    <a:pt x="150" y="827"/>
                    <a:pt x="163" y="847"/>
                    <a:pt x="156" y="852"/>
                  </a:cubicBezTo>
                  <a:cubicBezTo>
                    <a:pt x="149" y="857"/>
                    <a:pt x="139" y="856"/>
                    <a:pt x="133" y="854"/>
                  </a:cubicBezTo>
                  <a:cubicBezTo>
                    <a:pt x="127" y="852"/>
                    <a:pt x="122" y="846"/>
                    <a:pt x="122" y="846"/>
                  </a:cubicBezTo>
                  <a:cubicBezTo>
                    <a:pt x="122" y="846"/>
                    <a:pt x="122" y="856"/>
                    <a:pt x="125" y="864"/>
                  </a:cubicBezTo>
                  <a:cubicBezTo>
                    <a:pt x="128" y="871"/>
                    <a:pt x="125" y="905"/>
                    <a:pt x="112" y="905"/>
                  </a:cubicBezTo>
                  <a:cubicBezTo>
                    <a:pt x="110" y="905"/>
                    <a:pt x="108" y="905"/>
                    <a:pt x="107" y="905"/>
                  </a:cubicBezTo>
                  <a:cubicBezTo>
                    <a:pt x="107" y="636"/>
                    <a:pt x="107" y="636"/>
                    <a:pt x="107" y="636"/>
                  </a:cubicBezTo>
                  <a:cubicBezTo>
                    <a:pt x="107" y="631"/>
                    <a:pt x="108" y="624"/>
                    <a:pt x="109" y="621"/>
                  </a:cubicBezTo>
                  <a:cubicBezTo>
                    <a:pt x="112" y="614"/>
                    <a:pt x="110" y="600"/>
                    <a:pt x="109" y="580"/>
                  </a:cubicBezTo>
                  <a:cubicBezTo>
                    <a:pt x="109" y="580"/>
                    <a:pt x="108" y="588"/>
                    <a:pt x="107" y="596"/>
                  </a:cubicBezTo>
                  <a:lnTo>
                    <a:pt x="107" y="1"/>
                  </a:lnTo>
                  <a:close/>
                  <a:moveTo>
                    <a:pt x="106" y="1"/>
                  </a:moveTo>
                  <a:cubicBezTo>
                    <a:pt x="107" y="1"/>
                    <a:pt x="107" y="1"/>
                    <a:pt x="107" y="1"/>
                  </a:cubicBezTo>
                  <a:cubicBezTo>
                    <a:pt x="107" y="596"/>
                    <a:pt x="107" y="596"/>
                    <a:pt x="107" y="596"/>
                  </a:cubicBezTo>
                  <a:cubicBezTo>
                    <a:pt x="106" y="602"/>
                    <a:pt x="105" y="608"/>
                    <a:pt x="104" y="611"/>
                  </a:cubicBezTo>
                  <a:cubicBezTo>
                    <a:pt x="102" y="620"/>
                    <a:pt x="105" y="626"/>
                    <a:pt x="105" y="632"/>
                  </a:cubicBezTo>
                  <a:cubicBezTo>
                    <a:pt x="105" y="637"/>
                    <a:pt x="106" y="645"/>
                    <a:pt x="106" y="645"/>
                  </a:cubicBezTo>
                  <a:cubicBezTo>
                    <a:pt x="106" y="645"/>
                    <a:pt x="106" y="641"/>
                    <a:pt x="107" y="636"/>
                  </a:cubicBezTo>
                  <a:cubicBezTo>
                    <a:pt x="107" y="905"/>
                    <a:pt x="107" y="905"/>
                    <a:pt x="107" y="905"/>
                  </a:cubicBezTo>
                  <a:cubicBezTo>
                    <a:pt x="96" y="901"/>
                    <a:pt x="88" y="888"/>
                    <a:pt x="89" y="869"/>
                  </a:cubicBezTo>
                  <a:cubicBezTo>
                    <a:pt x="89" y="847"/>
                    <a:pt x="84" y="843"/>
                    <a:pt x="88" y="831"/>
                  </a:cubicBezTo>
                  <a:cubicBezTo>
                    <a:pt x="91" y="818"/>
                    <a:pt x="87" y="809"/>
                    <a:pt x="81" y="789"/>
                  </a:cubicBezTo>
                  <a:cubicBezTo>
                    <a:pt x="75" y="769"/>
                    <a:pt x="51" y="684"/>
                    <a:pt x="52" y="662"/>
                  </a:cubicBezTo>
                  <a:cubicBezTo>
                    <a:pt x="53" y="640"/>
                    <a:pt x="56" y="621"/>
                    <a:pt x="53" y="606"/>
                  </a:cubicBezTo>
                  <a:cubicBezTo>
                    <a:pt x="51" y="592"/>
                    <a:pt x="50" y="579"/>
                    <a:pt x="50" y="579"/>
                  </a:cubicBezTo>
                  <a:cubicBezTo>
                    <a:pt x="50" y="579"/>
                    <a:pt x="34" y="586"/>
                    <a:pt x="34" y="565"/>
                  </a:cubicBezTo>
                  <a:cubicBezTo>
                    <a:pt x="34" y="544"/>
                    <a:pt x="31" y="483"/>
                    <a:pt x="29" y="465"/>
                  </a:cubicBezTo>
                  <a:cubicBezTo>
                    <a:pt x="28" y="446"/>
                    <a:pt x="31" y="410"/>
                    <a:pt x="31" y="410"/>
                  </a:cubicBezTo>
                  <a:cubicBezTo>
                    <a:pt x="31" y="410"/>
                    <a:pt x="16" y="409"/>
                    <a:pt x="11" y="407"/>
                  </a:cubicBezTo>
                  <a:cubicBezTo>
                    <a:pt x="6" y="405"/>
                    <a:pt x="24" y="373"/>
                    <a:pt x="27" y="360"/>
                  </a:cubicBezTo>
                  <a:cubicBezTo>
                    <a:pt x="31" y="348"/>
                    <a:pt x="30" y="326"/>
                    <a:pt x="30" y="326"/>
                  </a:cubicBezTo>
                  <a:cubicBezTo>
                    <a:pt x="30" y="326"/>
                    <a:pt x="3" y="325"/>
                    <a:pt x="2" y="302"/>
                  </a:cubicBezTo>
                  <a:cubicBezTo>
                    <a:pt x="1" y="279"/>
                    <a:pt x="0" y="247"/>
                    <a:pt x="2" y="234"/>
                  </a:cubicBezTo>
                  <a:cubicBezTo>
                    <a:pt x="4" y="220"/>
                    <a:pt x="5" y="222"/>
                    <a:pt x="7" y="204"/>
                  </a:cubicBezTo>
                  <a:cubicBezTo>
                    <a:pt x="9" y="186"/>
                    <a:pt x="18" y="155"/>
                    <a:pt x="27" y="154"/>
                  </a:cubicBezTo>
                  <a:cubicBezTo>
                    <a:pt x="36" y="153"/>
                    <a:pt x="48" y="145"/>
                    <a:pt x="48" y="145"/>
                  </a:cubicBezTo>
                  <a:cubicBezTo>
                    <a:pt x="48" y="145"/>
                    <a:pt x="39" y="135"/>
                    <a:pt x="50" y="126"/>
                  </a:cubicBezTo>
                  <a:cubicBezTo>
                    <a:pt x="61" y="117"/>
                    <a:pt x="68" y="113"/>
                    <a:pt x="63" y="101"/>
                  </a:cubicBezTo>
                  <a:cubicBezTo>
                    <a:pt x="58" y="89"/>
                    <a:pt x="61" y="80"/>
                    <a:pt x="64" y="64"/>
                  </a:cubicBezTo>
                  <a:cubicBezTo>
                    <a:pt x="67" y="49"/>
                    <a:pt x="75" y="1"/>
                    <a:pt x="106" y="1"/>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71" name="Freeform 10"/>
            <p:cNvSpPr>
              <a:spLocks/>
            </p:cNvSpPr>
            <p:nvPr/>
          </p:nvSpPr>
          <p:spPr bwMode="auto">
            <a:xfrm>
              <a:off x="4343401" y="2589213"/>
              <a:ext cx="127000" cy="244475"/>
            </a:xfrm>
            <a:custGeom>
              <a:avLst/>
              <a:gdLst/>
              <a:ahLst/>
              <a:cxnLst>
                <a:cxn ang="0">
                  <a:pos x="1" y="3"/>
                </a:cxn>
                <a:cxn ang="0">
                  <a:pos x="15" y="24"/>
                </a:cxn>
                <a:cxn ang="0">
                  <a:pos x="24" y="72"/>
                </a:cxn>
                <a:cxn ang="0">
                  <a:pos x="33" y="52"/>
                </a:cxn>
                <a:cxn ang="0">
                  <a:pos x="37" y="28"/>
                </a:cxn>
                <a:cxn ang="0">
                  <a:pos x="52" y="0"/>
                </a:cxn>
                <a:cxn ang="0">
                  <a:pos x="53" y="19"/>
                </a:cxn>
                <a:cxn ang="0">
                  <a:pos x="38" y="65"/>
                </a:cxn>
                <a:cxn ang="0">
                  <a:pos x="25" y="97"/>
                </a:cxn>
                <a:cxn ang="0">
                  <a:pos x="13" y="67"/>
                </a:cxn>
                <a:cxn ang="0">
                  <a:pos x="1" y="3"/>
                </a:cxn>
              </a:cxnLst>
              <a:rect l="0" t="0" r="r" b="b"/>
              <a:pathLst>
                <a:path w="53" h="103">
                  <a:moveTo>
                    <a:pt x="1" y="3"/>
                  </a:moveTo>
                  <a:cubicBezTo>
                    <a:pt x="1" y="3"/>
                    <a:pt x="15" y="15"/>
                    <a:pt x="15" y="24"/>
                  </a:cubicBezTo>
                  <a:cubicBezTo>
                    <a:pt x="15" y="33"/>
                    <a:pt x="21" y="63"/>
                    <a:pt x="24" y="72"/>
                  </a:cubicBezTo>
                  <a:cubicBezTo>
                    <a:pt x="27" y="82"/>
                    <a:pt x="28" y="61"/>
                    <a:pt x="33" y="52"/>
                  </a:cubicBezTo>
                  <a:cubicBezTo>
                    <a:pt x="38" y="43"/>
                    <a:pt x="40" y="35"/>
                    <a:pt x="37" y="28"/>
                  </a:cubicBezTo>
                  <a:cubicBezTo>
                    <a:pt x="35" y="21"/>
                    <a:pt x="45" y="18"/>
                    <a:pt x="52" y="0"/>
                  </a:cubicBezTo>
                  <a:cubicBezTo>
                    <a:pt x="53" y="7"/>
                    <a:pt x="53" y="12"/>
                    <a:pt x="53" y="19"/>
                  </a:cubicBezTo>
                  <a:cubicBezTo>
                    <a:pt x="52" y="26"/>
                    <a:pt x="41" y="58"/>
                    <a:pt x="38" y="65"/>
                  </a:cubicBezTo>
                  <a:cubicBezTo>
                    <a:pt x="35" y="71"/>
                    <a:pt x="26" y="91"/>
                    <a:pt x="25" y="97"/>
                  </a:cubicBezTo>
                  <a:cubicBezTo>
                    <a:pt x="25" y="103"/>
                    <a:pt x="17" y="86"/>
                    <a:pt x="13" y="67"/>
                  </a:cubicBezTo>
                  <a:cubicBezTo>
                    <a:pt x="8" y="48"/>
                    <a:pt x="0" y="21"/>
                    <a:pt x="1" y="3"/>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72" name="Freeform 11"/>
            <p:cNvSpPr>
              <a:spLocks/>
            </p:cNvSpPr>
            <p:nvPr/>
          </p:nvSpPr>
          <p:spPr bwMode="auto">
            <a:xfrm>
              <a:off x="4279901" y="2927350"/>
              <a:ext cx="23813" cy="52387"/>
            </a:xfrm>
            <a:custGeom>
              <a:avLst/>
              <a:gdLst/>
              <a:ahLst/>
              <a:cxnLst>
                <a:cxn ang="0">
                  <a:pos x="7" y="22"/>
                </a:cxn>
                <a:cxn ang="0">
                  <a:pos x="9" y="9"/>
                </a:cxn>
                <a:cxn ang="0">
                  <a:pos x="9" y="0"/>
                </a:cxn>
                <a:cxn ang="0">
                  <a:pos x="2" y="1"/>
                </a:cxn>
                <a:cxn ang="0">
                  <a:pos x="0" y="19"/>
                </a:cxn>
                <a:cxn ang="0">
                  <a:pos x="7" y="22"/>
                </a:cxn>
              </a:cxnLst>
              <a:rect l="0" t="0" r="r" b="b"/>
              <a:pathLst>
                <a:path w="10" h="22">
                  <a:moveTo>
                    <a:pt x="7" y="22"/>
                  </a:moveTo>
                  <a:cubicBezTo>
                    <a:pt x="7" y="22"/>
                    <a:pt x="9" y="16"/>
                    <a:pt x="9" y="9"/>
                  </a:cubicBezTo>
                  <a:cubicBezTo>
                    <a:pt x="10" y="2"/>
                    <a:pt x="9" y="0"/>
                    <a:pt x="9" y="0"/>
                  </a:cubicBezTo>
                  <a:cubicBezTo>
                    <a:pt x="2" y="1"/>
                    <a:pt x="2" y="1"/>
                    <a:pt x="2" y="1"/>
                  </a:cubicBezTo>
                  <a:cubicBezTo>
                    <a:pt x="2" y="1"/>
                    <a:pt x="1" y="15"/>
                    <a:pt x="0" y="19"/>
                  </a:cubicBezTo>
                  <a:cubicBezTo>
                    <a:pt x="3" y="22"/>
                    <a:pt x="7" y="22"/>
                    <a:pt x="7" y="22"/>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73" name="Freeform 12"/>
            <p:cNvSpPr>
              <a:spLocks/>
            </p:cNvSpPr>
            <p:nvPr/>
          </p:nvSpPr>
          <p:spPr bwMode="auto">
            <a:xfrm>
              <a:off x="4456113" y="3035300"/>
              <a:ext cx="26988" cy="53975"/>
            </a:xfrm>
            <a:custGeom>
              <a:avLst/>
              <a:gdLst/>
              <a:ahLst/>
              <a:cxnLst>
                <a:cxn ang="0">
                  <a:pos x="3" y="0"/>
                </a:cxn>
                <a:cxn ang="0">
                  <a:pos x="1" y="18"/>
                </a:cxn>
                <a:cxn ang="0">
                  <a:pos x="11" y="18"/>
                </a:cxn>
                <a:cxn ang="0">
                  <a:pos x="11" y="0"/>
                </a:cxn>
                <a:cxn ang="0">
                  <a:pos x="3" y="0"/>
                </a:cxn>
              </a:cxnLst>
              <a:rect l="0" t="0" r="r" b="b"/>
              <a:pathLst>
                <a:path w="11" h="23">
                  <a:moveTo>
                    <a:pt x="3" y="0"/>
                  </a:moveTo>
                  <a:cubicBezTo>
                    <a:pt x="3" y="0"/>
                    <a:pt x="1" y="14"/>
                    <a:pt x="1" y="18"/>
                  </a:cubicBezTo>
                  <a:cubicBezTo>
                    <a:pt x="0" y="23"/>
                    <a:pt x="11" y="18"/>
                    <a:pt x="11" y="18"/>
                  </a:cubicBezTo>
                  <a:cubicBezTo>
                    <a:pt x="11" y="0"/>
                    <a:pt x="11" y="0"/>
                    <a:pt x="11" y="0"/>
                  </a:cubicBezTo>
                  <a:lnTo>
                    <a:pt x="3" y="0"/>
                  </a:ln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grpSp>
        <p:nvGrpSpPr>
          <p:cNvPr id="4" name="Group 33"/>
          <p:cNvGrpSpPr/>
          <p:nvPr/>
        </p:nvGrpSpPr>
        <p:grpSpPr>
          <a:xfrm>
            <a:off x="5889414" y="2005135"/>
            <a:ext cx="582739" cy="2000890"/>
            <a:chOff x="4948238" y="2751138"/>
            <a:chExt cx="585788" cy="2011362"/>
          </a:xfrm>
        </p:grpSpPr>
        <p:sp>
          <p:nvSpPr>
            <p:cNvPr id="75" name="Freeform 13"/>
            <p:cNvSpPr>
              <a:spLocks/>
            </p:cNvSpPr>
            <p:nvPr/>
          </p:nvSpPr>
          <p:spPr bwMode="auto">
            <a:xfrm>
              <a:off x="4948238" y="2751138"/>
              <a:ext cx="585788" cy="2011362"/>
            </a:xfrm>
            <a:custGeom>
              <a:avLst/>
              <a:gdLst/>
              <a:ahLst/>
              <a:cxnLst>
                <a:cxn ang="0">
                  <a:pos x="102" y="0"/>
                </a:cxn>
                <a:cxn ang="0">
                  <a:pos x="144" y="41"/>
                </a:cxn>
                <a:cxn ang="0">
                  <a:pos x="140" y="85"/>
                </a:cxn>
                <a:cxn ang="0">
                  <a:pos x="136" y="92"/>
                </a:cxn>
                <a:cxn ang="0">
                  <a:pos x="131" y="113"/>
                </a:cxn>
                <a:cxn ang="0">
                  <a:pos x="124" y="124"/>
                </a:cxn>
                <a:cxn ang="0">
                  <a:pos x="132" y="139"/>
                </a:cxn>
                <a:cxn ang="0">
                  <a:pos x="168" y="154"/>
                </a:cxn>
                <a:cxn ang="0">
                  <a:pos x="194" y="179"/>
                </a:cxn>
                <a:cxn ang="0">
                  <a:pos x="220" y="221"/>
                </a:cxn>
                <a:cxn ang="0">
                  <a:pos x="242" y="268"/>
                </a:cxn>
                <a:cxn ang="0">
                  <a:pos x="200" y="292"/>
                </a:cxn>
                <a:cxn ang="0">
                  <a:pos x="181" y="284"/>
                </a:cxn>
                <a:cxn ang="0">
                  <a:pos x="194" y="361"/>
                </a:cxn>
                <a:cxn ang="0">
                  <a:pos x="203" y="440"/>
                </a:cxn>
                <a:cxn ang="0">
                  <a:pos x="188" y="448"/>
                </a:cxn>
                <a:cxn ang="0">
                  <a:pos x="176" y="549"/>
                </a:cxn>
                <a:cxn ang="0">
                  <a:pos x="162" y="646"/>
                </a:cxn>
                <a:cxn ang="0">
                  <a:pos x="160" y="707"/>
                </a:cxn>
                <a:cxn ang="0">
                  <a:pos x="188" y="746"/>
                </a:cxn>
                <a:cxn ang="0">
                  <a:pos x="221" y="753"/>
                </a:cxn>
                <a:cxn ang="0">
                  <a:pos x="217" y="768"/>
                </a:cxn>
                <a:cxn ang="0">
                  <a:pos x="165" y="763"/>
                </a:cxn>
                <a:cxn ang="0">
                  <a:pos x="146" y="755"/>
                </a:cxn>
                <a:cxn ang="0">
                  <a:pos x="132" y="765"/>
                </a:cxn>
                <a:cxn ang="0">
                  <a:pos x="112" y="753"/>
                </a:cxn>
                <a:cxn ang="0">
                  <a:pos x="109" y="720"/>
                </a:cxn>
                <a:cxn ang="0">
                  <a:pos x="113" y="683"/>
                </a:cxn>
                <a:cxn ang="0">
                  <a:pos x="106" y="629"/>
                </a:cxn>
                <a:cxn ang="0">
                  <a:pos x="106" y="585"/>
                </a:cxn>
                <a:cxn ang="0">
                  <a:pos x="111" y="544"/>
                </a:cxn>
                <a:cxn ang="0">
                  <a:pos x="110" y="516"/>
                </a:cxn>
                <a:cxn ang="0">
                  <a:pos x="95" y="594"/>
                </a:cxn>
                <a:cxn ang="0">
                  <a:pos x="87" y="685"/>
                </a:cxn>
                <a:cxn ang="0">
                  <a:pos x="73" y="742"/>
                </a:cxn>
                <a:cxn ang="0">
                  <a:pos x="68" y="767"/>
                </a:cxn>
                <a:cxn ang="0">
                  <a:pos x="75" y="798"/>
                </a:cxn>
                <a:cxn ang="0">
                  <a:pos x="69" y="843"/>
                </a:cxn>
                <a:cxn ang="0">
                  <a:pos x="30" y="816"/>
                </a:cxn>
                <a:cxn ang="0">
                  <a:pos x="27" y="772"/>
                </a:cxn>
                <a:cxn ang="0">
                  <a:pos x="22" y="738"/>
                </a:cxn>
                <a:cxn ang="0">
                  <a:pos x="22" y="690"/>
                </a:cxn>
                <a:cxn ang="0">
                  <a:pos x="29" y="607"/>
                </a:cxn>
                <a:cxn ang="0">
                  <a:pos x="38" y="506"/>
                </a:cxn>
                <a:cxn ang="0">
                  <a:pos x="39" y="453"/>
                </a:cxn>
                <a:cxn ang="0">
                  <a:pos x="13" y="442"/>
                </a:cxn>
                <a:cxn ang="0">
                  <a:pos x="23" y="379"/>
                </a:cxn>
                <a:cxn ang="0">
                  <a:pos x="37" y="314"/>
                </a:cxn>
                <a:cxn ang="0">
                  <a:pos x="33" y="270"/>
                </a:cxn>
                <a:cxn ang="0">
                  <a:pos x="10" y="214"/>
                </a:cxn>
                <a:cxn ang="0">
                  <a:pos x="9" y="152"/>
                </a:cxn>
                <a:cxn ang="0">
                  <a:pos x="47" y="139"/>
                </a:cxn>
                <a:cxn ang="0">
                  <a:pos x="67" y="116"/>
                </a:cxn>
                <a:cxn ang="0">
                  <a:pos x="74" y="107"/>
                </a:cxn>
                <a:cxn ang="0">
                  <a:pos x="72" y="93"/>
                </a:cxn>
                <a:cxn ang="0">
                  <a:pos x="61" y="79"/>
                </a:cxn>
                <a:cxn ang="0">
                  <a:pos x="60" y="33"/>
                </a:cxn>
                <a:cxn ang="0">
                  <a:pos x="102" y="0"/>
                </a:cxn>
              </a:cxnLst>
              <a:rect l="0" t="0" r="r" b="b"/>
              <a:pathLst>
                <a:path w="246" h="843">
                  <a:moveTo>
                    <a:pt x="102" y="0"/>
                  </a:moveTo>
                  <a:cubicBezTo>
                    <a:pt x="118" y="0"/>
                    <a:pt x="144" y="16"/>
                    <a:pt x="144" y="41"/>
                  </a:cubicBezTo>
                  <a:cubicBezTo>
                    <a:pt x="144" y="66"/>
                    <a:pt x="142" y="77"/>
                    <a:pt x="140" y="85"/>
                  </a:cubicBezTo>
                  <a:cubicBezTo>
                    <a:pt x="138" y="93"/>
                    <a:pt x="136" y="92"/>
                    <a:pt x="136" y="92"/>
                  </a:cubicBezTo>
                  <a:cubicBezTo>
                    <a:pt x="136" y="92"/>
                    <a:pt x="136" y="109"/>
                    <a:pt x="131" y="113"/>
                  </a:cubicBezTo>
                  <a:cubicBezTo>
                    <a:pt x="125" y="117"/>
                    <a:pt x="124" y="119"/>
                    <a:pt x="124" y="124"/>
                  </a:cubicBezTo>
                  <a:cubicBezTo>
                    <a:pt x="124" y="129"/>
                    <a:pt x="127" y="133"/>
                    <a:pt x="132" y="139"/>
                  </a:cubicBezTo>
                  <a:cubicBezTo>
                    <a:pt x="137" y="144"/>
                    <a:pt x="157" y="150"/>
                    <a:pt x="168" y="154"/>
                  </a:cubicBezTo>
                  <a:cubicBezTo>
                    <a:pt x="179" y="158"/>
                    <a:pt x="188" y="165"/>
                    <a:pt x="194" y="179"/>
                  </a:cubicBezTo>
                  <a:cubicBezTo>
                    <a:pt x="200" y="192"/>
                    <a:pt x="209" y="209"/>
                    <a:pt x="220" y="221"/>
                  </a:cubicBezTo>
                  <a:cubicBezTo>
                    <a:pt x="232" y="232"/>
                    <a:pt x="246" y="251"/>
                    <a:pt x="242" y="268"/>
                  </a:cubicBezTo>
                  <a:cubicBezTo>
                    <a:pt x="238" y="286"/>
                    <a:pt x="213" y="299"/>
                    <a:pt x="200" y="292"/>
                  </a:cubicBezTo>
                  <a:cubicBezTo>
                    <a:pt x="186" y="284"/>
                    <a:pt x="181" y="284"/>
                    <a:pt x="181" y="284"/>
                  </a:cubicBezTo>
                  <a:cubicBezTo>
                    <a:pt x="181" y="284"/>
                    <a:pt x="190" y="322"/>
                    <a:pt x="194" y="361"/>
                  </a:cubicBezTo>
                  <a:cubicBezTo>
                    <a:pt x="198" y="400"/>
                    <a:pt x="209" y="437"/>
                    <a:pt x="203" y="440"/>
                  </a:cubicBezTo>
                  <a:cubicBezTo>
                    <a:pt x="197" y="444"/>
                    <a:pt x="188" y="448"/>
                    <a:pt x="188" y="448"/>
                  </a:cubicBezTo>
                  <a:cubicBezTo>
                    <a:pt x="188" y="448"/>
                    <a:pt x="186" y="502"/>
                    <a:pt x="176" y="549"/>
                  </a:cubicBezTo>
                  <a:cubicBezTo>
                    <a:pt x="167" y="597"/>
                    <a:pt x="163" y="618"/>
                    <a:pt x="162" y="646"/>
                  </a:cubicBezTo>
                  <a:cubicBezTo>
                    <a:pt x="160" y="674"/>
                    <a:pt x="157" y="695"/>
                    <a:pt x="160" y="707"/>
                  </a:cubicBezTo>
                  <a:cubicBezTo>
                    <a:pt x="162" y="718"/>
                    <a:pt x="179" y="742"/>
                    <a:pt x="188" y="746"/>
                  </a:cubicBezTo>
                  <a:cubicBezTo>
                    <a:pt x="197" y="750"/>
                    <a:pt x="214" y="750"/>
                    <a:pt x="221" y="753"/>
                  </a:cubicBezTo>
                  <a:cubicBezTo>
                    <a:pt x="228" y="756"/>
                    <a:pt x="233" y="765"/>
                    <a:pt x="217" y="768"/>
                  </a:cubicBezTo>
                  <a:cubicBezTo>
                    <a:pt x="202" y="770"/>
                    <a:pt x="172" y="766"/>
                    <a:pt x="165" y="763"/>
                  </a:cubicBezTo>
                  <a:cubicBezTo>
                    <a:pt x="157" y="761"/>
                    <a:pt x="146" y="755"/>
                    <a:pt x="146" y="755"/>
                  </a:cubicBezTo>
                  <a:cubicBezTo>
                    <a:pt x="146" y="755"/>
                    <a:pt x="149" y="765"/>
                    <a:pt x="132" y="765"/>
                  </a:cubicBezTo>
                  <a:cubicBezTo>
                    <a:pt x="116" y="765"/>
                    <a:pt x="112" y="763"/>
                    <a:pt x="112" y="753"/>
                  </a:cubicBezTo>
                  <a:cubicBezTo>
                    <a:pt x="111" y="742"/>
                    <a:pt x="112" y="728"/>
                    <a:pt x="109" y="720"/>
                  </a:cubicBezTo>
                  <a:cubicBezTo>
                    <a:pt x="107" y="713"/>
                    <a:pt x="119" y="693"/>
                    <a:pt x="113" y="683"/>
                  </a:cubicBezTo>
                  <a:cubicBezTo>
                    <a:pt x="107" y="672"/>
                    <a:pt x="101" y="645"/>
                    <a:pt x="106" y="629"/>
                  </a:cubicBezTo>
                  <a:cubicBezTo>
                    <a:pt x="112" y="612"/>
                    <a:pt x="104" y="596"/>
                    <a:pt x="106" y="585"/>
                  </a:cubicBezTo>
                  <a:cubicBezTo>
                    <a:pt x="108" y="575"/>
                    <a:pt x="111" y="561"/>
                    <a:pt x="111" y="544"/>
                  </a:cubicBezTo>
                  <a:cubicBezTo>
                    <a:pt x="111" y="528"/>
                    <a:pt x="110" y="516"/>
                    <a:pt x="110" y="516"/>
                  </a:cubicBezTo>
                  <a:cubicBezTo>
                    <a:pt x="110" y="516"/>
                    <a:pt x="98" y="577"/>
                    <a:pt x="95" y="594"/>
                  </a:cubicBezTo>
                  <a:cubicBezTo>
                    <a:pt x="92" y="610"/>
                    <a:pt x="87" y="668"/>
                    <a:pt x="87" y="685"/>
                  </a:cubicBezTo>
                  <a:cubicBezTo>
                    <a:pt x="87" y="703"/>
                    <a:pt x="74" y="727"/>
                    <a:pt x="73" y="742"/>
                  </a:cubicBezTo>
                  <a:cubicBezTo>
                    <a:pt x="73" y="758"/>
                    <a:pt x="72" y="767"/>
                    <a:pt x="68" y="767"/>
                  </a:cubicBezTo>
                  <a:cubicBezTo>
                    <a:pt x="63" y="767"/>
                    <a:pt x="72" y="785"/>
                    <a:pt x="75" y="798"/>
                  </a:cubicBezTo>
                  <a:cubicBezTo>
                    <a:pt x="78" y="812"/>
                    <a:pt x="87" y="843"/>
                    <a:pt x="69" y="843"/>
                  </a:cubicBezTo>
                  <a:cubicBezTo>
                    <a:pt x="51" y="843"/>
                    <a:pt x="31" y="835"/>
                    <a:pt x="30" y="816"/>
                  </a:cubicBezTo>
                  <a:cubicBezTo>
                    <a:pt x="29" y="796"/>
                    <a:pt x="32" y="780"/>
                    <a:pt x="27" y="772"/>
                  </a:cubicBezTo>
                  <a:cubicBezTo>
                    <a:pt x="22" y="765"/>
                    <a:pt x="21" y="748"/>
                    <a:pt x="22" y="738"/>
                  </a:cubicBezTo>
                  <a:cubicBezTo>
                    <a:pt x="23" y="728"/>
                    <a:pt x="19" y="712"/>
                    <a:pt x="22" y="690"/>
                  </a:cubicBezTo>
                  <a:cubicBezTo>
                    <a:pt x="24" y="669"/>
                    <a:pt x="24" y="634"/>
                    <a:pt x="29" y="607"/>
                  </a:cubicBezTo>
                  <a:cubicBezTo>
                    <a:pt x="34" y="580"/>
                    <a:pt x="36" y="539"/>
                    <a:pt x="38" y="506"/>
                  </a:cubicBezTo>
                  <a:cubicBezTo>
                    <a:pt x="41" y="474"/>
                    <a:pt x="43" y="458"/>
                    <a:pt x="39" y="453"/>
                  </a:cubicBezTo>
                  <a:cubicBezTo>
                    <a:pt x="36" y="448"/>
                    <a:pt x="18" y="443"/>
                    <a:pt x="13" y="442"/>
                  </a:cubicBezTo>
                  <a:cubicBezTo>
                    <a:pt x="8" y="441"/>
                    <a:pt x="19" y="407"/>
                    <a:pt x="23" y="379"/>
                  </a:cubicBezTo>
                  <a:cubicBezTo>
                    <a:pt x="26" y="351"/>
                    <a:pt x="33" y="334"/>
                    <a:pt x="37" y="314"/>
                  </a:cubicBezTo>
                  <a:cubicBezTo>
                    <a:pt x="41" y="294"/>
                    <a:pt x="41" y="285"/>
                    <a:pt x="33" y="270"/>
                  </a:cubicBezTo>
                  <a:cubicBezTo>
                    <a:pt x="24" y="256"/>
                    <a:pt x="14" y="247"/>
                    <a:pt x="10" y="214"/>
                  </a:cubicBezTo>
                  <a:cubicBezTo>
                    <a:pt x="6" y="182"/>
                    <a:pt x="0" y="160"/>
                    <a:pt x="9" y="152"/>
                  </a:cubicBezTo>
                  <a:cubicBezTo>
                    <a:pt x="18" y="144"/>
                    <a:pt x="34" y="149"/>
                    <a:pt x="47" y="139"/>
                  </a:cubicBezTo>
                  <a:cubicBezTo>
                    <a:pt x="59" y="129"/>
                    <a:pt x="61" y="117"/>
                    <a:pt x="67" y="116"/>
                  </a:cubicBezTo>
                  <a:cubicBezTo>
                    <a:pt x="73" y="115"/>
                    <a:pt x="74" y="114"/>
                    <a:pt x="74" y="107"/>
                  </a:cubicBezTo>
                  <a:cubicBezTo>
                    <a:pt x="74" y="100"/>
                    <a:pt x="72" y="93"/>
                    <a:pt x="72" y="93"/>
                  </a:cubicBezTo>
                  <a:cubicBezTo>
                    <a:pt x="72" y="93"/>
                    <a:pt x="63" y="87"/>
                    <a:pt x="61" y="79"/>
                  </a:cubicBezTo>
                  <a:cubicBezTo>
                    <a:pt x="59" y="70"/>
                    <a:pt x="58" y="48"/>
                    <a:pt x="60" y="33"/>
                  </a:cubicBezTo>
                  <a:cubicBezTo>
                    <a:pt x="63" y="18"/>
                    <a:pt x="76" y="0"/>
                    <a:pt x="102" y="0"/>
                  </a:cubicBezTo>
                  <a:close/>
                </a:path>
              </a:pathLst>
            </a:custGeom>
            <a:solidFill>
              <a:schemeClr val="accent4"/>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76" name="Freeform 14"/>
            <p:cNvSpPr>
              <a:spLocks/>
            </p:cNvSpPr>
            <p:nvPr/>
          </p:nvSpPr>
          <p:spPr bwMode="auto">
            <a:xfrm>
              <a:off x="5111751" y="3011488"/>
              <a:ext cx="146050" cy="111125"/>
            </a:xfrm>
            <a:custGeom>
              <a:avLst/>
              <a:gdLst/>
              <a:ahLst/>
              <a:cxnLst>
                <a:cxn ang="0">
                  <a:pos x="57" y="21"/>
                </a:cxn>
                <a:cxn ang="0">
                  <a:pos x="61" y="27"/>
                </a:cxn>
                <a:cxn ang="0">
                  <a:pos x="58" y="47"/>
                </a:cxn>
                <a:cxn ang="0">
                  <a:pos x="45" y="27"/>
                </a:cxn>
                <a:cxn ang="0">
                  <a:pos x="35" y="35"/>
                </a:cxn>
                <a:cxn ang="0">
                  <a:pos x="33" y="44"/>
                </a:cxn>
                <a:cxn ang="0">
                  <a:pos x="0" y="7"/>
                </a:cxn>
                <a:cxn ang="0">
                  <a:pos x="5" y="0"/>
                </a:cxn>
                <a:cxn ang="0">
                  <a:pos x="44" y="26"/>
                </a:cxn>
                <a:cxn ang="0">
                  <a:pos x="57" y="21"/>
                </a:cxn>
              </a:cxnLst>
              <a:rect l="0" t="0" r="r" b="b"/>
              <a:pathLst>
                <a:path w="61" h="47">
                  <a:moveTo>
                    <a:pt x="57" y="21"/>
                  </a:moveTo>
                  <a:cubicBezTo>
                    <a:pt x="58" y="23"/>
                    <a:pt x="59" y="25"/>
                    <a:pt x="61" y="27"/>
                  </a:cubicBezTo>
                  <a:cubicBezTo>
                    <a:pt x="59" y="34"/>
                    <a:pt x="58" y="41"/>
                    <a:pt x="58" y="47"/>
                  </a:cubicBezTo>
                  <a:cubicBezTo>
                    <a:pt x="49" y="41"/>
                    <a:pt x="53" y="28"/>
                    <a:pt x="45" y="27"/>
                  </a:cubicBezTo>
                  <a:cubicBezTo>
                    <a:pt x="37" y="26"/>
                    <a:pt x="36" y="30"/>
                    <a:pt x="35" y="35"/>
                  </a:cubicBezTo>
                  <a:cubicBezTo>
                    <a:pt x="34" y="40"/>
                    <a:pt x="33" y="44"/>
                    <a:pt x="33" y="44"/>
                  </a:cubicBezTo>
                  <a:cubicBezTo>
                    <a:pt x="33" y="44"/>
                    <a:pt x="7" y="17"/>
                    <a:pt x="0" y="7"/>
                  </a:cubicBezTo>
                  <a:cubicBezTo>
                    <a:pt x="3" y="6"/>
                    <a:pt x="4" y="4"/>
                    <a:pt x="5" y="0"/>
                  </a:cubicBezTo>
                  <a:cubicBezTo>
                    <a:pt x="13" y="9"/>
                    <a:pt x="34" y="26"/>
                    <a:pt x="44" y="26"/>
                  </a:cubicBezTo>
                  <a:cubicBezTo>
                    <a:pt x="49" y="26"/>
                    <a:pt x="53" y="24"/>
                    <a:pt x="57" y="21"/>
                  </a:cubicBezTo>
                  <a:close/>
                </a:path>
              </a:pathLst>
            </a:custGeom>
            <a:solidFill>
              <a:srgbClr val="FFFFFF"/>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77" name="Freeform 15"/>
            <p:cNvSpPr>
              <a:spLocks/>
            </p:cNvSpPr>
            <p:nvPr/>
          </p:nvSpPr>
          <p:spPr bwMode="auto">
            <a:xfrm>
              <a:off x="5262563" y="3311525"/>
              <a:ext cx="66675" cy="84137"/>
            </a:xfrm>
            <a:custGeom>
              <a:avLst/>
              <a:gdLst/>
              <a:ahLst/>
              <a:cxnLst>
                <a:cxn ang="0">
                  <a:pos x="15" y="1"/>
                </a:cxn>
                <a:cxn ang="0">
                  <a:pos x="0" y="0"/>
                </a:cxn>
                <a:cxn ang="0">
                  <a:pos x="13" y="19"/>
                </a:cxn>
                <a:cxn ang="0">
                  <a:pos x="13" y="33"/>
                </a:cxn>
                <a:cxn ang="0">
                  <a:pos x="24" y="35"/>
                </a:cxn>
                <a:cxn ang="0">
                  <a:pos x="25" y="16"/>
                </a:cxn>
                <a:cxn ang="0">
                  <a:pos x="15" y="1"/>
                </a:cxn>
              </a:cxnLst>
              <a:rect l="0" t="0" r="r" b="b"/>
              <a:pathLst>
                <a:path w="28" h="35">
                  <a:moveTo>
                    <a:pt x="15" y="1"/>
                  </a:moveTo>
                  <a:cubicBezTo>
                    <a:pt x="0" y="0"/>
                    <a:pt x="0" y="0"/>
                    <a:pt x="0" y="0"/>
                  </a:cubicBezTo>
                  <a:cubicBezTo>
                    <a:pt x="0" y="0"/>
                    <a:pt x="13" y="9"/>
                    <a:pt x="13" y="19"/>
                  </a:cubicBezTo>
                  <a:cubicBezTo>
                    <a:pt x="13" y="28"/>
                    <a:pt x="13" y="33"/>
                    <a:pt x="13" y="33"/>
                  </a:cubicBezTo>
                  <a:cubicBezTo>
                    <a:pt x="24" y="35"/>
                    <a:pt x="24" y="35"/>
                    <a:pt x="24" y="35"/>
                  </a:cubicBezTo>
                  <a:cubicBezTo>
                    <a:pt x="24" y="35"/>
                    <a:pt x="28" y="26"/>
                    <a:pt x="25" y="16"/>
                  </a:cubicBezTo>
                  <a:cubicBezTo>
                    <a:pt x="21" y="7"/>
                    <a:pt x="18" y="4"/>
                    <a:pt x="15" y="1"/>
                  </a:cubicBezTo>
                  <a:close/>
                </a:path>
              </a:pathLst>
            </a:custGeom>
            <a:solidFill>
              <a:srgbClr val="FFFFFF"/>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78" name="Freeform 16"/>
            <p:cNvSpPr>
              <a:spLocks/>
            </p:cNvSpPr>
            <p:nvPr/>
          </p:nvSpPr>
          <p:spPr bwMode="auto">
            <a:xfrm>
              <a:off x="5300663" y="3514725"/>
              <a:ext cx="25400" cy="73025"/>
            </a:xfrm>
            <a:custGeom>
              <a:avLst/>
              <a:gdLst/>
              <a:ahLst/>
              <a:cxnLst>
                <a:cxn ang="0">
                  <a:pos x="3" y="0"/>
                </a:cxn>
                <a:cxn ang="0">
                  <a:pos x="0" y="23"/>
                </a:cxn>
                <a:cxn ang="0">
                  <a:pos x="0" y="31"/>
                </a:cxn>
                <a:cxn ang="0">
                  <a:pos x="11" y="29"/>
                </a:cxn>
                <a:cxn ang="0">
                  <a:pos x="3" y="0"/>
                </a:cxn>
              </a:cxnLst>
              <a:rect l="0" t="0" r="r" b="b"/>
              <a:pathLst>
                <a:path w="11" h="31">
                  <a:moveTo>
                    <a:pt x="3" y="0"/>
                  </a:moveTo>
                  <a:cubicBezTo>
                    <a:pt x="3" y="0"/>
                    <a:pt x="1" y="18"/>
                    <a:pt x="0" y="23"/>
                  </a:cubicBezTo>
                  <a:cubicBezTo>
                    <a:pt x="0" y="29"/>
                    <a:pt x="0" y="31"/>
                    <a:pt x="0" y="31"/>
                  </a:cubicBezTo>
                  <a:cubicBezTo>
                    <a:pt x="11" y="29"/>
                    <a:pt x="11" y="29"/>
                    <a:pt x="11" y="29"/>
                  </a:cubicBezTo>
                  <a:cubicBezTo>
                    <a:pt x="11" y="29"/>
                    <a:pt x="8" y="15"/>
                    <a:pt x="3" y="0"/>
                  </a:cubicBezTo>
                  <a:close/>
                </a:path>
              </a:pathLst>
            </a:custGeom>
            <a:solidFill>
              <a:srgbClr val="FFFFFF"/>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grpSp>
        <p:nvGrpSpPr>
          <p:cNvPr id="5" name="Group 30"/>
          <p:cNvGrpSpPr/>
          <p:nvPr/>
        </p:nvGrpSpPr>
        <p:grpSpPr>
          <a:xfrm>
            <a:off x="3505083" y="2062892"/>
            <a:ext cx="633440" cy="2211341"/>
            <a:chOff x="2551113" y="1944688"/>
            <a:chExt cx="617538" cy="2155825"/>
          </a:xfrm>
          <a:solidFill>
            <a:schemeClr val="accent3"/>
          </a:solidFill>
        </p:grpSpPr>
        <p:sp>
          <p:nvSpPr>
            <p:cNvPr id="80" name="Freeform 17"/>
            <p:cNvSpPr>
              <a:spLocks/>
            </p:cNvSpPr>
            <p:nvPr/>
          </p:nvSpPr>
          <p:spPr bwMode="auto">
            <a:xfrm>
              <a:off x="2784476" y="2181225"/>
              <a:ext cx="171450" cy="254000"/>
            </a:xfrm>
            <a:custGeom>
              <a:avLst/>
              <a:gdLst/>
              <a:ahLst/>
              <a:cxnLst>
                <a:cxn ang="0">
                  <a:pos x="4" y="29"/>
                </a:cxn>
                <a:cxn ang="0">
                  <a:pos x="8" y="60"/>
                </a:cxn>
                <a:cxn ang="0">
                  <a:pos x="4" y="92"/>
                </a:cxn>
                <a:cxn ang="0">
                  <a:pos x="56" y="104"/>
                </a:cxn>
                <a:cxn ang="0">
                  <a:pos x="4" y="29"/>
                </a:cxn>
              </a:cxnLst>
              <a:rect l="0" t="0" r="r" b="b"/>
              <a:pathLst>
                <a:path w="72" h="107">
                  <a:moveTo>
                    <a:pt x="4" y="29"/>
                  </a:moveTo>
                  <a:cubicBezTo>
                    <a:pt x="25" y="38"/>
                    <a:pt x="1" y="49"/>
                    <a:pt x="8" y="60"/>
                  </a:cubicBezTo>
                  <a:cubicBezTo>
                    <a:pt x="15" y="70"/>
                    <a:pt x="0" y="78"/>
                    <a:pt x="4" y="92"/>
                  </a:cubicBezTo>
                  <a:cubicBezTo>
                    <a:pt x="8" y="107"/>
                    <a:pt x="40" y="106"/>
                    <a:pt x="56" y="104"/>
                  </a:cubicBezTo>
                  <a:cubicBezTo>
                    <a:pt x="72" y="103"/>
                    <a:pt x="49" y="0"/>
                    <a:pt x="4" y="29"/>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81" name="Freeform 18"/>
            <p:cNvSpPr>
              <a:spLocks/>
            </p:cNvSpPr>
            <p:nvPr/>
          </p:nvSpPr>
          <p:spPr bwMode="auto">
            <a:xfrm>
              <a:off x="2708276" y="1944688"/>
              <a:ext cx="357188" cy="496887"/>
            </a:xfrm>
            <a:custGeom>
              <a:avLst/>
              <a:gdLst/>
              <a:ahLst/>
              <a:cxnLst>
                <a:cxn ang="0">
                  <a:pos x="12" y="36"/>
                </a:cxn>
                <a:cxn ang="0">
                  <a:pos x="105" y="61"/>
                </a:cxn>
                <a:cxn ang="0">
                  <a:pos x="124" y="101"/>
                </a:cxn>
                <a:cxn ang="0">
                  <a:pos x="132" y="141"/>
                </a:cxn>
                <a:cxn ang="0">
                  <a:pos x="121" y="186"/>
                </a:cxn>
                <a:cxn ang="0">
                  <a:pos x="74" y="202"/>
                </a:cxn>
                <a:cxn ang="0">
                  <a:pos x="30" y="87"/>
                </a:cxn>
                <a:cxn ang="0">
                  <a:pos x="12" y="36"/>
                </a:cxn>
              </a:cxnLst>
              <a:rect l="0" t="0" r="r" b="b"/>
              <a:pathLst>
                <a:path w="150" h="208">
                  <a:moveTo>
                    <a:pt x="12" y="36"/>
                  </a:moveTo>
                  <a:cubicBezTo>
                    <a:pt x="38" y="0"/>
                    <a:pt x="106" y="15"/>
                    <a:pt x="105" y="61"/>
                  </a:cubicBezTo>
                  <a:cubicBezTo>
                    <a:pt x="105" y="107"/>
                    <a:pt x="134" y="78"/>
                    <a:pt x="124" y="101"/>
                  </a:cubicBezTo>
                  <a:cubicBezTo>
                    <a:pt x="115" y="124"/>
                    <a:pt x="145" y="122"/>
                    <a:pt x="132" y="141"/>
                  </a:cubicBezTo>
                  <a:cubicBezTo>
                    <a:pt x="120" y="160"/>
                    <a:pt x="150" y="164"/>
                    <a:pt x="121" y="186"/>
                  </a:cubicBezTo>
                  <a:cubicBezTo>
                    <a:pt x="91" y="208"/>
                    <a:pt x="74" y="202"/>
                    <a:pt x="74" y="202"/>
                  </a:cubicBezTo>
                  <a:cubicBezTo>
                    <a:pt x="74" y="202"/>
                    <a:pt x="83" y="72"/>
                    <a:pt x="30" y="87"/>
                  </a:cubicBezTo>
                  <a:cubicBezTo>
                    <a:pt x="13" y="92"/>
                    <a:pt x="0" y="53"/>
                    <a:pt x="12" y="36"/>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82" name="Freeform 19"/>
            <p:cNvSpPr>
              <a:spLocks/>
            </p:cNvSpPr>
            <p:nvPr/>
          </p:nvSpPr>
          <p:spPr bwMode="auto">
            <a:xfrm>
              <a:off x="2551113" y="1982788"/>
              <a:ext cx="617538" cy="2117725"/>
            </a:xfrm>
            <a:custGeom>
              <a:avLst/>
              <a:gdLst/>
              <a:ahLst/>
              <a:cxnLst>
                <a:cxn ang="0">
                  <a:pos x="160" y="29"/>
                </a:cxn>
                <a:cxn ang="0">
                  <a:pos x="177" y="130"/>
                </a:cxn>
                <a:cxn ang="0">
                  <a:pos x="198" y="189"/>
                </a:cxn>
                <a:cxn ang="0">
                  <a:pos x="203" y="316"/>
                </a:cxn>
                <a:cxn ang="0">
                  <a:pos x="191" y="377"/>
                </a:cxn>
                <a:cxn ang="0">
                  <a:pos x="188" y="442"/>
                </a:cxn>
                <a:cxn ang="0">
                  <a:pos x="179" y="567"/>
                </a:cxn>
                <a:cxn ang="0">
                  <a:pos x="179" y="609"/>
                </a:cxn>
                <a:cxn ang="0">
                  <a:pos x="235" y="775"/>
                </a:cxn>
                <a:cxn ang="0">
                  <a:pos x="256" y="844"/>
                </a:cxn>
                <a:cxn ang="0">
                  <a:pos x="251" y="865"/>
                </a:cxn>
                <a:cxn ang="0">
                  <a:pos x="239" y="824"/>
                </a:cxn>
                <a:cxn ang="0">
                  <a:pos x="181" y="871"/>
                </a:cxn>
                <a:cxn ang="0">
                  <a:pos x="191" y="839"/>
                </a:cxn>
                <a:cxn ang="0">
                  <a:pos x="167" y="702"/>
                </a:cxn>
                <a:cxn ang="0">
                  <a:pos x="147" y="705"/>
                </a:cxn>
                <a:cxn ang="0">
                  <a:pos x="126" y="804"/>
                </a:cxn>
                <a:cxn ang="0">
                  <a:pos x="118" y="864"/>
                </a:cxn>
                <a:cxn ang="0">
                  <a:pos x="110" y="882"/>
                </a:cxn>
                <a:cxn ang="0">
                  <a:pos x="110" y="838"/>
                </a:cxn>
                <a:cxn ang="0">
                  <a:pos x="51" y="882"/>
                </a:cxn>
                <a:cxn ang="0">
                  <a:pos x="43" y="852"/>
                </a:cxn>
                <a:cxn ang="0">
                  <a:pos x="92" y="707"/>
                </a:cxn>
                <a:cxn ang="0">
                  <a:pos x="99" y="631"/>
                </a:cxn>
                <a:cxn ang="0">
                  <a:pos x="87" y="570"/>
                </a:cxn>
                <a:cxn ang="0">
                  <a:pos x="76" y="504"/>
                </a:cxn>
                <a:cxn ang="0">
                  <a:pos x="68" y="505"/>
                </a:cxn>
                <a:cxn ang="0">
                  <a:pos x="52" y="500"/>
                </a:cxn>
                <a:cxn ang="0">
                  <a:pos x="57" y="452"/>
                </a:cxn>
                <a:cxn ang="0">
                  <a:pos x="8" y="334"/>
                </a:cxn>
                <a:cxn ang="0">
                  <a:pos x="64" y="280"/>
                </a:cxn>
                <a:cxn ang="0">
                  <a:pos x="111" y="171"/>
                </a:cxn>
                <a:cxn ang="0">
                  <a:pos x="110" y="122"/>
                </a:cxn>
                <a:cxn ang="0">
                  <a:pos x="80" y="75"/>
                </a:cxn>
                <a:cxn ang="0">
                  <a:pos x="81" y="32"/>
                </a:cxn>
              </a:cxnLst>
              <a:rect l="0" t="0" r="r" b="b"/>
              <a:pathLst>
                <a:path w="259" h="888">
                  <a:moveTo>
                    <a:pt x="117" y="0"/>
                  </a:moveTo>
                  <a:cubicBezTo>
                    <a:pt x="135" y="0"/>
                    <a:pt x="152" y="9"/>
                    <a:pt x="160" y="29"/>
                  </a:cubicBezTo>
                  <a:cubicBezTo>
                    <a:pt x="168" y="48"/>
                    <a:pt x="169" y="71"/>
                    <a:pt x="167" y="82"/>
                  </a:cubicBezTo>
                  <a:cubicBezTo>
                    <a:pt x="164" y="92"/>
                    <a:pt x="173" y="121"/>
                    <a:pt x="177" y="130"/>
                  </a:cubicBezTo>
                  <a:cubicBezTo>
                    <a:pt x="182" y="143"/>
                    <a:pt x="190" y="159"/>
                    <a:pt x="190" y="159"/>
                  </a:cubicBezTo>
                  <a:cubicBezTo>
                    <a:pt x="190" y="159"/>
                    <a:pt x="198" y="172"/>
                    <a:pt x="198" y="189"/>
                  </a:cubicBezTo>
                  <a:cubicBezTo>
                    <a:pt x="198" y="206"/>
                    <a:pt x="197" y="230"/>
                    <a:pt x="203" y="262"/>
                  </a:cubicBezTo>
                  <a:cubicBezTo>
                    <a:pt x="209" y="293"/>
                    <a:pt x="209" y="300"/>
                    <a:pt x="203" y="316"/>
                  </a:cubicBezTo>
                  <a:cubicBezTo>
                    <a:pt x="198" y="331"/>
                    <a:pt x="180" y="361"/>
                    <a:pt x="180" y="361"/>
                  </a:cubicBezTo>
                  <a:cubicBezTo>
                    <a:pt x="180" y="361"/>
                    <a:pt x="197" y="369"/>
                    <a:pt x="191" y="377"/>
                  </a:cubicBezTo>
                  <a:cubicBezTo>
                    <a:pt x="185" y="384"/>
                    <a:pt x="179" y="387"/>
                    <a:pt x="179" y="387"/>
                  </a:cubicBezTo>
                  <a:cubicBezTo>
                    <a:pt x="179" y="387"/>
                    <a:pt x="198" y="414"/>
                    <a:pt x="188" y="442"/>
                  </a:cubicBezTo>
                  <a:cubicBezTo>
                    <a:pt x="179" y="471"/>
                    <a:pt x="177" y="492"/>
                    <a:pt x="178" y="518"/>
                  </a:cubicBezTo>
                  <a:cubicBezTo>
                    <a:pt x="179" y="544"/>
                    <a:pt x="179" y="567"/>
                    <a:pt x="179" y="567"/>
                  </a:cubicBezTo>
                  <a:cubicBezTo>
                    <a:pt x="168" y="569"/>
                    <a:pt x="168" y="569"/>
                    <a:pt x="168" y="569"/>
                  </a:cubicBezTo>
                  <a:cubicBezTo>
                    <a:pt x="168" y="569"/>
                    <a:pt x="168" y="594"/>
                    <a:pt x="179" y="609"/>
                  </a:cubicBezTo>
                  <a:cubicBezTo>
                    <a:pt x="190" y="624"/>
                    <a:pt x="208" y="649"/>
                    <a:pt x="211" y="690"/>
                  </a:cubicBezTo>
                  <a:cubicBezTo>
                    <a:pt x="214" y="730"/>
                    <a:pt x="223" y="765"/>
                    <a:pt x="235" y="775"/>
                  </a:cubicBezTo>
                  <a:cubicBezTo>
                    <a:pt x="247" y="785"/>
                    <a:pt x="259" y="784"/>
                    <a:pt x="259" y="800"/>
                  </a:cubicBezTo>
                  <a:cubicBezTo>
                    <a:pt x="259" y="817"/>
                    <a:pt x="256" y="836"/>
                    <a:pt x="256" y="844"/>
                  </a:cubicBezTo>
                  <a:cubicBezTo>
                    <a:pt x="256" y="852"/>
                    <a:pt x="256" y="864"/>
                    <a:pt x="256" y="864"/>
                  </a:cubicBezTo>
                  <a:cubicBezTo>
                    <a:pt x="251" y="865"/>
                    <a:pt x="251" y="865"/>
                    <a:pt x="251" y="865"/>
                  </a:cubicBezTo>
                  <a:cubicBezTo>
                    <a:pt x="251" y="865"/>
                    <a:pt x="252" y="856"/>
                    <a:pt x="251" y="845"/>
                  </a:cubicBezTo>
                  <a:cubicBezTo>
                    <a:pt x="250" y="834"/>
                    <a:pt x="246" y="819"/>
                    <a:pt x="239" y="824"/>
                  </a:cubicBezTo>
                  <a:cubicBezTo>
                    <a:pt x="232" y="828"/>
                    <a:pt x="222" y="849"/>
                    <a:pt x="217" y="858"/>
                  </a:cubicBezTo>
                  <a:cubicBezTo>
                    <a:pt x="211" y="868"/>
                    <a:pt x="201" y="877"/>
                    <a:pt x="181" y="871"/>
                  </a:cubicBezTo>
                  <a:cubicBezTo>
                    <a:pt x="161" y="865"/>
                    <a:pt x="154" y="852"/>
                    <a:pt x="164" y="849"/>
                  </a:cubicBezTo>
                  <a:cubicBezTo>
                    <a:pt x="175" y="845"/>
                    <a:pt x="189" y="850"/>
                    <a:pt x="191" y="839"/>
                  </a:cubicBezTo>
                  <a:cubicBezTo>
                    <a:pt x="194" y="828"/>
                    <a:pt x="198" y="798"/>
                    <a:pt x="194" y="783"/>
                  </a:cubicBezTo>
                  <a:cubicBezTo>
                    <a:pt x="189" y="768"/>
                    <a:pt x="173" y="720"/>
                    <a:pt x="167" y="702"/>
                  </a:cubicBezTo>
                  <a:cubicBezTo>
                    <a:pt x="161" y="684"/>
                    <a:pt x="152" y="663"/>
                    <a:pt x="152" y="663"/>
                  </a:cubicBezTo>
                  <a:cubicBezTo>
                    <a:pt x="152" y="663"/>
                    <a:pt x="152" y="691"/>
                    <a:pt x="147" y="705"/>
                  </a:cubicBezTo>
                  <a:cubicBezTo>
                    <a:pt x="141" y="718"/>
                    <a:pt x="121" y="770"/>
                    <a:pt x="117" y="780"/>
                  </a:cubicBezTo>
                  <a:cubicBezTo>
                    <a:pt x="113" y="791"/>
                    <a:pt x="120" y="798"/>
                    <a:pt x="126" y="804"/>
                  </a:cubicBezTo>
                  <a:cubicBezTo>
                    <a:pt x="132" y="810"/>
                    <a:pt x="129" y="824"/>
                    <a:pt x="124" y="835"/>
                  </a:cubicBezTo>
                  <a:cubicBezTo>
                    <a:pt x="120" y="845"/>
                    <a:pt x="118" y="859"/>
                    <a:pt x="118" y="864"/>
                  </a:cubicBezTo>
                  <a:cubicBezTo>
                    <a:pt x="118" y="870"/>
                    <a:pt x="118" y="882"/>
                    <a:pt x="118" y="882"/>
                  </a:cubicBezTo>
                  <a:cubicBezTo>
                    <a:pt x="110" y="882"/>
                    <a:pt x="110" y="882"/>
                    <a:pt x="110" y="882"/>
                  </a:cubicBezTo>
                  <a:cubicBezTo>
                    <a:pt x="110" y="882"/>
                    <a:pt x="112" y="869"/>
                    <a:pt x="112" y="858"/>
                  </a:cubicBezTo>
                  <a:cubicBezTo>
                    <a:pt x="112" y="847"/>
                    <a:pt x="114" y="840"/>
                    <a:pt x="110" y="838"/>
                  </a:cubicBezTo>
                  <a:cubicBezTo>
                    <a:pt x="106" y="836"/>
                    <a:pt x="89" y="851"/>
                    <a:pt x="82" y="862"/>
                  </a:cubicBezTo>
                  <a:cubicBezTo>
                    <a:pt x="75" y="873"/>
                    <a:pt x="74" y="888"/>
                    <a:pt x="51" y="882"/>
                  </a:cubicBezTo>
                  <a:cubicBezTo>
                    <a:pt x="28" y="877"/>
                    <a:pt x="13" y="864"/>
                    <a:pt x="19" y="857"/>
                  </a:cubicBezTo>
                  <a:cubicBezTo>
                    <a:pt x="24" y="850"/>
                    <a:pt x="36" y="856"/>
                    <a:pt x="43" y="852"/>
                  </a:cubicBezTo>
                  <a:cubicBezTo>
                    <a:pt x="50" y="849"/>
                    <a:pt x="63" y="815"/>
                    <a:pt x="71" y="794"/>
                  </a:cubicBezTo>
                  <a:cubicBezTo>
                    <a:pt x="80" y="774"/>
                    <a:pt x="89" y="732"/>
                    <a:pt x="92" y="707"/>
                  </a:cubicBezTo>
                  <a:cubicBezTo>
                    <a:pt x="94" y="682"/>
                    <a:pt x="98" y="663"/>
                    <a:pt x="99" y="655"/>
                  </a:cubicBezTo>
                  <a:cubicBezTo>
                    <a:pt x="99" y="647"/>
                    <a:pt x="99" y="631"/>
                    <a:pt x="99" y="631"/>
                  </a:cubicBezTo>
                  <a:cubicBezTo>
                    <a:pt x="99" y="631"/>
                    <a:pt x="92" y="603"/>
                    <a:pt x="89" y="591"/>
                  </a:cubicBezTo>
                  <a:cubicBezTo>
                    <a:pt x="87" y="579"/>
                    <a:pt x="87" y="570"/>
                    <a:pt x="87" y="570"/>
                  </a:cubicBezTo>
                  <a:cubicBezTo>
                    <a:pt x="87" y="570"/>
                    <a:pt x="73" y="572"/>
                    <a:pt x="73" y="564"/>
                  </a:cubicBezTo>
                  <a:cubicBezTo>
                    <a:pt x="73" y="556"/>
                    <a:pt x="78" y="521"/>
                    <a:pt x="76" y="504"/>
                  </a:cubicBezTo>
                  <a:cubicBezTo>
                    <a:pt x="75" y="488"/>
                    <a:pt x="69" y="489"/>
                    <a:pt x="69" y="489"/>
                  </a:cubicBezTo>
                  <a:cubicBezTo>
                    <a:pt x="69" y="489"/>
                    <a:pt x="68" y="498"/>
                    <a:pt x="68" y="505"/>
                  </a:cubicBezTo>
                  <a:cubicBezTo>
                    <a:pt x="68" y="512"/>
                    <a:pt x="63" y="510"/>
                    <a:pt x="61" y="505"/>
                  </a:cubicBezTo>
                  <a:cubicBezTo>
                    <a:pt x="59" y="500"/>
                    <a:pt x="52" y="505"/>
                    <a:pt x="52" y="500"/>
                  </a:cubicBezTo>
                  <a:cubicBezTo>
                    <a:pt x="52" y="495"/>
                    <a:pt x="49" y="484"/>
                    <a:pt x="50" y="475"/>
                  </a:cubicBezTo>
                  <a:cubicBezTo>
                    <a:pt x="52" y="467"/>
                    <a:pt x="57" y="452"/>
                    <a:pt x="57" y="452"/>
                  </a:cubicBezTo>
                  <a:cubicBezTo>
                    <a:pt x="0" y="450"/>
                    <a:pt x="0" y="450"/>
                    <a:pt x="0" y="450"/>
                  </a:cubicBezTo>
                  <a:cubicBezTo>
                    <a:pt x="8" y="334"/>
                    <a:pt x="8" y="334"/>
                    <a:pt x="8" y="334"/>
                  </a:cubicBezTo>
                  <a:cubicBezTo>
                    <a:pt x="61" y="334"/>
                    <a:pt x="61" y="334"/>
                    <a:pt x="61" y="334"/>
                  </a:cubicBezTo>
                  <a:cubicBezTo>
                    <a:pt x="61" y="334"/>
                    <a:pt x="64" y="298"/>
                    <a:pt x="64" y="280"/>
                  </a:cubicBezTo>
                  <a:cubicBezTo>
                    <a:pt x="64" y="263"/>
                    <a:pt x="62" y="239"/>
                    <a:pt x="74" y="220"/>
                  </a:cubicBezTo>
                  <a:cubicBezTo>
                    <a:pt x="86" y="200"/>
                    <a:pt x="101" y="184"/>
                    <a:pt x="111" y="171"/>
                  </a:cubicBezTo>
                  <a:cubicBezTo>
                    <a:pt x="121" y="159"/>
                    <a:pt x="122" y="158"/>
                    <a:pt x="120" y="147"/>
                  </a:cubicBezTo>
                  <a:cubicBezTo>
                    <a:pt x="117" y="135"/>
                    <a:pt x="117" y="121"/>
                    <a:pt x="110" y="122"/>
                  </a:cubicBezTo>
                  <a:cubicBezTo>
                    <a:pt x="103" y="123"/>
                    <a:pt x="96" y="122"/>
                    <a:pt x="93" y="113"/>
                  </a:cubicBezTo>
                  <a:cubicBezTo>
                    <a:pt x="89" y="104"/>
                    <a:pt x="81" y="87"/>
                    <a:pt x="80" y="75"/>
                  </a:cubicBezTo>
                  <a:cubicBezTo>
                    <a:pt x="79" y="63"/>
                    <a:pt x="82" y="61"/>
                    <a:pt x="80" y="57"/>
                  </a:cubicBezTo>
                  <a:cubicBezTo>
                    <a:pt x="79" y="54"/>
                    <a:pt x="81" y="42"/>
                    <a:pt x="81" y="32"/>
                  </a:cubicBezTo>
                  <a:cubicBezTo>
                    <a:pt x="82" y="23"/>
                    <a:pt x="94" y="0"/>
                    <a:pt x="117" y="0"/>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83" name="Freeform 20"/>
            <p:cNvSpPr>
              <a:spLocks/>
            </p:cNvSpPr>
            <p:nvPr/>
          </p:nvSpPr>
          <p:spPr bwMode="auto">
            <a:xfrm>
              <a:off x="2836863" y="2252663"/>
              <a:ext cx="128588" cy="106362"/>
            </a:xfrm>
            <a:custGeom>
              <a:avLst/>
              <a:gdLst/>
              <a:ahLst/>
              <a:cxnLst>
                <a:cxn ang="0">
                  <a:pos x="51" y="0"/>
                </a:cxn>
                <a:cxn ang="0">
                  <a:pos x="54" y="10"/>
                </a:cxn>
                <a:cxn ang="0">
                  <a:pos x="0" y="45"/>
                </a:cxn>
                <a:cxn ang="0">
                  <a:pos x="4" y="22"/>
                </a:cxn>
                <a:cxn ang="0">
                  <a:pos x="29" y="5"/>
                </a:cxn>
                <a:cxn ang="0">
                  <a:pos x="51" y="0"/>
                </a:cxn>
              </a:cxnLst>
              <a:rect l="0" t="0" r="r" b="b"/>
              <a:pathLst>
                <a:path w="54" h="45">
                  <a:moveTo>
                    <a:pt x="51" y="0"/>
                  </a:moveTo>
                  <a:cubicBezTo>
                    <a:pt x="52" y="4"/>
                    <a:pt x="53" y="7"/>
                    <a:pt x="54" y="10"/>
                  </a:cubicBezTo>
                  <a:cubicBezTo>
                    <a:pt x="27" y="8"/>
                    <a:pt x="12" y="29"/>
                    <a:pt x="0" y="45"/>
                  </a:cubicBezTo>
                  <a:cubicBezTo>
                    <a:pt x="5" y="38"/>
                    <a:pt x="4" y="27"/>
                    <a:pt x="4" y="22"/>
                  </a:cubicBezTo>
                  <a:cubicBezTo>
                    <a:pt x="10" y="15"/>
                    <a:pt x="20" y="9"/>
                    <a:pt x="29" y="5"/>
                  </a:cubicBezTo>
                  <a:cubicBezTo>
                    <a:pt x="37" y="2"/>
                    <a:pt x="46" y="1"/>
                    <a:pt x="51" y="0"/>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grpSp>
        <p:nvGrpSpPr>
          <p:cNvPr id="6" name="Group 31"/>
          <p:cNvGrpSpPr/>
          <p:nvPr/>
        </p:nvGrpSpPr>
        <p:grpSpPr>
          <a:xfrm>
            <a:off x="2086855" y="2850827"/>
            <a:ext cx="579654" cy="1813177"/>
            <a:chOff x="3276601" y="2190750"/>
            <a:chExt cx="719138" cy="2249487"/>
          </a:xfrm>
          <a:solidFill>
            <a:schemeClr val="accent1"/>
          </a:solidFill>
        </p:grpSpPr>
        <p:sp>
          <p:nvSpPr>
            <p:cNvPr id="85" name="Freeform 21"/>
            <p:cNvSpPr>
              <a:spLocks noEditPoints="1"/>
            </p:cNvSpPr>
            <p:nvPr/>
          </p:nvSpPr>
          <p:spPr bwMode="auto">
            <a:xfrm>
              <a:off x="3276601" y="2190750"/>
              <a:ext cx="719138" cy="2249487"/>
            </a:xfrm>
            <a:custGeom>
              <a:avLst/>
              <a:gdLst/>
              <a:ahLst/>
              <a:cxnLst>
                <a:cxn ang="0">
                  <a:pos x="251" y="190"/>
                </a:cxn>
                <a:cxn ang="0">
                  <a:pos x="270" y="402"/>
                </a:cxn>
                <a:cxn ang="0">
                  <a:pos x="269" y="482"/>
                </a:cxn>
                <a:cxn ang="0">
                  <a:pos x="265" y="515"/>
                </a:cxn>
                <a:cxn ang="0">
                  <a:pos x="299" y="661"/>
                </a:cxn>
                <a:cxn ang="0">
                  <a:pos x="224" y="700"/>
                </a:cxn>
                <a:cxn ang="0">
                  <a:pos x="231" y="519"/>
                </a:cxn>
                <a:cxn ang="0">
                  <a:pos x="231" y="481"/>
                </a:cxn>
                <a:cxn ang="0">
                  <a:pos x="224" y="161"/>
                </a:cxn>
                <a:cxn ang="0">
                  <a:pos x="179" y="29"/>
                </a:cxn>
                <a:cxn ang="0">
                  <a:pos x="182" y="91"/>
                </a:cxn>
                <a:cxn ang="0">
                  <a:pos x="163" y="120"/>
                </a:cxn>
                <a:cxn ang="0">
                  <a:pos x="218" y="159"/>
                </a:cxn>
                <a:cxn ang="0">
                  <a:pos x="224" y="489"/>
                </a:cxn>
                <a:cxn ang="0">
                  <a:pos x="215" y="490"/>
                </a:cxn>
                <a:cxn ang="0">
                  <a:pos x="217" y="521"/>
                </a:cxn>
                <a:cxn ang="0">
                  <a:pos x="224" y="700"/>
                </a:cxn>
                <a:cxn ang="0">
                  <a:pos x="210" y="700"/>
                </a:cxn>
                <a:cxn ang="0">
                  <a:pos x="203" y="819"/>
                </a:cxn>
                <a:cxn ang="0">
                  <a:pos x="210" y="898"/>
                </a:cxn>
                <a:cxn ang="0">
                  <a:pos x="161" y="903"/>
                </a:cxn>
                <a:cxn ang="0">
                  <a:pos x="150" y="845"/>
                </a:cxn>
                <a:cxn ang="0">
                  <a:pos x="152" y="754"/>
                </a:cxn>
                <a:cxn ang="0">
                  <a:pos x="129" y="554"/>
                </a:cxn>
                <a:cxn ang="0">
                  <a:pos x="105" y="597"/>
                </a:cxn>
                <a:cxn ang="0">
                  <a:pos x="80" y="798"/>
                </a:cxn>
                <a:cxn ang="0">
                  <a:pos x="85" y="832"/>
                </a:cxn>
                <a:cxn ang="0">
                  <a:pos x="70" y="893"/>
                </a:cxn>
                <a:cxn ang="0">
                  <a:pos x="25" y="938"/>
                </a:cxn>
                <a:cxn ang="0">
                  <a:pos x="31" y="861"/>
                </a:cxn>
                <a:cxn ang="0">
                  <a:pos x="28" y="815"/>
                </a:cxn>
                <a:cxn ang="0">
                  <a:pos x="24" y="645"/>
                </a:cxn>
                <a:cxn ang="0">
                  <a:pos x="25" y="469"/>
                </a:cxn>
                <a:cxn ang="0">
                  <a:pos x="16" y="440"/>
                </a:cxn>
                <a:cxn ang="0">
                  <a:pos x="6" y="361"/>
                </a:cxn>
                <a:cxn ang="0">
                  <a:pos x="18" y="208"/>
                </a:cxn>
                <a:cxn ang="0">
                  <a:pos x="101" y="142"/>
                </a:cxn>
                <a:cxn ang="0">
                  <a:pos x="104" y="96"/>
                </a:cxn>
                <a:cxn ang="0">
                  <a:pos x="92" y="65"/>
                </a:cxn>
                <a:cxn ang="0">
                  <a:pos x="97" y="29"/>
                </a:cxn>
              </a:cxnLst>
              <a:rect l="0" t="0" r="r" b="b"/>
              <a:pathLst>
                <a:path w="302" h="943">
                  <a:moveTo>
                    <a:pt x="224" y="161"/>
                  </a:moveTo>
                  <a:cubicBezTo>
                    <a:pt x="239" y="166"/>
                    <a:pt x="251" y="170"/>
                    <a:pt x="251" y="190"/>
                  </a:cubicBezTo>
                  <a:cubicBezTo>
                    <a:pt x="252" y="213"/>
                    <a:pt x="254" y="258"/>
                    <a:pt x="257" y="288"/>
                  </a:cubicBezTo>
                  <a:cubicBezTo>
                    <a:pt x="260" y="318"/>
                    <a:pt x="269" y="382"/>
                    <a:pt x="270" y="402"/>
                  </a:cubicBezTo>
                  <a:cubicBezTo>
                    <a:pt x="270" y="422"/>
                    <a:pt x="273" y="465"/>
                    <a:pt x="272" y="470"/>
                  </a:cubicBezTo>
                  <a:cubicBezTo>
                    <a:pt x="272" y="475"/>
                    <a:pt x="268" y="474"/>
                    <a:pt x="269" y="482"/>
                  </a:cubicBezTo>
                  <a:cubicBezTo>
                    <a:pt x="271" y="490"/>
                    <a:pt x="271" y="498"/>
                    <a:pt x="267" y="503"/>
                  </a:cubicBezTo>
                  <a:cubicBezTo>
                    <a:pt x="262" y="509"/>
                    <a:pt x="265" y="515"/>
                    <a:pt x="265" y="515"/>
                  </a:cubicBezTo>
                  <a:cubicBezTo>
                    <a:pt x="302" y="514"/>
                    <a:pt x="302" y="514"/>
                    <a:pt x="302" y="514"/>
                  </a:cubicBezTo>
                  <a:cubicBezTo>
                    <a:pt x="299" y="661"/>
                    <a:pt x="299" y="661"/>
                    <a:pt x="299" y="661"/>
                  </a:cubicBezTo>
                  <a:cubicBezTo>
                    <a:pt x="241" y="707"/>
                    <a:pt x="241" y="707"/>
                    <a:pt x="241" y="707"/>
                  </a:cubicBezTo>
                  <a:cubicBezTo>
                    <a:pt x="241" y="707"/>
                    <a:pt x="232" y="701"/>
                    <a:pt x="224" y="700"/>
                  </a:cubicBezTo>
                  <a:cubicBezTo>
                    <a:pt x="224" y="520"/>
                    <a:pt x="224" y="520"/>
                    <a:pt x="224" y="520"/>
                  </a:cubicBezTo>
                  <a:cubicBezTo>
                    <a:pt x="231" y="519"/>
                    <a:pt x="231" y="519"/>
                    <a:pt x="231" y="519"/>
                  </a:cubicBezTo>
                  <a:cubicBezTo>
                    <a:pt x="231" y="519"/>
                    <a:pt x="229" y="509"/>
                    <a:pt x="231" y="502"/>
                  </a:cubicBezTo>
                  <a:cubicBezTo>
                    <a:pt x="234" y="495"/>
                    <a:pt x="233" y="488"/>
                    <a:pt x="231" y="481"/>
                  </a:cubicBezTo>
                  <a:cubicBezTo>
                    <a:pt x="231" y="481"/>
                    <a:pt x="229" y="488"/>
                    <a:pt x="224" y="489"/>
                  </a:cubicBezTo>
                  <a:lnTo>
                    <a:pt x="224" y="161"/>
                  </a:lnTo>
                  <a:close/>
                  <a:moveTo>
                    <a:pt x="142" y="0"/>
                  </a:moveTo>
                  <a:cubicBezTo>
                    <a:pt x="158" y="0"/>
                    <a:pt x="177" y="12"/>
                    <a:pt x="179" y="29"/>
                  </a:cubicBezTo>
                  <a:cubicBezTo>
                    <a:pt x="182" y="46"/>
                    <a:pt x="180" y="70"/>
                    <a:pt x="180" y="70"/>
                  </a:cubicBezTo>
                  <a:cubicBezTo>
                    <a:pt x="180" y="70"/>
                    <a:pt x="186" y="82"/>
                    <a:pt x="182" y="91"/>
                  </a:cubicBezTo>
                  <a:cubicBezTo>
                    <a:pt x="177" y="100"/>
                    <a:pt x="166" y="98"/>
                    <a:pt x="166" y="98"/>
                  </a:cubicBezTo>
                  <a:cubicBezTo>
                    <a:pt x="166" y="98"/>
                    <a:pt x="163" y="112"/>
                    <a:pt x="163" y="120"/>
                  </a:cubicBezTo>
                  <a:cubicBezTo>
                    <a:pt x="163" y="128"/>
                    <a:pt x="164" y="134"/>
                    <a:pt x="170" y="139"/>
                  </a:cubicBezTo>
                  <a:cubicBezTo>
                    <a:pt x="176" y="144"/>
                    <a:pt x="200" y="154"/>
                    <a:pt x="218" y="159"/>
                  </a:cubicBezTo>
                  <a:cubicBezTo>
                    <a:pt x="220" y="160"/>
                    <a:pt x="222" y="160"/>
                    <a:pt x="224" y="161"/>
                  </a:cubicBezTo>
                  <a:cubicBezTo>
                    <a:pt x="224" y="489"/>
                    <a:pt x="224" y="489"/>
                    <a:pt x="224" y="489"/>
                  </a:cubicBezTo>
                  <a:cubicBezTo>
                    <a:pt x="224" y="489"/>
                    <a:pt x="223" y="489"/>
                    <a:pt x="223" y="489"/>
                  </a:cubicBezTo>
                  <a:cubicBezTo>
                    <a:pt x="218" y="489"/>
                    <a:pt x="215" y="490"/>
                    <a:pt x="215" y="490"/>
                  </a:cubicBezTo>
                  <a:cubicBezTo>
                    <a:pt x="215" y="490"/>
                    <a:pt x="218" y="498"/>
                    <a:pt x="218" y="506"/>
                  </a:cubicBezTo>
                  <a:cubicBezTo>
                    <a:pt x="218" y="513"/>
                    <a:pt x="217" y="521"/>
                    <a:pt x="217" y="521"/>
                  </a:cubicBezTo>
                  <a:cubicBezTo>
                    <a:pt x="224" y="520"/>
                    <a:pt x="224" y="520"/>
                    <a:pt x="224" y="520"/>
                  </a:cubicBezTo>
                  <a:cubicBezTo>
                    <a:pt x="224" y="700"/>
                    <a:pt x="224" y="700"/>
                    <a:pt x="224" y="700"/>
                  </a:cubicBezTo>
                  <a:cubicBezTo>
                    <a:pt x="224" y="700"/>
                    <a:pt x="223" y="700"/>
                    <a:pt x="222" y="700"/>
                  </a:cubicBezTo>
                  <a:cubicBezTo>
                    <a:pt x="214" y="700"/>
                    <a:pt x="210" y="700"/>
                    <a:pt x="210" y="700"/>
                  </a:cubicBezTo>
                  <a:cubicBezTo>
                    <a:pt x="210" y="700"/>
                    <a:pt x="212" y="744"/>
                    <a:pt x="212" y="761"/>
                  </a:cubicBezTo>
                  <a:cubicBezTo>
                    <a:pt x="212" y="779"/>
                    <a:pt x="211" y="806"/>
                    <a:pt x="203" y="819"/>
                  </a:cubicBezTo>
                  <a:cubicBezTo>
                    <a:pt x="195" y="832"/>
                    <a:pt x="194" y="836"/>
                    <a:pt x="194" y="847"/>
                  </a:cubicBezTo>
                  <a:cubicBezTo>
                    <a:pt x="194" y="858"/>
                    <a:pt x="211" y="888"/>
                    <a:pt x="210" y="898"/>
                  </a:cubicBezTo>
                  <a:cubicBezTo>
                    <a:pt x="209" y="908"/>
                    <a:pt x="207" y="924"/>
                    <a:pt x="190" y="924"/>
                  </a:cubicBezTo>
                  <a:cubicBezTo>
                    <a:pt x="173" y="923"/>
                    <a:pt x="161" y="917"/>
                    <a:pt x="161" y="903"/>
                  </a:cubicBezTo>
                  <a:cubicBezTo>
                    <a:pt x="161" y="889"/>
                    <a:pt x="163" y="880"/>
                    <a:pt x="157" y="875"/>
                  </a:cubicBezTo>
                  <a:cubicBezTo>
                    <a:pt x="151" y="870"/>
                    <a:pt x="160" y="858"/>
                    <a:pt x="150" y="845"/>
                  </a:cubicBezTo>
                  <a:cubicBezTo>
                    <a:pt x="141" y="832"/>
                    <a:pt x="151" y="830"/>
                    <a:pt x="149" y="818"/>
                  </a:cubicBezTo>
                  <a:cubicBezTo>
                    <a:pt x="146" y="806"/>
                    <a:pt x="151" y="769"/>
                    <a:pt x="152" y="754"/>
                  </a:cubicBezTo>
                  <a:cubicBezTo>
                    <a:pt x="153" y="739"/>
                    <a:pt x="150" y="722"/>
                    <a:pt x="143" y="659"/>
                  </a:cubicBezTo>
                  <a:cubicBezTo>
                    <a:pt x="135" y="596"/>
                    <a:pt x="131" y="568"/>
                    <a:pt x="129" y="554"/>
                  </a:cubicBezTo>
                  <a:cubicBezTo>
                    <a:pt x="127" y="541"/>
                    <a:pt x="123" y="523"/>
                    <a:pt x="123" y="523"/>
                  </a:cubicBezTo>
                  <a:cubicBezTo>
                    <a:pt x="123" y="523"/>
                    <a:pt x="113" y="582"/>
                    <a:pt x="105" y="597"/>
                  </a:cubicBezTo>
                  <a:cubicBezTo>
                    <a:pt x="97" y="612"/>
                    <a:pt x="88" y="685"/>
                    <a:pt x="86" y="706"/>
                  </a:cubicBezTo>
                  <a:cubicBezTo>
                    <a:pt x="83" y="728"/>
                    <a:pt x="85" y="791"/>
                    <a:pt x="80" y="798"/>
                  </a:cubicBezTo>
                  <a:cubicBezTo>
                    <a:pt x="75" y="804"/>
                    <a:pt x="72" y="813"/>
                    <a:pt x="72" y="813"/>
                  </a:cubicBezTo>
                  <a:cubicBezTo>
                    <a:pt x="72" y="813"/>
                    <a:pt x="85" y="821"/>
                    <a:pt x="85" y="832"/>
                  </a:cubicBezTo>
                  <a:cubicBezTo>
                    <a:pt x="85" y="842"/>
                    <a:pt x="76" y="851"/>
                    <a:pt x="76" y="865"/>
                  </a:cubicBezTo>
                  <a:cubicBezTo>
                    <a:pt x="77" y="878"/>
                    <a:pt x="75" y="890"/>
                    <a:pt x="70" y="893"/>
                  </a:cubicBezTo>
                  <a:cubicBezTo>
                    <a:pt x="64" y="896"/>
                    <a:pt x="65" y="920"/>
                    <a:pt x="58" y="928"/>
                  </a:cubicBezTo>
                  <a:cubicBezTo>
                    <a:pt x="51" y="936"/>
                    <a:pt x="39" y="943"/>
                    <a:pt x="25" y="938"/>
                  </a:cubicBezTo>
                  <a:cubicBezTo>
                    <a:pt x="11" y="934"/>
                    <a:pt x="11" y="916"/>
                    <a:pt x="18" y="898"/>
                  </a:cubicBezTo>
                  <a:cubicBezTo>
                    <a:pt x="25" y="880"/>
                    <a:pt x="33" y="868"/>
                    <a:pt x="31" y="861"/>
                  </a:cubicBezTo>
                  <a:cubicBezTo>
                    <a:pt x="28" y="854"/>
                    <a:pt x="26" y="843"/>
                    <a:pt x="33" y="836"/>
                  </a:cubicBezTo>
                  <a:cubicBezTo>
                    <a:pt x="40" y="829"/>
                    <a:pt x="32" y="821"/>
                    <a:pt x="28" y="815"/>
                  </a:cubicBezTo>
                  <a:cubicBezTo>
                    <a:pt x="23" y="809"/>
                    <a:pt x="24" y="780"/>
                    <a:pt x="24" y="765"/>
                  </a:cubicBezTo>
                  <a:cubicBezTo>
                    <a:pt x="23" y="750"/>
                    <a:pt x="25" y="673"/>
                    <a:pt x="24" y="645"/>
                  </a:cubicBezTo>
                  <a:cubicBezTo>
                    <a:pt x="23" y="617"/>
                    <a:pt x="21" y="533"/>
                    <a:pt x="25" y="510"/>
                  </a:cubicBezTo>
                  <a:cubicBezTo>
                    <a:pt x="29" y="487"/>
                    <a:pt x="25" y="469"/>
                    <a:pt x="25" y="469"/>
                  </a:cubicBezTo>
                  <a:cubicBezTo>
                    <a:pt x="25" y="469"/>
                    <a:pt x="16" y="474"/>
                    <a:pt x="16" y="465"/>
                  </a:cubicBezTo>
                  <a:cubicBezTo>
                    <a:pt x="16" y="457"/>
                    <a:pt x="20" y="455"/>
                    <a:pt x="16" y="440"/>
                  </a:cubicBezTo>
                  <a:cubicBezTo>
                    <a:pt x="12" y="425"/>
                    <a:pt x="11" y="410"/>
                    <a:pt x="6" y="399"/>
                  </a:cubicBezTo>
                  <a:cubicBezTo>
                    <a:pt x="1" y="387"/>
                    <a:pt x="0" y="367"/>
                    <a:pt x="6" y="361"/>
                  </a:cubicBezTo>
                  <a:cubicBezTo>
                    <a:pt x="12" y="355"/>
                    <a:pt x="3" y="321"/>
                    <a:pt x="9" y="296"/>
                  </a:cubicBezTo>
                  <a:cubicBezTo>
                    <a:pt x="14" y="270"/>
                    <a:pt x="17" y="230"/>
                    <a:pt x="18" y="208"/>
                  </a:cubicBezTo>
                  <a:cubicBezTo>
                    <a:pt x="18" y="186"/>
                    <a:pt x="19" y="170"/>
                    <a:pt x="48" y="163"/>
                  </a:cubicBezTo>
                  <a:cubicBezTo>
                    <a:pt x="76" y="156"/>
                    <a:pt x="97" y="148"/>
                    <a:pt x="101" y="142"/>
                  </a:cubicBezTo>
                  <a:cubicBezTo>
                    <a:pt x="105" y="136"/>
                    <a:pt x="107" y="120"/>
                    <a:pt x="106" y="113"/>
                  </a:cubicBezTo>
                  <a:cubicBezTo>
                    <a:pt x="105" y="106"/>
                    <a:pt x="104" y="100"/>
                    <a:pt x="104" y="96"/>
                  </a:cubicBezTo>
                  <a:cubicBezTo>
                    <a:pt x="104" y="92"/>
                    <a:pt x="96" y="98"/>
                    <a:pt x="94" y="90"/>
                  </a:cubicBezTo>
                  <a:cubicBezTo>
                    <a:pt x="92" y="83"/>
                    <a:pt x="91" y="66"/>
                    <a:pt x="92" y="65"/>
                  </a:cubicBezTo>
                  <a:cubicBezTo>
                    <a:pt x="94" y="63"/>
                    <a:pt x="95" y="64"/>
                    <a:pt x="97" y="64"/>
                  </a:cubicBezTo>
                  <a:cubicBezTo>
                    <a:pt x="96" y="61"/>
                    <a:pt x="95" y="46"/>
                    <a:pt x="97" y="29"/>
                  </a:cubicBezTo>
                  <a:cubicBezTo>
                    <a:pt x="98" y="14"/>
                    <a:pt x="113" y="1"/>
                    <a:pt x="142" y="0"/>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86" name="Freeform 22"/>
            <p:cNvSpPr>
              <a:spLocks/>
            </p:cNvSpPr>
            <p:nvPr/>
          </p:nvSpPr>
          <p:spPr bwMode="auto">
            <a:xfrm>
              <a:off x="3309938" y="3201988"/>
              <a:ext cx="76200" cy="76200"/>
            </a:xfrm>
            <a:custGeom>
              <a:avLst/>
              <a:gdLst/>
              <a:ahLst/>
              <a:cxnLst>
                <a:cxn ang="0">
                  <a:pos x="7" y="32"/>
                </a:cxn>
                <a:cxn ang="0">
                  <a:pos x="7" y="10"/>
                </a:cxn>
                <a:cxn ang="0">
                  <a:pos x="32" y="8"/>
                </a:cxn>
                <a:cxn ang="0">
                  <a:pos x="13" y="13"/>
                </a:cxn>
                <a:cxn ang="0">
                  <a:pos x="7" y="32"/>
                </a:cxn>
              </a:cxnLst>
              <a:rect l="0" t="0" r="r" b="b"/>
              <a:pathLst>
                <a:path w="32" h="32">
                  <a:moveTo>
                    <a:pt x="7" y="32"/>
                  </a:moveTo>
                  <a:cubicBezTo>
                    <a:pt x="7" y="32"/>
                    <a:pt x="0" y="20"/>
                    <a:pt x="7" y="10"/>
                  </a:cubicBezTo>
                  <a:cubicBezTo>
                    <a:pt x="15" y="0"/>
                    <a:pt x="32" y="8"/>
                    <a:pt x="32" y="8"/>
                  </a:cubicBezTo>
                  <a:cubicBezTo>
                    <a:pt x="32" y="8"/>
                    <a:pt x="20" y="8"/>
                    <a:pt x="13" y="13"/>
                  </a:cubicBezTo>
                  <a:cubicBezTo>
                    <a:pt x="7" y="18"/>
                    <a:pt x="9" y="22"/>
                    <a:pt x="7" y="32"/>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87" name="Freeform 23"/>
            <p:cNvSpPr>
              <a:spLocks/>
            </p:cNvSpPr>
            <p:nvPr/>
          </p:nvSpPr>
          <p:spPr bwMode="auto">
            <a:xfrm>
              <a:off x="3827463" y="3302000"/>
              <a:ext cx="90488" cy="30162"/>
            </a:xfrm>
            <a:custGeom>
              <a:avLst/>
              <a:gdLst/>
              <a:ahLst/>
              <a:cxnLst>
                <a:cxn ang="0">
                  <a:pos x="0" y="12"/>
                </a:cxn>
                <a:cxn ang="0">
                  <a:pos x="18" y="0"/>
                </a:cxn>
                <a:cxn ang="0">
                  <a:pos x="38" y="13"/>
                </a:cxn>
                <a:cxn ang="0">
                  <a:pos x="17" y="6"/>
                </a:cxn>
                <a:cxn ang="0">
                  <a:pos x="0" y="12"/>
                </a:cxn>
              </a:cxnLst>
              <a:rect l="0" t="0" r="r" b="b"/>
              <a:pathLst>
                <a:path w="38" h="13">
                  <a:moveTo>
                    <a:pt x="0" y="12"/>
                  </a:moveTo>
                  <a:cubicBezTo>
                    <a:pt x="0" y="12"/>
                    <a:pt x="0" y="0"/>
                    <a:pt x="18" y="0"/>
                  </a:cubicBezTo>
                  <a:cubicBezTo>
                    <a:pt x="35" y="0"/>
                    <a:pt x="38" y="13"/>
                    <a:pt x="38" y="13"/>
                  </a:cubicBezTo>
                  <a:cubicBezTo>
                    <a:pt x="38" y="13"/>
                    <a:pt x="29" y="6"/>
                    <a:pt x="17" y="6"/>
                  </a:cubicBezTo>
                  <a:cubicBezTo>
                    <a:pt x="6" y="7"/>
                    <a:pt x="6" y="7"/>
                    <a:pt x="0" y="12"/>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88" name="Freeform 24"/>
            <p:cNvSpPr>
              <a:spLocks/>
            </p:cNvSpPr>
            <p:nvPr/>
          </p:nvSpPr>
          <p:spPr bwMode="auto">
            <a:xfrm>
              <a:off x="3435351" y="2500313"/>
              <a:ext cx="241300" cy="627062"/>
            </a:xfrm>
            <a:custGeom>
              <a:avLst/>
              <a:gdLst/>
              <a:ahLst/>
              <a:cxnLst>
                <a:cxn ang="0">
                  <a:pos x="97" y="0"/>
                </a:cxn>
                <a:cxn ang="0">
                  <a:pos x="101" y="7"/>
                </a:cxn>
                <a:cxn ang="0">
                  <a:pos x="87" y="123"/>
                </a:cxn>
                <a:cxn ang="0">
                  <a:pos x="92" y="262"/>
                </a:cxn>
                <a:cxn ang="0">
                  <a:pos x="64" y="263"/>
                </a:cxn>
                <a:cxn ang="0">
                  <a:pos x="0" y="250"/>
                </a:cxn>
                <a:cxn ang="0">
                  <a:pos x="13" y="220"/>
                </a:cxn>
                <a:cxn ang="0">
                  <a:pos x="32" y="69"/>
                </a:cxn>
                <a:cxn ang="0">
                  <a:pos x="32" y="14"/>
                </a:cxn>
                <a:cxn ang="0">
                  <a:pos x="34" y="12"/>
                </a:cxn>
                <a:cxn ang="0">
                  <a:pos x="37" y="3"/>
                </a:cxn>
                <a:cxn ang="0">
                  <a:pos x="69" y="29"/>
                </a:cxn>
                <a:cxn ang="0">
                  <a:pos x="97" y="0"/>
                </a:cxn>
              </a:cxnLst>
              <a:rect l="0" t="0" r="r" b="b"/>
              <a:pathLst>
                <a:path w="101" h="263">
                  <a:moveTo>
                    <a:pt x="97" y="0"/>
                  </a:moveTo>
                  <a:cubicBezTo>
                    <a:pt x="98" y="2"/>
                    <a:pt x="99" y="4"/>
                    <a:pt x="101" y="7"/>
                  </a:cubicBezTo>
                  <a:cubicBezTo>
                    <a:pt x="98" y="26"/>
                    <a:pt x="90" y="82"/>
                    <a:pt x="87" y="123"/>
                  </a:cubicBezTo>
                  <a:cubicBezTo>
                    <a:pt x="83" y="171"/>
                    <a:pt x="92" y="262"/>
                    <a:pt x="92" y="262"/>
                  </a:cubicBezTo>
                  <a:cubicBezTo>
                    <a:pt x="92" y="262"/>
                    <a:pt x="85" y="263"/>
                    <a:pt x="64" y="263"/>
                  </a:cubicBezTo>
                  <a:cubicBezTo>
                    <a:pt x="43" y="263"/>
                    <a:pt x="0" y="250"/>
                    <a:pt x="0" y="250"/>
                  </a:cubicBezTo>
                  <a:cubicBezTo>
                    <a:pt x="0" y="250"/>
                    <a:pt x="7" y="237"/>
                    <a:pt x="13" y="220"/>
                  </a:cubicBezTo>
                  <a:cubicBezTo>
                    <a:pt x="19" y="204"/>
                    <a:pt x="29" y="131"/>
                    <a:pt x="32" y="69"/>
                  </a:cubicBezTo>
                  <a:cubicBezTo>
                    <a:pt x="34" y="38"/>
                    <a:pt x="34" y="23"/>
                    <a:pt x="32" y="14"/>
                  </a:cubicBezTo>
                  <a:cubicBezTo>
                    <a:pt x="33" y="13"/>
                    <a:pt x="34" y="12"/>
                    <a:pt x="34" y="12"/>
                  </a:cubicBezTo>
                  <a:cubicBezTo>
                    <a:pt x="35" y="10"/>
                    <a:pt x="37" y="7"/>
                    <a:pt x="37" y="3"/>
                  </a:cubicBezTo>
                  <a:cubicBezTo>
                    <a:pt x="44" y="16"/>
                    <a:pt x="60" y="29"/>
                    <a:pt x="69" y="29"/>
                  </a:cubicBezTo>
                  <a:cubicBezTo>
                    <a:pt x="79" y="29"/>
                    <a:pt x="91" y="10"/>
                    <a:pt x="97" y="0"/>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sp>
          <p:nvSpPr>
            <p:cNvPr id="89" name="Freeform 25"/>
            <p:cNvSpPr>
              <a:spLocks/>
            </p:cNvSpPr>
            <p:nvPr/>
          </p:nvSpPr>
          <p:spPr bwMode="auto">
            <a:xfrm>
              <a:off x="3548063" y="2576513"/>
              <a:ext cx="96838" cy="617537"/>
            </a:xfrm>
            <a:custGeom>
              <a:avLst/>
              <a:gdLst/>
              <a:ahLst/>
              <a:cxnLst>
                <a:cxn ang="0">
                  <a:pos x="0" y="11"/>
                </a:cxn>
                <a:cxn ang="0">
                  <a:pos x="20" y="0"/>
                </a:cxn>
                <a:cxn ang="0">
                  <a:pos x="41" y="11"/>
                </a:cxn>
                <a:cxn ang="0">
                  <a:pos x="27" y="18"/>
                </a:cxn>
                <a:cxn ang="0">
                  <a:pos x="33" y="107"/>
                </a:cxn>
                <a:cxn ang="0">
                  <a:pos x="32" y="238"/>
                </a:cxn>
                <a:cxn ang="0">
                  <a:pos x="15" y="239"/>
                </a:cxn>
                <a:cxn ang="0">
                  <a:pos x="14" y="89"/>
                </a:cxn>
                <a:cxn ang="0">
                  <a:pos x="15" y="18"/>
                </a:cxn>
                <a:cxn ang="0">
                  <a:pos x="0" y="11"/>
                </a:cxn>
              </a:cxnLst>
              <a:rect l="0" t="0" r="r" b="b"/>
              <a:pathLst>
                <a:path w="41" h="259">
                  <a:moveTo>
                    <a:pt x="0" y="11"/>
                  </a:moveTo>
                  <a:cubicBezTo>
                    <a:pt x="0" y="11"/>
                    <a:pt x="7" y="0"/>
                    <a:pt x="20" y="0"/>
                  </a:cubicBezTo>
                  <a:cubicBezTo>
                    <a:pt x="33" y="0"/>
                    <a:pt x="41" y="11"/>
                    <a:pt x="41" y="11"/>
                  </a:cubicBezTo>
                  <a:cubicBezTo>
                    <a:pt x="41" y="11"/>
                    <a:pt x="27" y="8"/>
                    <a:pt x="27" y="18"/>
                  </a:cubicBezTo>
                  <a:cubicBezTo>
                    <a:pt x="28" y="27"/>
                    <a:pt x="33" y="76"/>
                    <a:pt x="33" y="107"/>
                  </a:cubicBezTo>
                  <a:cubicBezTo>
                    <a:pt x="33" y="139"/>
                    <a:pt x="35" y="222"/>
                    <a:pt x="32" y="238"/>
                  </a:cubicBezTo>
                  <a:cubicBezTo>
                    <a:pt x="28" y="253"/>
                    <a:pt x="17" y="259"/>
                    <a:pt x="15" y="239"/>
                  </a:cubicBezTo>
                  <a:cubicBezTo>
                    <a:pt x="12" y="219"/>
                    <a:pt x="13" y="110"/>
                    <a:pt x="14" y="89"/>
                  </a:cubicBezTo>
                  <a:cubicBezTo>
                    <a:pt x="14" y="68"/>
                    <a:pt x="18" y="24"/>
                    <a:pt x="15" y="18"/>
                  </a:cubicBezTo>
                  <a:cubicBezTo>
                    <a:pt x="13" y="12"/>
                    <a:pt x="7" y="8"/>
                    <a:pt x="0" y="11"/>
                  </a:cubicBezTo>
                  <a:close/>
                </a:path>
              </a:pathLst>
            </a:custGeom>
            <a:grp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sp>
        <p:nvSpPr>
          <p:cNvPr id="109" name="TextBox 108"/>
          <p:cNvSpPr txBox="1"/>
          <p:nvPr/>
        </p:nvSpPr>
        <p:spPr>
          <a:xfrm>
            <a:off x="1004109" y="5234457"/>
            <a:ext cx="2834826" cy="748600"/>
          </a:xfrm>
          <a:prstGeom prst="rect">
            <a:avLst/>
          </a:prstGeom>
          <a:noFill/>
        </p:spPr>
        <p:txBody>
          <a:bodyPr wrap="square" rtlCol="0">
            <a:spAutoFit/>
          </a:bodyPr>
          <a:lstStyle/>
          <a:p>
            <a:pPr algn="ctr" defTabSz="914126"/>
            <a:r>
              <a:rPr lang="zh-CN" altLang="en-US" sz="1600" b="1" dirty="0">
                <a:solidFill>
                  <a:srgbClr val="00B0F0"/>
                </a:solidFill>
                <a:latin typeface="张海山锐线体简"/>
                <a:cs typeface="+mn-ea"/>
                <a:sym typeface="+mn-lt"/>
              </a:rPr>
              <a:t>添加标题</a:t>
            </a:r>
            <a:endParaRPr lang="en-US" altLang="zh-CN" sz="1600" b="1" dirty="0">
              <a:solidFill>
                <a:srgbClr val="00B0F0"/>
              </a:solidFill>
              <a:latin typeface="张海山锐线体简"/>
              <a:cs typeface="+mn-ea"/>
              <a:sym typeface="+mn-lt"/>
            </a:endParaRPr>
          </a:p>
          <a:p>
            <a:pPr algn="ctr" defTabSz="914126"/>
            <a:r>
              <a:rPr lang="en-US" sz="1333" dirty="0">
                <a:solidFill>
                  <a:srgbClr val="FFFFFF">
                    <a:lumMod val="50000"/>
                    <a:lumOff val="50000"/>
                  </a:srgbClr>
                </a:solidFill>
                <a:latin typeface="张海山锐线体简"/>
                <a:cs typeface="+mn-ea"/>
                <a:sym typeface="+mn-lt"/>
              </a:rPr>
              <a:t>There are many variations of</a:t>
            </a:r>
          </a:p>
          <a:p>
            <a:pPr algn="ctr" defTabSz="914126"/>
            <a:r>
              <a:rPr lang="en-US" sz="1333" dirty="0">
                <a:solidFill>
                  <a:srgbClr val="FFFFFF">
                    <a:lumMod val="50000"/>
                    <a:lumOff val="50000"/>
                  </a:srgbClr>
                </a:solidFill>
                <a:latin typeface="张海山锐线体简"/>
                <a:cs typeface="+mn-ea"/>
                <a:sym typeface="+mn-lt"/>
              </a:rPr>
              <a:t>passages of Lorem Ipsum</a:t>
            </a:r>
          </a:p>
        </p:txBody>
      </p:sp>
      <p:sp>
        <p:nvSpPr>
          <p:cNvPr id="110" name="TextBox 109"/>
          <p:cNvSpPr txBox="1"/>
          <p:nvPr/>
        </p:nvSpPr>
        <p:spPr>
          <a:xfrm>
            <a:off x="1360946" y="1825001"/>
            <a:ext cx="2170191" cy="748600"/>
          </a:xfrm>
          <a:prstGeom prst="rect">
            <a:avLst/>
          </a:prstGeom>
          <a:noFill/>
        </p:spPr>
        <p:txBody>
          <a:bodyPr wrap="square" rtlCol="0">
            <a:spAutoFit/>
          </a:bodyPr>
          <a:lstStyle/>
          <a:p>
            <a:pPr algn="r" defTabSz="914126"/>
            <a:r>
              <a:rPr lang="zh-CN" altLang="en-US" sz="1600" b="1" dirty="0">
                <a:solidFill>
                  <a:srgbClr val="00B0F0"/>
                </a:solidFill>
                <a:latin typeface="张海山锐线体简"/>
                <a:cs typeface="+mn-ea"/>
                <a:sym typeface="+mn-lt"/>
              </a:rPr>
              <a:t>添加标题</a:t>
            </a:r>
            <a:endParaRPr lang="en-US" sz="1600" dirty="0">
              <a:solidFill>
                <a:srgbClr val="00B0F0"/>
              </a:solidFill>
              <a:latin typeface="张海山锐线体简"/>
              <a:cs typeface="+mn-ea"/>
              <a:sym typeface="+mn-lt"/>
            </a:endParaRPr>
          </a:p>
          <a:p>
            <a:pPr algn="r" defTabSz="914126"/>
            <a:r>
              <a:rPr lang="en-US" sz="1333" dirty="0">
                <a:solidFill>
                  <a:srgbClr val="FFFFFF">
                    <a:lumMod val="50000"/>
                    <a:lumOff val="50000"/>
                  </a:srgbClr>
                </a:solidFill>
                <a:latin typeface="张海山锐线体简"/>
                <a:cs typeface="+mn-ea"/>
                <a:sym typeface="+mn-lt"/>
              </a:rPr>
              <a:t>There are many variations of</a:t>
            </a:r>
          </a:p>
          <a:p>
            <a:pPr algn="r" defTabSz="914126"/>
            <a:r>
              <a:rPr lang="en-US" sz="1333" dirty="0">
                <a:solidFill>
                  <a:srgbClr val="FFFFFF">
                    <a:lumMod val="50000"/>
                    <a:lumOff val="50000"/>
                  </a:srgbClr>
                </a:solidFill>
                <a:latin typeface="张海山锐线体简"/>
                <a:cs typeface="+mn-ea"/>
                <a:sym typeface="+mn-lt"/>
              </a:rPr>
              <a:t>passages of Lorem Ipsum</a:t>
            </a:r>
          </a:p>
        </p:txBody>
      </p:sp>
      <p:sp>
        <p:nvSpPr>
          <p:cNvPr id="111" name="TextBox 110"/>
          <p:cNvSpPr txBox="1"/>
          <p:nvPr/>
        </p:nvSpPr>
        <p:spPr>
          <a:xfrm>
            <a:off x="4623018" y="5260393"/>
            <a:ext cx="2834826" cy="748600"/>
          </a:xfrm>
          <a:prstGeom prst="rect">
            <a:avLst/>
          </a:prstGeom>
          <a:noFill/>
        </p:spPr>
        <p:txBody>
          <a:bodyPr wrap="square" rtlCol="0">
            <a:spAutoFit/>
          </a:bodyPr>
          <a:lstStyle/>
          <a:p>
            <a:pPr algn="ctr" defTabSz="914126"/>
            <a:r>
              <a:rPr lang="zh-CN" altLang="en-US" sz="1600" b="1" dirty="0">
                <a:solidFill>
                  <a:srgbClr val="0070C0"/>
                </a:solidFill>
                <a:latin typeface="张海山锐线体简"/>
                <a:cs typeface="+mn-ea"/>
                <a:sym typeface="+mn-lt"/>
              </a:rPr>
              <a:t>添加标题</a:t>
            </a:r>
            <a:endParaRPr lang="en-US" altLang="zh-CN" sz="1600" b="1" dirty="0">
              <a:solidFill>
                <a:srgbClr val="0070C0"/>
              </a:solidFill>
              <a:latin typeface="张海山锐线体简"/>
              <a:cs typeface="+mn-ea"/>
              <a:sym typeface="+mn-lt"/>
            </a:endParaRPr>
          </a:p>
          <a:p>
            <a:pPr algn="ctr" defTabSz="914126"/>
            <a:r>
              <a:rPr lang="en-US" sz="1333" dirty="0">
                <a:solidFill>
                  <a:srgbClr val="FFFFFF">
                    <a:lumMod val="50000"/>
                    <a:lumOff val="50000"/>
                  </a:srgbClr>
                </a:solidFill>
                <a:latin typeface="张海山锐线体简"/>
                <a:cs typeface="+mn-ea"/>
                <a:sym typeface="+mn-lt"/>
              </a:rPr>
              <a:t>There are many variations of</a:t>
            </a:r>
          </a:p>
          <a:p>
            <a:pPr algn="ctr" defTabSz="914126"/>
            <a:r>
              <a:rPr lang="en-US" sz="1333" dirty="0">
                <a:solidFill>
                  <a:srgbClr val="FFFFFF">
                    <a:lumMod val="50000"/>
                    <a:lumOff val="50000"/>
                  </a:srgbClr>
                </a:solidFill>
                <a:latin typeface="张海山锐线体简"/>
                <a:cs typeface="+mn-ea"/>
                <a:sym typeface="+mn-lt"/>
              </a:rPr>
              <a:t>passages of Lorem Ipsum</a:t>
            </a:r>
          </a:p>
        </p:txBody>
      </p:sp>
      <p:sp>
        <p:nvSpPr>
          <p:cNvPr id="112" name="TextBox 111"/>
          <p:cNvSpPr txBox="1"/>
          <p:nvPr/>
        </p:nvSpPr>
        <p:spPr>
          <a:xfrm>
            <a:off x="8663522" y="1825001"/>
            <a:ext cx="2170191" cy="748600"/>
          </a:xfrm>
          <a:prstGeom prst="rect">
            <a:avLst/>
          </a:prstGeom>
          <a:noFill/>
        </p:spPr>
        <p:txBody>
          <a:bodyPr wrap="square" rtlCol="0">
            <a:spAutoFit/>
          </a:bodyPr>
          <a:lstStyle/>
          <a:p>
            <a:pPr defTabSz="914126"/>
            <a:r>
              <a:rPr lang="zh-CN" altLang="en-US" sz="1600" b="1" dirty="0">
                <a:solidFill>
                  <a:srgbClr val="00B0F0"/>
                </a:solidFill>
                <a:latin typeface="张海山锐线体简"/>
                <a:cs typeface="+mn-ea"/>
                <a:sym typeface="+mn-lt"/>
              </a:rPr>
              <a:t>添加标题</a:t>
            </a:r>
            <a:endParaRPr lang="en-US" altLang="zh-CN" sz="1600" b="1" dirty="0">
              <a:solidFill>
                <a:srgbClr val="00B0F0"/>
              </a:solidFill>
              <a:latin typeface="张海山锐线体简"/>
              <a:cs typeface="+mn-ea"/>
              <a:sym typeface="+mn-lt"/>
            </a:endParaRPr>
          </a:p>
          <a:p>
            <a:pPr defTabSz="914126"/>
            <a:r>
              <a:rPr lang="en-US" sz="1333" dirty="0">
                <a:solidFill>
                  <a:srgbClr val="FFFFFF">
                    <a:lumMod val="50000"/>
                    <a:lumOff val="50000"/>
                  </a:srgbClr>
                </a:solidFill>
                <a:latin typeface="张海山锐线体简"/>
                <a:cs typeface="+mn-ea"/>
                <a:sym typeface="+mn-lt"/>
              </a:rPr>
              <a:t>There are many variations of</a:t>
            </a:r>
          </a:p>
          <a:p>
            <a:pPr defTabSz="914126"/>
            <a:r>
              <a:rPr lang="en-US" sz="1333" dirty="0">
                <a:solidFill>
                  <a:srgbClr val="FFFFFF">
                    <a:lumMod val="50000"/>
                    <a:lumOff val="50000"/>
                  </a:srgbClr>
                </a:solidFill>
                <a:latin typeface="张海山锐线体简"/>
                <a:cs typeface="+mn-ea"/>
                <a:sym typeface="+mn-lt"/>
              </a:rPr>
              <a:t>passages of Lorem Ipsum</a:t>
            </a:r>
          </a:p>
        </p:txBody>
      </p:sp>
      <p:sp>
        <p:nvSpPr>
          <p:cNvPr id="113" name="TextBox 112"/>
          <p:cNvSpPr txBox="1"/>
          <p:nvPr/>
        </p:nvSpPr>
        <p:spPr>
          <a:xfrm>
            <a:off x="8342353" y="5221491"/>
            <a:ext cx="2834826" cy="748600"/>
          </a:xfrm>
          <a:prstGeom prst="rect">
            <a:avLst/>
          </a:prstGeom>
          <a:noFill/>
        </p:spPr>
        <p:txBody>
          <a:bodyPr wrap="square" rtlCol="0">
            <a:spAutoFit/>
          </a:bodyPr>
          <a:lstStyle/>
          <a:p>
            <a:pPr algn="ctr" defTabSz="914126"/>
            <a:r>
              <a:rPr lang="zh-CN" altLang="en-US" sz="1600" b="1" dirty="0">
                <a:solidFill>
                  <a:srgbClr val="0070C0"/>
                </a:solidFill>
                <a:latin typeface="张海山锐线体简"/>
                <a:cs typeface="+mn-ea"/>
                <a:sym typeface="+mn-lt"/>
              </a:rPr>
              <a:t>添加标题</a:t>
            </a:r>
            <a:endParaRPr lang="en-US" altLang="zh-CN" sz="1600" b="1" dirty="0">
              <a:solidFill>
                <a:srgbClr val="0070C0"/>
              </a:solidFill>
              <a:latin typeface="张海山锐线体简"/>
              <a:cs typeface="+mn-ea"/>
              <a:sym typeface="+mn-lt"/>
            </a:endParaRPr>
          </a:p>
          <a:p>
            <a:pPr algn="ctr" defTabSz="914126"/>
            <a:r>
              <a:rPr lang="en-US" sz="1333" dirty="0">
                <a:solidFill>
                  <a:srgbClr val="FFFFFF">
                    <a:lumMod val="50000"/>
                    <a:lumOff val="50000"/>
                  </a:srgbClr>
                </a:solidFill>
                <a:latin typeface="张海山锐线体简"/>
                <a:cs typeface="+mn-ea"/>
                <a:sym typeface="+mn-lt"/>
              </a:rPr>
              <a:t>There are many variations of</a:t>
            </a:r>
          </a:p>
          <a:p>
            <a:pPr algn="ctr" defTabSz="914126"/>
            <a:r>
              <a:rPr lang="en-US" sz="1333" dirty="0">
                <a:solidFill>
                  <a:srgbClr val="FFFFFF">
                    <a:lumMod val="50000"/>
                    <a:lumOff val="50000"/>
                  </a:srgbClr>
                </a:solidFill>
                <a:latin typeface="张海山锐线体简"/>
                <a:cs typeface="+mn-ea"/>
                <a:sym typeface="+mn-lt"/>
              </a:rPr>
              <a:t>passages of Lorem Ipsum</a:t>
            </a:r>
          </a:p>
        </p:txBody>
      </p:sp>
      <p:sp>
        <p:nvSpPr>
          <p:cNvPr id="38" name="文本框 37"/>
          <p:cNvSpPr txBox="1"/>
          <p:nvPr/>
        </p:nvSpPr>
        <p:spPr>
          <a:xfrm>
            <a:off x="3613462" y="153671"/>
            <a:ext cx="5255202" cy="769241"/>
          </a:xfrm>
          <a:prstGeom prst="rect">
            <a:avLst/>
          </a:prstGeom>
          <a:noFill/>
        </p:spPr>
        <p:txBody>
          <a:bodyPr wrap="square" lIns="91416" tIns="45708" rIns="91416" bIns="45708" rtlCol="0">
            <a:spAutoFit/>
          </a:bodyPr>
          <a:lstStyle/>
          <a:p>
            <a:pPr algn="ctr" defTabSz="914126"/>
            <a:r>
              <a:rPr kumimoji="1" lang="zh-CN" altLang="en-US" sz="4399" b="1" dirty="0">
                <a:solidFill>
                  <a:prstClr val="white"/>
                </a:solidFill>
                <a:latin typeface="张海山锐线体简"/>
                <a:cs typeface="+mn-ea"/>
                <a:sym typeface="+mn-lt"/>
              </a:rPr>
              <a:t>添加您的标题</a:t>
            </a:r>
          </a:p>
        </p:txBody>
      </p:sp>
    </p:spTree>
    <p:extLst>
      <p:ext uri="{BB962C8B-B14F-4D97-AF65-F5344CB8AC3E}">
        <p14:creationId xmlns:p14="http://schemas.microsoft.com/office/powerpoint/2010/main" val="11418065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additive="base">
                                        <p:cTn id="7" dur="500" fill="hold"/>
                                        <p:tgtEl>
                                          <p:spTgt spid="63"/>
                                        </p:tgtEl>
                                        <p:attrNameLst>
                                          <p:attrName>ppt_x</p:attrName>
                                        </p:attrNameLst>
                                      </p:cBhvr>
                                      <p:tavLst>
                                        <p:tav tm="0">
                                          <p:val>
                                            <p:strVal val="#ppt_x"/>
                                          </p:val>
                                        </p:tav>
                                        <p:tav tm="100000">
                                          <p:val>
                                            <p:strVal val="#ppt_x"/>
                                          </p:val>
                                        </p:tav>
                                      </p:tavLst>
                                    </p:anim>
                                    <p:anim calcmode="lin" valueType="num">
                                      <p:cBhvr additive="base">
                                        <p:cTn id="8" dur="500" fill="hold"/>
                                        <p:tgtEl>
                                          <p:spTgt spid="63"/>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 accel="50000" decel="50000" fill="hold" grpId="0"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additive="base">
                                        <p:cTn id="12" dur="500" fill="hold"/>
                                        <p:tgtEl>
                                          <p:spTgt spid="62"/>
                                        </p:tgtEl>
                                        <p:attrNameLst>
                                          <p:attrName>ppt_x</p:attrName>
                                        </p:attrNameLst>
                                      </p:cBhvr>
                                      <p:tavLst>
                                        <p:tav tm="0">
                                          <p:val>
                                            <p:strVal val="#ppt_x"/>
                                          </p:val>
                                        </p:tav>
                                        <p:tav tm="100000">
                                          <p:val>
                                            <p:strVal val="#ppt_x"/>
                                          </p:val>
                                        </p:tav>
                                      </p:tavLst>
                                    </p:anim>
                                    <p:anim calcmode="lin" valueType="num">
                                      <p:cBhvr additive="base">
                                        <p:cTn id="13" dur="500" fill="hold"/>
                                        <p:tgtEl>
                                          <p:spTgt spid="62"/>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1" accel="50000" decel="50000" fill="hold" grpId="0" nodeType="afterEffect">
                                  <p:stCondLst>
                                    <p:cond delay="0"/>
                                  </p:stCondLst>
                                  <p:childTnLst>
                                    <p:set>
                                      <p:cBhvr>
                                        <p:cTn id="16" dur="1" fill="hold">
                                          <p:stCondLst>
                                            <p:cond delay="0"/>
                                          </p:stCondLst>
                                        </p:cTn>
                                        <p:tgtEl>
                                          <p:spTgt spid="60"/>
                                        </p:tgtEl>
                                        <p:attrNameLst>
                                          <p:attrName>style.visibility</p:attrName>
                                        </p:attrNameLst>
                                      </p:cBhvr>
                                      <p:to>
                                        <p:strVal val="visible"/>
                                      </p:to>
                                    </p:set>
                                    <p:anim calcmode="lin" valueType="num">
                                      <p:cBhvr additive="base">
                                        <p:cTn id="17" dur="500" fill="hold"/>
                                        <p:tgtEl>
                                          <p:spTgt spid="60"/>
                                        </p:tgtEl>
                                        <p:attrNameLst>
                                          <p:attrName>ppt_x</p:attrName>
                                        </p:attrNameLst>
                                      </p:cBhvr>
                                      <p:tavLst>
                                        <p:tav tm="0">
                                          <p:val>
                                            <p:strVal val="#ppt_x"/>
                                          </p:val>
                                        </p:tav>
                                        <p:tav tm="100000">
                                          <p:val>
                                            <p:strVal val="#ppt_x"/>
                                          </p:val>
                                        </p:tav>
                                      </p:tavLst>
                                    </p:anim>
                                    <p:anim calcmode="lin" valueType="num">
                                      <p:cBhvr additive="base">
                                        <p:cTn id="18" dur="500" fill="hold"/>
                                        <p:tgtEl>
                                          <p:spTgt spid="60"/>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 presetClass="entr" presetSubtype="1" accel="50000" decel="50000"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fill="hold"/>
                                        <p:tgtEl>
                                          <p:spTgt spid="4"/>
                                        </p:tgtEl>
                                        <p:attrNameLst>
                                          <p:attrName>ppt_x</p:attrName>
                                        </p:attrNameLst>
                                      </p:cBhvr>
                                      <p:tavLst>
                                        <p:tav tm="0">
                                          <p:val>
                                            <p:strVal val="#ppt_x"/>
                                          </p:val>
                                        </p:tav>
                                        <p:tav tm="100000">
                                          <p:val>
                                            <p:strVal val="#ppt_x"/>
                                          </p:val>
                                        </p:tav>
                                      </p:tavLst>
                                    </p:anim>
                                    <p:anim calcmode="lin" valueType="num">
                                      <p:cBhvr additive="base">
                                        <p:cTn id="23" dur="500" fill="hold"/>
                                        <p:tgtEl>
                                          <p:spTgt spid="4"/>
                                        </p:tgtEl>
                                        <p:attrNameLst>
                                          <p:attrName>ppt_y</p:attrName>
                                        </p:attrNameLst>
                                      </p:cBhvr>
                                      <p:tavLst>
                                        <p:tav tm="0">
                                          <p:val>
                                            <p:strVal val="0-#ppt_h/2"/>
                                          </p:val>
                                        </p:tav>
                                        <p:tav tm="100000">
                                          <p:val>
                                            <p:strVal val="#ppt_y"/>
                                          </p:val>
                                        </p:tav>
                                      </p:tavLst>
                                    </p:anim>
                                  </p:childTnLst>
                                </p:cTn>
                              </p:par>
                            </p:childTnLst>
                          </p:cTn>
                        </p:par>
                        <p:par>
                          <p:cTn id="24" fill="hold">
                            <p:stCondLst>
                              <p:cond delay="2000"/>
                            </p:stCondLst>
                            <p:childTnLst>
                              <p:par>
                                <p:cTn id="25" presetID="2" presetClass="entr" presetSubtype="1" accel="50000" decel="50000"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ppt_x"/>
                                          </p:val>
                                        </p:tav>
                                        <p:tav tm="100000">
                                          <p:val>
                                            <p:strVal val="#ppt_x"/>
                                          </p:val>
                                        </p:tav>
                                      </p:tavLst>
                                    </p:anim>
                                    <p:anim calcmode="lin" valueType="num">
                                      <p:cBhvr additive="base">
                                        <p:cTn id="28" dur="500" fill="hold"/>
                                        <p:tgtEl>
                                          <p:spTgt spid="5"/>
                                        </p:tgtEl>
                                        <p:attrNameLst>
                                          <p:attrName>ppt_y</p:attrName>
                                        </p:attrNameLst>
                                      </p:cBhvr>
                                      <p:tavLst>
                                        <p:tav tm="0">
                                          <p:val>
                                            <p:strVal val="0-#ppt_h/2"/>
                                          </p:val>
                                        </p:tav>
                                        <p:tav tm="100000">
                                          <p:val>
                                            <p:strVal val="#ppt_y"/>
                                          </p:val>
                                        </p:tav>
                                      </p:tavLst>
                                    </p:anim>
                                  </p:childTnLst>
                                </p:cTn>
                              </p:par>
                            </p:childTnLst>
                          </p:cTn>
                        </p:par>
                        <p:par>
                          <p:cTn id="29" fill="hold">
                            <p:stCondLst>
                              <p:cond delay="2500"/>
                            </p:stCondLst>
                            <p:childTnLst>
                              <p:par>
                                <p:cTn id="30" presetID="2" presetClass="entr" presetSubtype="1" accel="50000" decel="50000" fill="hold" nodeType="after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additive="base">
                                        <p:cTn id="32" dur="500" fill="hold"/>
                                        <p:tgtEl>
                                          <p:spTgt spid="3"/>
                                        </p:tgtEl>
                                        <p:attrNameLst>
                                          <p:attrName>ppt_x</p:attrName>
                                        </p:attrNameLst>
                                      </p:cBhvr>
                                      <p:tavLst>
                                        <p:tav tm="0">
                                          <p:val>
                                            <p:strVal val="#ppt_x"/>
                                          </p:val>
                                        </p:tav>
                                        <p:tav tm="100000">
                                          <p:val>
                                            <p:strVal val="#ppt_x"/>
                                          </p:val>
                                        </p:tav>
                                      </p:tavLst>
                                    </p:anim>
                                    <p:anim calcmode="lin" valueType="num">
                                      <p:cBhvr additive="base">
                                        <p:cTn id="33" dur="500" fill="hold"/>
                                        <p:tgtEl>
                                          <p:spTgt spid="3"/>
                                        </p:tgtEl>
                                        <p:attrNameLst>
                                          <p:attrName>ppt_y</p:attrName>
                                        </p:attrNameLst>
                                      </p:cBhvr>
                                      <p:tavLst>
                                        <p:tav tm="0">
                                          <p:val>
                                            <p:strVal val="0-#ppt_h/2"/>
                                          </p:val>
                                        </p:tav>
                                        <p:tav tm="100000">
                                          <p:val>
                                            <p:strVal val="#ppt_y"/>
                                          </p:val>
                                        </p:tav>
                                      </p:tavLst>
                                    </p:anim>
                                  </p:childTnLst>
                                </p:cTn>
                              </p:par>
                            </p:childTnLst>
                          </p:cTn>
                        </p:par>
                        <p:par>
                          <p:cTn id="34" fill="hold">
                            <p:stCondLst>
                              <p:cond delay="3000"/>
                            </p:stCondLst>
                            <p:childTnLst>
                              <p:par>
                                <p:cTn id="35" presetID="2" presetClass="entr" presetSubtype="1" accel="50000" decel="50000"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additive="base">
                                        <p:cTn id="37" dur="500" fill="hold"/>
                                        <p:tgtEl>
                                          <p:spTgt spid="6"/>
                                        </p:tgtEl>
                                        <p:attrNameLst>
                                          <p:attrName>ppt_x</p:attrName>
                                        </p:attrNameLst>
                                      </p:cBhvr>
                                      <p:tavLst>
                                        <p:tav tm="0">
                                          <p:val>
                                            <p:strVal val="#ppt_x"/>
                                          </p:val>
                                        </p:tav>
                                        <p:tav tm="100000">
                                          <p:val>
                                            <p:strVal val="#ppt_x"/>
                                          </p:val>
                                        </p:tav>
                                      </p:tavLst>
                                    </p:anim>
                                    <p:anim calcmode="lin" valueType="num">
                                      <p:cBhvr additive="base">
                                        <p:cTn id="38" dur="500" fill="hold"/>
                                        <p:tgtEl>
                                          <p:spTgt spid="6"/>
                                        </p:tgtEl>
                                        <p:attrNameLst>
                                          <p:attrName>ppt_y</p:attrName>
                                        </p:attrNameLst>
                                      </p:cBhvr>
                                      <p:tavLst>
                                        <p:tav tm="0">
                                          <p:val>
                                            <p:strVal val="0-#ppt_h/2"/>
                                          </p:val>
                                        </p:tav>
                                        <p:tav tm="100000">
                                          <p:val>
                                            <p:strVal val="#ppt_y"/>
                                          </p:val>
                                        </p:tav>
                                      </p:tavLst>
                                    </p:anim>
                                  </p:childTnLst>
                                </p:cTn>
                              </p:par>
                            </p:childTnLst>
                          </p:cTn>
                        </p:par>
                        <p:par>
                          <p:cTn id="39" fill="hold">
                            <p:stCondLst>
                              <p:cond delay="3500"/>
                            </p:stCondLst>
                            <p:childTnLst>
                              <p:par>
                                <p:cTn id="40" presetID="2" presetClass="entr" presetSubtype="1" accel="50000" decel="50000" fill="hold" nodeType="afterEffect">
                                  <p:stCondLst>
                                    <p:cond delay="0"/>
                                  </p:stCondLst>
                                  <p:childTnLst>
                                    <p:set>
                                      <p:cBhvr>
                                        <p:cTn id="41" dur="1" fill="hold">
                                          <p:stCondLst>
                                            <p:cond delay="0"/>
                                          </p:stCondLst>
                                        </p:cTn>
                                        <p:tgtEl>
                                          <p:spTgt spid="2"/>
                                        </p:tgtEl>
                                        <p:attrNameLst>
                                          <p:attrName>style.visibility</p:attrName>
                                        </p:attrNameLst>
                                      </p:cBhvr>
                                      <p:to>
                                        <p:strVal val="visible"/>
                                      </p:to>
                                    </p:set>
                                    <p:anim calcmode="lin" valueType="num">
                                      <p:cBhvr additive="base">
                                        <p:cTn id="42" dur="500" fill="hold"/>
                                        <p:tgtEl>
                                          <p:spTgt spid="2"/>
                                        </p:tgtEl>
                                        <p:attrNameLst>
                                          <p:attrName>ppt_x</p:attrName>
                                        </p:attrNameLst>
                                      </p:cBhvr>
                                      <p:tavLst>
                                        <p:tav tm="0">
                                          <p:val>
                                            <p:strVal val="#ppt_x"/>
                                          </p:val>
                                        </p:tav>
                                        <p:tav tm="100000">
                                          <p:val>
                                            <p:strVal val="#ppt_x"/>
                                          </p:val>
                                        </p:tav>
                                      </p:tavLst>
                                    </p:anim>
                                    <p:anim calcmode="lin" valueType="num">
                                      <p:cBhvr additive="base">
                                        <p:cTn id="43" dur="500" fill="hold"/>
                                        <p:tgtEl>
                                          <p:spTgt spid="2"/>
                                        </p:tgtEl>
                                        <p:attrNameLst>
                                          <p:attrName>ppt_y</p:attrName>
                                        </p:attrNameLst>
                                      </p:cBhvr>
                                      <p:tavLst>
                                        <p:tav tm="0">
                                          <p:val>
                                            <p:strVal val="0-#ppt_h/2"/>
                                          </p:val>
                                        </p:tav>
                                        <p:tav tm="100000">
                                          <p:val>
                                            <p:strVal val="#ppt_y"/>
                                          </p:val>
                                        </p:tav>
                                      </p:tavLst>
                                    </p:anim>
                                  </p:childTnLst>
                                </p:cTn>
                              </p:par>
                            </p:childTnLst>
                          </p:cTn>
                        </p:par>
                        <p:par>
                          <p:cTn id="44" fill="hold">
                            <p:stCondLst>
                              <p:cond delay="4000"/>
                            </p:stCondLst>
                            <p:childTnLst>
                              <p:par>
                                <p:cTn id="45" presetID="22" presetClass="entr" presetSubtype="1" fill="hold" grpId="0" nodeType="afterEffect">
                                  <p:stCondLst>
                                    <p:cond delay="0"/>
                                  </p:stCondLst>
                                  <p:childTnLst>
                                    <p:set>
                                      <p:cBhvr>
                                        <p:cTn id="46" dur="1" fill="hold">
                                          <p:stCondLst>
                                            <p:cond delay="0"/>
                                          </p:stCondLst>
                                        </p:cTn>
                                        <p:tgtEl>
                                          <p:spTgt spid="109"/>
                                        </p:tgtEl>
                                        <p:attrNameLst>
                                          <p:attrName>style.visibility</p:attrName>
                                        </p:attrNameLst>
                                      </p:cBhvr>
                                      <p:to>
                                        <p:strVal val="visible"/>
                                      </p:to>
                                    </p:set>
                                    <p:animEffect transition="in" filter="wipe(up)">
                                      <p:cBhvr>
                                        <p:cTn id="47" dur="500"/>
                                        <p:tgtEl>
                                          <p:spTgt spid="109"/>
                                        </p:tgtEl>
                                      </p:cBhvr>
                                    </p:animEffect>
                                  </p:childTnLst>
                                </p:cTn>
                              </p:par>
                            </p:childTnLst>
                          </p:cTn>
                        </p:par>
                        <p:par>
                          <p:cTn id="48" fill="hold">
                            <p:stCondLst>
                              <p:cond delay="4500"/>
                            </p:stCondLst>
                            <p:childTnLst>
                              <p:par>
                                <p:cTn id="49" presetID="22" presetClass="entr" presetSubtype="2" fill="hold" grpId="0" nodeType="afterEffect">
                                  <p:stCondLst>
                                    <p:cond delay="0"/>
                                  </p:stCondLst>
                                  <p:childTnLst>
                                    <p:set>
                                      <p:cBhvr>
                                        <p:cTn id="50" dur="1" fill="hold">
                                          <p:stCondLst>
                                            <p:cond delay="0"/>
                                          </p:stCondLst>
                                        </p:cTn>
                                        <p:tgtEl>
                                          <p:spTgt spid="110"/>
                                        </p:tgtEl>
                                        <p:attrNameLst>
                                          <p:attrName>style.visibility</p:attrName>
                                        </p:attrNameLst>
                                      </p:cBhvr>
                                      <p:to>
                                        <p:strVal val="visible"/>
                                      </p:to>
                                    </p:set>
                                    <p:animEffect transition="in" filter="wipe(right)">
                                      <p:cBhvr>
                                        <p:cTn id="51" dur="500"/>
                                        <p:tgtEl>
                                          <p:spTgt spid="110"/>
                                        </p:tgtEl>
                                      </p:cBhvr>
                                    </p:animEffect>
                                  </p:childTnLst>
                                </p:cTn>
                              </p:par>
                            </p:childTnLst>
                          </p:cTn>
                        </p:par>
                        <p:par>
                          <p:cTn id="52" fill="hold">
                            <p:stCondLst>
                              <p:cond delay="5000"/>
                            </p:stCondLst>
                            <p:childTnLst>
                              <p:par>
                                <p:cTn id="53" presetID="22" presetClass="entr" presetSubtype="8" fill="hold" grpId="0" nodeType="afterEffect">
                                  <p:stCondLst>
                                    <p:cond delay="0"/>
                                  </p:stCondLst>
                                  <p:childTnLst>
                                    <p:set>
                                      <p:cBhvr>
                                        <p:cTn id="54" dur="1" fill="hold">
                                          <p:stCondLst>
                                            <p:cond delay="0"/>
                                          </p:stCondLst>
                                        </p:cTn>
                                        <p:tgtEl>
                                          <p:spTgt spid="112"/>
                                        </p:tgtEl>
                                        <p:attrNameLst>
                                          <p:attrName>style.visibility</p:attrName>
                                        </p:attrNameLst>
                                      </p:cBhvr>
                                      <p:to>
                                        <p:strVal val="visible"/>
                                      </p:to>
                                    </p:set>
                                    <p:animEffect transition="in" filter="wipe(left)">
                                      <p:cBhvr>
                                        <p:cTn id="55" dur="500"/>
                                        <p:tgtEl>
                                          <p:spTgt spid="112"/>
                                        </p:tgtEl>
                                      </p:cBhvr>
                                    </p:animEffect>
                                  </p:childTnLst>
                                </p:cTn>
                              </p:par>
                            </p:childTnLst>
                          </p:cTn>
                        </p:par>
                        <p:par>
                          <p:cTn id="56" fill="hold">
                            <p:stCondLst>
                              <p:cond delay="5500"/>
                            </p:stCondLst>
                            <p:childTnLst>
                              <p:par>
                                <p:cTn id="57" presetID="22" presetClass="entr" presetSubtype="1" fill="hold" grpId="0" nodeType="afterEffect">
                                  <p:stCondLst>
                                    <p:cond delay="0"/>
                                  </p:stCondLst>
                                  <p:childTnLst>
                                    <p:set>
                                      <p:cBhvr>
                                        <p:cTn id="58" dur="1" fill="hold">
                                          <p:stCondLst>
                                            <p:cond delay="0"/>
                                          </p:stCondLst>
                                        </p:cTn>
                                        <p:tgtEl>
                                          <p:spTgt spid="113"/>
                                        </p:tgtEl>
                                        <p:attrNameLst>
                                          <p:attrName>style.visibility</p:attrName>
                                        </p:attrNameLst>
                                      </p:cBhvr>
                                      <p:to>
                                        <p:strVal val="visible"/>
                                      </p:to>
                                    </p:set>
                                    <p:animEffect transition="in" filter="wipe(up)">
                                      <p:cBhvr>
                                        <p:cTn id="59" dur="500"/>
                                        <p:tgtEl>
                                          <p:spTgt spid="113"/>
                                        </p:tgtEl>
                                      </p:cBhvr>
                                    </p:animEffect>
                                  </p:childTnLst>
                                </p:cTn>
                              </p:par>
                            </p:childTnLst>
                          </p:cTn>
                        </p:par>
                        <p:par>
                          <p:cTn id="60" fill="hold">
                            <p:stCondLst>
                              <p:cond delay="6000"/>
                            </p:stCondLst>
                            <p:childTnLst>
                              <p:par>
                                <p:cTn id="61" presetID="22" presetClass="entr" presetSubtype="1" fill="hold" grpId="0" nodeType="afterEffect">
                                  <p:stCondLst>
                                    <p:cond delay="0"/>
                                  </p:stCondLst>
                                  <p:childTnLst>
                                    <p:set>
                                      <p:cBhvr>
                                        <p:cTn id="62" dur="1" fill="hold">
                                          <p:stCondLst>
                                            <p:cond delay="0"/>
                                          </p:stCondLst>
                                        </p:cTn>
                                        <p:tgtEl>
                                          <p:spTgt spid="111"/>
                                        </p:tgtEl>
                                        <p:attrNameLst>
                                          <p:attrName>style.visibility</p:attrName>
                                        </p:attrNameLst>
                                      </p:cBhvr>
                                      <p:to>
                                        <p:strVal val="visible"/>
                                      </p:to>
                                    </p:set>
                                    <p:animEffect transition="in" filter="wipe(up)">
                                      <p:cBhvr>
                                        <p:cTn id="63"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2" grpId="0" animBg="1"/>
      <p:bldP spid="60" grpId="0" animBg="1"/>
      <p:bldP spid="109" grpId="0"/>
      <p:bldP spid="110" grpId="0"/>
      <p:bldP spid="111" grpId="0"/>
      <p:bldP spid="112" grpId="0"/>
      <p:bldP spid="11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4" name="Chart 63"/>
          <p:cNvGraphicFramePr/>
          <p:nvPr/>
        </p:nvGraphicFramePr>
        <p:xfrm>
          <a:off x="1060678" y="1586057"/>
          <a:ext cx="10070646" cy="3246151"/>
        </p:xfrm>
        <a:graphic>
          <a:graphicData uri="http://schemas.openxmlformats.org/drawingml/2006/chart">
            <c:chart xmlns:c="http://schemas.openxmlformats.org/drawingml/2006/chart" xmlns:r="http://schemas.openxmlformats.org/officeDocument/2006/relationships" r:id="rId3"/>
          </a:graphicData>
        </a:graphic>
      </p:graphicFrame>
      <p:sp>
        <p:nvSpPr>
          <p:cNvPr id="57" name="Slide Number Placeholder 56"/>
          <p:cNvSpPr>
            <a:spLocks noGrp="1"/>
          </p:cNvSpPr>
          <p:nvPr>
            <p:ph type="sldNum" sz="quarter" idx="4294967295"/>
          </p:nvPr>
        </p:nvSpPr>
        <p:spPr>
          <a:xfrm>
            <a:off x="9347200" y="6356350"/>
            <a:ext cx="2844800" cy="365125"/>
          </a:xfrm>
          <a:prstGeom prst="rect">
            <a:avLst/>
          </a:prstGeom>
        </p:spPr>
        <p:txBody>
          <a:bodyPr/>
          <a:lstStyle/>
          <a:p>
            <a:pPr defTabSz="914126"/>
            <a:fld id="{C136B7D2-B98C-44FD-8D04-7EC62A564975}" type="slidenum">
              <a:rPr lang="en-US" sz="1799">
                <a:solidFill>
                  <a:srgbClr val="FFFFFF"/>
                </a:solidFill>
                <a:latin typeface="张海山锐线体简"/>
                <a:cs typeface="+mn-ea"/>
                <a:sym typeface="+mn-lt"/>
              </a:rPr>
              <a:pPr defTabSz="914126"/>
              <a:t>25</a:t>
            </a:fld>
            <a:endParaRPr lang="en-US" sz="1799" dirty="0">
              <a:solidFill>
                <a:srgbClr val="FFFFFF"/>
              </a:solidFill>
              <a:latin typeface="张海山锐线体简"/>
              <a:cs typeface="+mn-ea"/>
              <a:sym typeface="+mn-lt"/>
            </a:endParaRPr>
          </a:p>
        </p:txBody>
      </p:sp>
      <p:grpSp>
        <p:nvGrpSpPr>
          <p:cNvPr id="3" name="Group 78"/>
          <p:cNvGrpSpPr/>
          <p:nvPr/>
        </p:nvGrpSpPr>
        <p:grpSpPr>
          <a:xfrm>
            <a:off x="874326" y="5041577"/>
            <a:ext cx="1727774" cy="691104"/>
            <a:chOff x="654724" y="3666283"/>
            <a:chExt cx="1296168" cy="518463"/>
          </a:xfrm>
        </p:grpSpPr>
        <p:grpSp>
          <p:nvGrpSpPr>
            <p:cNvPr id="5" name="Group 57"/>
            <p:cNvGrpSpPr/>
            <p:nvPr/>
          </p:nvGrpSpPr>
          <p:grpSpPr>
            <a:xfrm flipV="1">
              <a:off x="654724" y="3666283"/>
              <a:ext cx="1296168" cy="518463"/>
              <a:chOff x="654725" y="3090213"/>
              <a:chExt cx="1296168" cy="518463"/>
            </a:xfrm>
          </p:grpSpPr>
          <p:sp>
            <p:nvSpPr>
              <p:cNvPr id="59" name="Isosceles Triangle 58"/>
              <p:cNvSpPr/>
              <p:nvPr/>
            </p:nvSpPr>
            <p:spPr>
              <a:xfrm>
                <a:off x="1158914" y="3090213"/>
                <a:ext cx="287790" cy="21276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866" dirty="0">
                  <a:solidFill>
                    <a:prstClr val="white"/>
                  </a:solidFill>
                  <a:latin typeface="张海山锐线体简"/>
                  <a:cs typeface="+mn-ea"/>
                  <a:sym typeface="+mn-lt"/>
                </a:endParaRPr>
              </a:p>
            </p:txBody>
          </p:sp>
          <p:sp>
            <p:nvSpPr>
              <p:cNvPr id="60" name="Round Same Side Corner Rectangle 59"/>
              <p:cNvSpPr/>
              <p:nvPr/>
            </p:nvSpPr>
            <p:spPr>
              <a:xfrm>
                <a:off x="654725" y="3187760"/>
                <a:ext cx="1296168" cy="420916"/>
              </a:xfrm>
              <a:prstGeom prst="round2Same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defTabSz="914126"/>
                <a:endParaRPr lang="en-US" sz="1866" dirty="0">
                  <a:solidFill>
                    <a:prstClr val="white"/>
                  </a:solidFill>
                  <a:latin typeface="张海山锐线体简"/>
                  <a:cs typeface="+mn-ea"/>
                  <a:sym typeface="+mn-lt"/>
                </a:endParaRPr>
              </a:p>
            </p:txBody>
          </p:sp>
        </p:grpSp>
        <p:sp>
          <p:nvSpPr>
            <p:cNvPr id="74" name="TextBox 73"/>
            <p:cNvSpPr txBox="1"/>
            <p:nvPr/>
          </p:nvSpPr>
          <p:spPr>
            <a:xfrm>
              <a:off x="921510" y="3765547"/>
              <a:ext cx="721352" cy="215492"/>
            </a:xfrm>
            <a:prstGeom prst="rect">
              <a:avLst/>
            </a:prstGeom>
            <a:noFill/>
          </p:spPr>
          <p:txBody>
            <a:bodyPr wrap="none" lIns="0" tIns="0" rIns="0" bIns="0" rtlCol="0" anchor="t">
              <a:spAutoFit/>
            </a:bodyPr>
            <a:lstStyle/>
            <a:p>
              <a:pPr algn="ctr" defTabSz="914126"/>
              <a:r>
                <a:rPr lang="zh-CN" altLang="en-US" sz="1866" b="1" dirty="0">
                  <a:solidFill>
                    <a:prstClr val="white"/>
                  </a:solidFill>
                  <a:latin typeface="张海山锐线体简"/>
                  <a:cs typeface="+mn-ea"/>
                  <a:sym typeface="+mn-lt"/>
                </a:rPr>
                <a:t>添加标题</a:t>
              </a:r>
              <a:endParaRPr lang="en-US" sz="1866" b="1" dirty="0">
                <a:solidFill>
                  <a:prstClr val="white"/>
                </a:solidFill>
                <a:latin typeface="张海山锐线体简"/>
                <a:cs typeface="+mn-ea"/>
                <a:sym typeface="+mn-lt"/>
              </a:endParaRPr>
            </a:p>
          </p:txBody>
        </p:sp>
      </p:grpSp>
      <p:grpSp>
        <p:nvGrpSpPr>
          <p:cNvPr id="6" name="Group 79"/>
          <p:cNvGrpSpPr/>
          <p:nvPr/>
        </p:nvGrpSpPr>
        <p:grpSpPr>
          <a:xfrm>
            <a:off x="3114202" y="5041577"/>
            <a:ext cx="1727774" cy="691104"/>
            <a:chOff x="2335069" y="3666283"/>
            <a:chExt cx="1296168" cy="518463"/>
          </a:xfrm>
        </p:grpSpPr>
        <p:grpSp>
          <p:nvGrpSpPr>
            <p:cNvPr id="7" name="Group 60"/>
            <p:cNvGrpSpPr/>
            <p:nvPr/>
          </p:nvGrpSpPr>
          <p:grpSpPr>
            <a:xfrm flipV="1">
              <a:off x="2335069" y="3666283"/>
              <a:ext cx="1296168" cy="518463"/>
              <a:chOff x="654725" y="3090213"/>
              <a:chExt cx="1296168" cy="518463"/>
            </a:xfrm>
          </p:grpSpPr>
          <p:sp>
            <p:nvSpPr>
              <p:cNvPr id="62" name="Isosceles Triangle 61"/>
              <p:cNvSpPr/>
              <p:nvPr/>
            </p:nvSpPr>
            <p:spPr>
              <a:xfrm>
                <a:off x="1158914" y="3090213"/>
                <a:ext cx="287790" cy="212761"/>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866" dirty="0">
                  <a:solidFill>
                    <a:prstClr val="white"/>
                  </a:solidFill>
                  <a:latin typeface="张海山锐线体简"/>
                  <a:cs typeface="+mn-ea"/>
                  <a:sym typeface="+mn-lt"/>
                </a:endParaRPr>
              </a:p>
            </p:txBody>
          </p:sp>
          <p:sp>
            <p:nvSpPr>
              <p:cNvPr id="63" name="Round Same Side Corner Rectangle 62"/>
              <p:cNvSpPr/>
              <p:nvPr/>
            </p:nvSpPr>
            <p:spPr>
              <a:xfrm>
                <a:off x="654725" y="3187760"/>
                <a:ext cx="1296168" cy="420916"/>
              </a:xfrm>
              <a:prstGeom prst="round2Same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866" dirty="0">
                  <a:solidFill>
                    <a:prstClr val="white"/>
                  </a:solidFill>
                  <a:latin typeface="张海山锐线体简"/>
                  <a:cs typeface="+mn-ea"/>
                  <a:sym typeface="+mn-lt"/>
                </a:endParaRPr>
              </a:p>
            </p:txBody>
          </p:sp>
        </p:grpSp>
        <p:sp>
          <p:nvSpPr>
            <p:cNvPr id="75" name="TextBox 74"/>
            <p:cNvSpPr txBox="1"/>
            <p:nvPr/>
          </p:nvSpPr>
          <p:spPr>
            <a:xfrm>
              <a:off x="2598726" y="3765547"/>
              <a:ext cx="721352" cy="215492"/>
            </a:xfrm>
            <a:prstGeom prst="rect">
              <a:avLst/>
            </a:prstGeom>
            <a:noFill/>
          </p:spPr>
          <p:txBody>
            <a:bodyPr wrap="none" lIns="0" tIns="0" rIns="0" bIns="0" rtlCol="0" anchor="t">
              <a:spAutoFit/>
            </a:bodyPr>
            <a:lstStyle/>
            <a:p>
              <a:pPr algn="ctr" defTabSz="914126"/>
              <a:r>
                <a:rPr lang="zh-CN" altLang="en-US" sz="1866" b="1" dirty="0">
                  <a:solidFill>
                    <a:prstClr val="white"/>
                  </a:solidFill>
                  <a:latin typeface="张海山锐线体简"/>
                  <a:cs typeface="+mn-ea"/>
                  <a:sym typeface="+mn-lt"/>
                </a:rPr>
                <a:t>添加标题</a:t>
              </a:r>
              <a:endParaRPr lang="en-US" sz="1866" b="1" dirty="0">
                <a:solidFill>
                  <a:prstClr val="white"/>
                </a:solidFill>
                <a:latin typeface="张海山锐线体简"/>
                <a:cs typeface="+mn-ea"/>
                <a:sym typeface="+mn-lt"/>
              </a:endParaRPr>
            </a:p>
          </p:txBody>
        </p:sp>
      </p:grpSp>
      <p:grpSp>
        <p:nvGrpSpPr>
          <p:cNvPr id="8" name="Group 80"/>
          <p:cNvGrpSpPr/>
          <p:nvPr/>
        </p:nvGrpSpPr>
        <p:grpSpPr>
          <a:xfrm>
            <a:off x="5277320" y="5041577"/>
            <a:ext cx="1727774" cy="691104"/>
            <a:chOff x="3957830" y="3666283"/>
            <a:chExt cx="1296168" cy="518463"/>
          </a:xfrm>
        </p:grpSpPr>
        <p:grpSp>
          <p:nvGrpSpPr>
            <p:cNvPr id="9" name="Group 64"/>
            <p:cNvGrpSpPr/>
            <p:nvPr/>
          </p:nvGrpSpPr>
          <p:grpSpPr>
            <a:xfrm flipV="1">
              <a:off x="3957830" y="3666283"/>
              <a:ext cx="1296168" cy="518463"/>
              <a:chOff x="654725" y="3090213"/>
              <a:chExt cx="1296168" cy="518463"/>
            </a:xfrm>
          </p:grpSpPr>
          <p:sp>
            <p:nvSpPr>
              <p:cNvPr id="66" name="Isosceles Triangle 65"/>
              <p:cNvSpPr/>
              <p:nvPr/>
            </p:nvSpPr>
            <p:spPr>
              <a:xfrm>
                <a:off x="1158914" y="3090213"/>
                <a:ext cx="287790" cy="212761"/>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866" dirty="0">
                  <a:solidFill>
                    <a:prstClr val="white"/>
                  </a:solidFill>
                  <a:latin typeface="张海山锐线体简"/>
                  <a:cs typeface="+mn-ea"/>
                  <a:sym typeface="+mn-lt"/>
                </a:endParaRPr>
              </a:p>
            </p:txBody>
          </p:sp>
          <p:sp>
            <p:nvSpPr>
              <p:cNvPr id="67" name="Round Same Side Corner Rectangle 66"/>
              <p:cNvSpPr/>
              <p:nvPr/>
            </p:nvSpPr>
            <p:spPr>
              <a:xfrm>
                <a:off x="654725" y="3187760"/>
                <a:ext cx="1296168" cy="420916"/>
              </a:xfrm>
              <a:prstGeom prst="round2Same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866" dirty="0">
                  <a:solidFill>
                    <a:prstClr val="white"/>
                  </a:solidFill>
                  <a:latin typeface="张海山锐线体简"/>
                  <a:cs typeface="+mn-ea"/>
                  <a:sym typeface="+mn-lt"/>
                </a:endParaRPr>
              </a:p>
            </p:txBody>
          </p:sp>
        </p:grpSp>
        <p:sp>
          <p:nvSpPr>
            <p:cNvPr id="76" name="TextBox 75"/>
            <p:cNvSpPr txBox="1"/>
            <p:nvPr/>
          </p:nvSpPr>
          <p:spPr>
            <a:xfrm>
              <a:off x="4266076" y="3773242"/>
              <a:ext cx="721352" cy="215492"/>
            </a:xfrm>
            <a:prstGeom prst="rect">
              <a:avLst/>
            </a:prstGeom>
            <a:noFill/>
          </p:spPr>
          <p:txBody>
            <a:bodyPr wrap="none" lIns="0" tIns="0" rIns="0" bIns="0" rtlCol="0" anchor="t">
              <a:spAutoFit/>
            </a:bodyPr>
            <a:lstStyle/>
            <a:p>
              <a:pPr algn="ctr" defTabSz="914126"/>
              <a:r>
                <a:rPr lang="zh-CN" altLang="en-US" sz="1866" b="1" dirty="0">
                  <a:solidFill>
                    <a:prstClr val="white"/>
                  </a:solidFill>
                  <a:latin typeface="张海山锐线体简"/>
                  <a:cs typeface="+mn-ea"/>
                  <a:sym typeface="+mn-lt"/>
                </a:rPr>
                <a:t>添加标题</a:t>
              </a:r>
              <a:endParaRPr lang="en-US" sz="1866" b="1" dirty="0">
                <a:solidFill>
                  <a:prstClr val="white"/>
                </a:solidFill>
                <a:latin typeface="张海山锐线体简"/>
                <a:cs typeface="+mn-ea"/>
                <a:sym typeface="+mn-lt"/>
              </a:endParaRPr>
            </a:p>
          </p:txBody>
        </p:sp>
      </p:grpSp>
      <p:grpSp>
        <p:nvGrpSpPr>
          <p:cNvPr id="10" name="Group 81"/>
          <p:cNvGrpSpPr/>
          <p:nvPr/>
        </p:nvGrpSpPr>
        <p:grpSpPr>
          <a:xfrm>
            <a:off x="7439800" y="5041577"/>
            <a:ext cx="1727774" cy="691104"/>
            <a:chOff x="5580111" y="3666283"/>
            <a:chExt cx="1296168" cy="518463"/>
          </a:xfrm>
        </p:grpSpPr>
        <p:grpSp>
          <p:nvGrpSpPr>
            <p:cNvPr id="11" name="Group 67"/>
            <p:cNvGrpSpPr/>
            <p:nvPr/>
          </p:nvGrpSpPr>
          <p:grpSpPr>
            <a:xfrm flipV="1">
              <a:off x="5580111" y="3666283"/>
              <a:ext cx="1296168" cy="518463"/>
              <a:chOff x="654725" y="3090213"/>
              <a:chExt cx="1296168" cy="518463"/>
            </a:xfrm>
          </p:grpSpPr>
          <p:sp>
            <p:nvSpPr>
              <p:cNvPr id="69" name="Isosceles Triangle 68"/>
              <p:cNvSpPr/>
              <p:nvPr/>
            </p:nvSpPr>
            <p:spPr>
              <a:xfrm>
                <a:off x="1158914" y="3090213"/>
                <a:ext cx="287790" cy="212761"/>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866" dirty="0">
                  <a:solidFill>
                    <a:prstClr val="white"/>
                  </a:solidFill>
                  <a:latin typeface="张海山锐线体简"/>
                  <a:cs typeface="+mn-ea"/>
                  <a:sym typeface="+mn-lt"/>
                </a:endParaRPr>
              </a:p>
            </p:txBody>
          </p:sp>
          <p:sp>
            <p:nvSpPr>
              <p:cNvPr id="70" name="Round Same Side Corner Rectangle 69"/>
              <p:cNvSpPr/>
              <p:nvPr/>
            </p:nvSpPr>
            <p:spPr>
              <a:xfrm>
                <a:off x="654725" y="3187760"/>
                <a:ext cx="1296168" cy="420916"/>
              </a:xfrm>
              <a:prstGeom prst="round2Same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866" dirty="0">
                  <a:solidFill>
                    <a:prstClr val="white"/>
                  </a:solidFill>
                  <a:latin typeface="张海山锐线体简"/>
                  <a:cs typeface="+mn-ea"/>
                  <a:sym typeface="+mn-lt"/>
                </a:endParaRPr>
              </a:p>
            </p:txBody>
          </p:sp>
        </p:grpSp>
        <p:sp>
          <p:nvSpPr>
            <p:cNvPr id="77" name="TextBox 76"/>
            <p:cNvSpPr txBox="1"/>
            <p:nvPr/>
          </p:nvSpPr>
          <p:spPr>
            <a:xfrm>
              <a:off x="5884351" y="3773242"/>
              <a:ext cx="721352" cy="215492"/>
            </a:xfrm>
            <a:prstGeom prst="rect">
              <a:avLst/>
            </a:prstGeom>
            <a:noFill/>
          </p:spPr>
          <p:txBody>
            <a:bodyPr wrap="none" lIns="0" tIns="0" rIns="0" bIns="0" rtlCol="0" anchor="t">
              <a:spAutoFit/>
            </a:bodyPr>
            <a:lstStyle/>
            <a:p>
              <a:pPr algn="ctr" defTabSz="914126"/>
              <a:r>
                <a:rPr lang="zh-CN" altLang="en-US" sz="1866" b="1" dirty="0">
                  <a:solidFill>
                    <a:prstClr val="white"/>
                  </a:solidFill>
                  <a:latin typeface="张海山锐线体简"/>
                  <a:cs typeface="+mn-ea"/>
                  <a:sym typeface="+mn-lt"/>
                </a:rPr>
                <a:t>添加标题</a:t>
              </a:r>
              <a:endParaRPr lang="en-US" sz="1866" b="1" dirty="0">
                <a:solidFill>
                  <a:prstClr val="white"/>
                </a:solidFill>
                <a:latin typeface="张海山锐线体简"/>
                <a:cs typeface="+mn-ea"/>
                <a:sym typeface="+mn-lt"/>
              </a:endParaRPr>
            </a:p>
          </p:txBody>
        </p:sp>
      </p:grpSp>
      <p:grpSp>
        <p:nvGrpSpPr>
          <p:cNvPr id="12" name="Group 82"/>
          <p:cNvGrpSpPr/>
          <p:nvPr/>
        </p:nvGrpSpPr>
        <p:grpSpPr>
          <a:xfrm>
            <a:off x="9589899" y="5041577"/>
            <a:ext cx="1727774" cy="691104"/>
            <a:chOff x="7193107" y="3666283"/>
            <a:chExt cx="1296168" cy="518463"/>
          </a:xfrm>
        </p:grpSpPr>
        <p:grpSp>
          <p:nvGrpSpPr>
            <p:cNvPr id="13" name="Group 70"/>
            <p:cNvGrpSpPr/>
            <p:nvPr/>
          </p:nvGrpSpPr>
          <p:grpSpPr>
            <a:xfrm flipV="1">
              <a:off x="7193107" y="3666283"/>
              <a:ext cx="1296168" cy="518463"/>
              <a:chOff x="654725" y="3090213"/>
              <a:chExt cx="1296168" cy="518463"/>
            </a:xfrm>
          </p:grpSpPr>
          <p:sp>
            <p:nvSpPr>
              <p:cNvPr id="72" name="Isosceles Triangle 71"/>
              <p:cNvSpPr/>
              <p:nvPr/>
            </p:nvSpPr>
            <p:spPr>
              <a:xfrm>
                <a:off x="1158914" y="3090213"/>
                <a:ext cx="287790" cy="212761"/>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866" dirty="0">
                  <a:solidFill>
                    <a:prstClr val="white"/>
                  </a:solidFill>
                  <a:latin typeface="张海山锐线体简"/>
                  <a:cs typeface="+mn-ea"/>
                  <a:sym typeface="+mn-lt"/>
                </a:endParaRPr>
              </a:p>
            </p:txBody>
          </p:sp>
          <p:sp>
            <p:nvSpPr>
              <p:cNvPr id="73" name="Round Same Side Corner Rectangle 72"/>
              <p:cNvSpPr/>
              <p:nvPr/>
            </p:nvSpPr>
            <p:spPr>
              <a:xfrm>
                <a:off x="654725" y="3187760"/>
                <a:ext cx="1296168" cy="420916"/>
              </a:xfrm>
              <a:prstGeom prst="round2Same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866" dirty="0">
                  <a:solidFill>
                    <a:prstClr val="white"/>
                  </a:solidFill>
                  <a:latin typeface="张海山锐线体简"/>
                  <a:cs typeface="+mn-ea"/>
                  <a:sym typeface="+mn-lt"/>
                </a:endParaRPr>
              </a:p>
            </p:txBody>
          </p:sp>
        </p:grpSp>
        <p:sp>
          <p:nvSpPr>
            <p:cNvPr id="78" name="TextBox 77"/>
            <p:cNvSpPr txBox="1"/>
            <p:nvPr/>
          </p:nvSpPr>
          <p:spPr>
            <a:xfrm>
              <a:off x="7461278" y="3765547"/>
              <a:ext cx="721352" cy="215492"/>
            </a:xfrm>
            <a:prstGeom prst="rect">
              <a:avLst/>
            </a:prstGeom>
            <a:noFill/>
          </p:spPr>
          <p:txBody>
            <a:bodyPr wrap="none" lIns="0" tIns="0" rIns="0" bIns="0" rtlCol="0" anchor="t">
              <a:spAutoFit/>
            </a:bodyPr>
            <a:lstStyle/>
            <a:p>
              <a:pPr algn="ctr" defTabSz="914126"/>
              <a:r>
                <a:rPr lang="zh-CN" altLang="en-US" sz="1866" b="1" dirty="0">
                  <a:solidFill>
                    <a:prstClr val="white"/>
                  </a:solidFill>
                  <a:latin typeface="张海山锐线体简"/>
                  <a:cs typeface="+mn-ea"/>
                  <a:sym typeface="+mn-lt"/>
                </a:rPr>
                <a:t>添加标题</a:t>
              </a:r>
              <a:endParaRPr lang="en-US" sz="1866" b="1" dirty="0">
                <a:solidFill>
                  <a:prstClr val="white"/>
                </a:solidFill>
                <a:latin typeface="张海山锐线体简"/>
                <a:cs typeface="+mn-ea"/>
                <a:sym typeface="+mn-lt"/>
              </a:endParaRPr>
            </a:p>
          </p:txBody>
        </p:sp>
      </p:grpSp>
      <p:sp>
        <p:nvSpPr>
          <p:cNvPr id="31" name="文本框 30"/>
          <p:cNvSpPr txBox="1"/>
          <p:nvPr/>
        </p:nvSpPr>
        <p:spPr>
          <a:xfrm>
            <a:off x="3613462" y="153671"/>
            <a:ext cx="5255202" cy="769241"/>
          </a:xfrm>
          <a:prstGeom prst="rect">
            <a:avLst/>
          </a:prstGeom>
          <a:noFill/>
        </p:spPr>
        <p:txBody>
          <a:bodyPr wrap="square" lIns="91416" tIns="45708" rIns="91416" bIns="45708" rtlCol="0">
            <a:spAutoFit/>
          </a:bodyPr>
          <a:lstStyle/>
          <a:p>
            <a:pPr algn="ctr" defTabSz="914126"/>
            <a:r>
              <a:rPr kumimoji="1" lang="zh-CN" altLang="en-US" sz="4399" b="1" dirty="0">
                <a:solidFill>
                  <a:prstClr val="white"/>
                </a:solidFill>
                <a:latin typeface="张海山锐线体简"/>
                <a:cs typeface="+mn-ea"/>
                <a:sym typeface="+mn-lt"/>
              </a:rPr>
              <a:t>添加您的标题</a:t>
            </a:r>
          </a:p>
        </p:txBody>
      </p:sp>
    </p:spTree>
    <p:extLst>
      <p:ext uri="{BB962C8B-B14F-4D97-AF65-F5344CB8AC3E}">
        <p14:creationId xmlns:p14="http://schemas.microsoft.com/office/powerpoint/2010/main" val="16913491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4">
                                            <p:graphicEl>
                                              <a:chart seriesIdx="-3" categoryIdx="-3" bldStep="gridLegend"/>
                                            </p:graphicEl>
                                          </p:spTgt>
                                        </p:tgtEl>
                                        <p:attrNameLst>
                                          <p:attrName>style.visibility</p:attrName>
                                        </p:attrNameLst>
                                      </p:cBhvr>
                                      <p:to>
                                        <p:strVal val="visible"/>
                                      </p:to>
                                    </p:set>
                                    <p:animEffect transition="in" filter="fade">
                                      <p:cBhvr>
                                        <p:cTn id="7" dur="1000"/>
                                        <p:tgtEl>
                                          <p:spTgt spid="64">
                                            <p:graphicEl>
                                              <a:chart seriesIdx="-3" categoryIdx="-3" bldStep="gridLegend"/>
                                            </p:graphicEl>
                                          </p:spTgt>
                                        </p:tgtEl>
                                      </p:cBhvr>
                                    </p:animEffect>
                                  </p:childTnLst>
                                </p:cTn>
                              </p:par>
                            </p:childTnLst>
                          </p:cTn>
                        </p:par>
                        <p:par>
                          <p:cTn id="8" fill="hold">
                            <p:stCondLst>
                              <p:cond delay="1000"/>
                            </p:stCondLst>
                            <p:childTnLst>
                              <p:par>
                                <p:cTn id="9" presetID="12" presetClass="entr" presetSubtype="4" fill="hold" grpId="0" nodeType="afterEffect">
                                  <p:stCondLst>
                                    <p:cond delay="0"/>
                                  </p:stCondLst>
                                  <p:childTnLst>
                                    <p:set>
                                      <p:cBhvr>
                                        <p:cTn id="10" dur="1" fill="hold">
                                          <p:stCondLst>
                                            <p:cond delay="0"/>
                                          </p:stCondLst>
                                        </p:cTn>
                                        <p:tgtEl>
                                          <p:spTgt spid="64">
                                            <p:graphicEl>
                                              <a:chart seriesIdx="0" categoryIdx="-4" bldStep="series"/>
                                            </p:graphicEl>
                                          </p:spTgt>
                                        </p:tgtEl>
                                        <p:attrNameLst>
                                          <p:attrName>style.visibility</p:attrName>
                                        </p:attrNameLst>
                                      </p:cBhvr>
                                      <p:to>
                                        <p:strVal val="visible"/>
                                      </p:to>
                                    </p:set>
                                    <p:animEffect transition="in" filter="slide(fromBottom)">
                                      <p:cBhvr>
                                        <p:cTn id="11" dur="1000"/>
                                        <p:tgtEl>
                                          <p:spTgt spid="64">
                                            <p:graphicEl>
                                              <a:chart seriesIdx="0" categoryIdx="-4" bldStep="series"/>
                                            </p:graphicEl>
                                          </p:spTgt>
                                        </p:tgtEl>
                                      </p:cBhvr>
                                    </p:animEffect>
                                  </p:childTnLst>
                                </p:cTn>
                              </p:par>
                            </p:childTnLst>
                          </p:cTn>
                        </p:par>
                        <p:par>
                          <p:cTn id="12" fill="hold">
                            <p:stCondLst>
                              <p:cond delay="2000"/>
                            </p:stCondLst>
                            <p:childTnLst>
                              <p:par>
                                <p:cTn id="13" presetID="12" presetClass="entr" presetSubtype="4" fill="hold" grpId="0" nodeType="afterEffect">
                                  <p:stCondLst>
                                    <p:cond delay="0"/>
                                  </p:stCondLst>
                                  <p:childTnLst>
                                    <p:set>
                                      <p:cBhvr>
                                        <p:cTn id="14" dur="1" fill="hold">
                                          <p:stCondLst>
                                            <p:cond delay="0"/>
                                          </p:stCondLst>
                                        </p:cTn>
                                        <p:tgtEl>
                                          <p:spTgt spid="64">
                                            <p:graphicEl>
                                              <a:chart seriesIdx="1" categoryIdx="-4" bldStep="series"/>
                                            </p:graphicEl>
                                          </p:spTgt>
                                        </p:tgtEl>
                                        <p:attrNameLst>
                                          <p:attrName>style.visibility</p:attrName>
                                        </p:attrNameLst>
                                      </p:cBhvr>
                                      <p:to>
                                        <p:strVal val="visible"/>
                                      </p:to>
                                    </p:set>
                                    <p:animEffect transition="in" filter="slide(fromBottom)">
                                      <p:cBhvr>
                                        <p:cTn id="15" dur="1000"/>
                                        <p:tgtEl>
                                          <p:spTgt spid="64">
                                            <p:graphicEl>
                                              <a:chart seriesIdx="1" categoryIdx="-4" bldStep="series"/>
                                            </p:graphicEl>
                                          </p:spTgt>
                                        </p:tgtEl>
                                      </p:cBhvr>
                                    </p:animEffect>
                                  </p:childTnLst>
                                </p:cTn>
                              </p:par>
                            </p:childTnLst>
                          </p:cTn>
                        </p:par>
                        <p:par>
                          <p:cTn id="16" fill="hold">
                            <p:stCondLst>
                              <p:cond delay="3000"/>
                            </p:stCondLst>
                            <p:childTnLst>
                              <p:par>
                                <p:cTn id="17" presetID="12" presetClass="entr" presetSubtype="4" fill="hold" grpId="0" nodeType="afterEffect">
                                  <p:stCondLst>
                                    <p:cond delay="0"/>
                                  </p:stCondLst>
                                  <p:childTnLst>
                                    <p:set>
                                      <p:cBhvr>
                                        <p:cTn id="18" dur="1" fill="hold">
                                          <p:stCondLst>
                                            <p:cond delay="0"/>
                                          </p:stCondLst>
                                        </p:cTn>
                                        <p:tgtEl>
                                          <p:spTgt spid="64">
                                            <p:graphicEl>
                                              <a:chart seriesIdx="2" categoryIdx="-4" bldStep="series"/>
                                            </p:graphicEl>
                                          </p:spTgt>
                                        </p:tgtEl>
                                        <p:attrNameLst>
                                          <p:attrName>style.visibility</p:attrName>
                                        </p:attrNameLst>
                                      </p:cBhvr>
                                      <p:to>
                                        <p:strVal val="visible"/>
                                      </p:to>
                                    </p:set>
                                    <p:animEffect transition="in" filter="slide(fromBottom)">
                                      <p:cBhvr>
                                        <p:cTn id="19" dur="1000"/>
                                        <p:tgtEl>
                                          <p:spTgt spid="64">
                                            <p:graphicEl>
                                              <a:chart seriesIdx="2" categoryIdx="-4" bldStep="series"/>
                                            </p:graphicEl>
                                          </p:spTgt>
                                        </p:tgtEl>
                                      </p:cBhvr>
                                    </p:animEffect>
                                  </p:childTnLst>
                                </p:cTn>
                              </p:par>
                            </p:childTnLst>
                          </p:cTn>
                        </p:par>
                        <p:par>
                          <p:cTn id="20" fill="hold">
                            <p:stCondLst>
                              <p:cond delay="4000"/>
                            </p:stCondLst>
                            <p:childTnLst>
                              <p:par>
                                <p:cTn id="21" presetID="12" presetClass="entr" presetSubtype="4" fill="hold" grpId="0" nodeType="afterEffect">
                                  <p:stCondLst>
                                    <p:cond delay="0"/>
                                  </p:stCondLst>
                                  <p:childTnLst>
                                    <p:set>
                                      <p:cBhvr>
                                        <p:cTn id="22" dur="1" fill="hold">
                                          <p:stCondLst>
                                            <p:cond delay="0"/>
                                          </p:stCondLst>
                                        </p:cTn>
                                        <p:tgtEl>
                                          <p:spTgt spid="64">
                                            <p:graphicEl>
                                              <a:chart seriesIdx="3" categoryIdx="-4" bldStep="series"/>
                                            </p:graphicEl>
                                          </p:spTgt>
                                        </p:tgtEl>
                                        <p:attrNameLst>
                                          <p:attrName>style.visibility</p:attrName>
                                        </p:attrNameLst>
                                      </p:cBhvr>
                                      <p:to>
                                        <p:strVal val="visible"/>
                                      </p:to>
                                    </p:set>
                                    <p:animEffect transition="in" filter="slide(fromBottom)">
                                      <p:cBhvr>
                                        <p:cTn id="23" dur="500"/>
                                        <p:tgtEl>
                                          <p:spTgt spid="64">
                                            <p:graphicEl>
                                              <a:chart seriesIdx="3" categoryIdx="-4" bldStep="series"/>
                                            </p:graphicEl>
                                          </p:spTgt>
                                        </p:tgtEl>
                                      </p:cBhvr>
                                    </p:animEffect>
                                  </p:childTnLst>
                                </p:cTn>
                              </p:par>
                            </p:childTnLst>
                          </p:cTn>
                        </p:par>
                        <p:par>
                          <p:cTn id="24" fill="hold">
                            <p:stCondLst>
                              <p:cond delay="4500"/>
                            </p:stCondLst>
                            <p:childTnLst>
                              <p:par>
                                <p:cTn id="25" presetID="12" presetClass="entr" presetSubtype="4" fill="hold" grpId="0" nodeType="afterEffect">
                                  <p:stCondLst>
                                    <p:cond delay="0"/>
                                  </p:stCondLst>
                                  <p:childTnLst>
                                    <p:set>
                                      <p:cBhvr>
                                        <p:cTn id="26" dur="1" fill="hold">
                                          <p:stCondLst>
                                            <p:cond delay="0"/>
                                          </p:stCondLst>
                                        </p:cTn>
                                        <p:tgtEl>
                                          <p:spTgt spid="64">
                                            <p:graphicEl>
                                              <a:chart seriesIdx="4" categoryIdx="-4" bldStep="series"/>
                                            </p:graphicEl>
                                          </p:spTgt>
                                        </p:tgtEl>
                                        <p:attrNameLst>
                                          <p:attrName>style.visibility</p:attrName>
                                        </p:attrNameLst>
                                      </p:cBhvr>
                                      <p:to>
                                        <p:strVal val="visible"/>
                                      </p:to>
                                    </p:set>
                                    <p:animEffect transition="in" filter="slide(fromBottom)">
                                      <p:cBhvr>
                                        <p:cTn id="27" dur="500"/>
                                        <p:tgtEl>
                                          <p:spTgt spid="64">
                                            <p:graphicEl>
                                              <a:chart seriesIdx="4" categoryIdx="-4" bldStep="series"/>
                                            </p:graphicEl>
                                          </p:spTgt>
                                        </p:tgtEl>
                                      </p:cBhvr>
                                    </p:animEffect>
                                  </p:childTnLst>
                                </p:cTn>
                              </p:par>
                            </p:childTnLst>
                          </p:cTn>
                        </p:par>
                        <p:par>
                          <p:cTn id="28" fill="hold">
                            <p:stCondLst>
                              <p:cond delay="5000"/>
                            </p:stCondLst>
                            <p:childTnLst>
                              <p:par>
                                <p:cTn id="29" presetID="2" presetClass="entr" presetSubtype="4" accel="50000" decel="50000" fill="hold" nodeType="after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additive="base">
                                        <p:cTn id="31" dur="500" fill="hold"/>
                                        <p:tgtEl>
                                          <p:spTgt spid="3"/>
                                        </p:tgtEl>
                                        <p:attrNameLst>
                                          <p:attrName>ppt_x</p:attrName>
                                        </p:attrNameLst>
                                      </p:cBhvr>
                                      <p:tavLst>
                                        <p:tav tm="0">
                                          <p:val>
                                            <p:strVal val="#ppt_x"/>
                                          </p:val>
                                        </p:tav>
                                        <p:tav tm="100000">
                                          <p:val>
                                            <p:strVal val="#ppt_x"/>
                                          </p:val>
                                        </p:tav>
                                      </p:tavLst>
                                    </p:anim>
                                    <p:anim calcmode="lin" valueType="num">
                                      <p:cBhvr additive="base">
                                        <p:cTn id="32" dur="500" fill="hold"/>
                                        <p:tgtEl>
                                          <p:spTgt spid="3"/>
                                        </p:tgtEl>
                                        <p:attrNameLst>
                                          <p:attrName>ppt_y</p:attrName>
                                        </p:attrNameLst>
                                      </p:cBhvr>
                                      <p:tavLst>
                                        <p:tav tm="0">
                                          <p:val>
                                            <p:strVal val="1+#ppt_h/2"/>
                                          </p:val>
                                        </p:tav>
                                        <p:tav tm="100000">
                                          <p:val>
                                            <p:strVal val="#ppt_y"/>
                                          </p:val>
                                        </p:tav>
                                      </p:tavLst>
                                    </p:anim>
                                  </p:childTnLst>
                                </p:cTn>
                              </p:par>
                            </p:childTnLst>
                          </p:cTn>
                        </p:par>
                        <p:par>
                          <p:cTn id="33" fill="hold">
                            <p:stCondLst>
                              <p:cond delay="5500"/>
                            </p:stCondLst>
                            <p:childTnLst>
                              <p:par>
                                <p:cTn id="34" presetID="2" presetClass="entr" presetSubtype="4" accel="50000" decel="50000" fill="hold" nodeType="afterEffect">
                                  <p:stCondLst>
                                    <p:cond delay="0"/>
                                  </p:stCondLs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ppt_x"/>
                                          </p:val>
                                        </p:tav>
                                        <p:tav tm="100000">
                                          <p:val>
                                            <p:strVal val="#ppt_x"/>
                                          </p:val>
                                        </p:tav>
                                      </p:tavLst>
                                    </p:anim>
                                    <p:anim calcmode="lin" valueType="num">
                                      <p:cBhvr additive="base">
                                        <p:cTn id="37" dur="500" fill="hold"/>
                                        <p:tgtEl>
                                          <p:spTgt spid="6"/>
                                        </p:tgtEl>
                                        <p:attrNameLst>
                                          <p:attrName>ppt_y</p:attrName>
                                        </p:attrNameLst>
                                      </p:cBhvr>
                                      <p:tavLst>
                                        <p:tav tm="0">
                                          <p:val>
                                            <p:strVal val="1+#ppt_h/2"/>
                                          </p:val>
                                        </p:tav>
                                        <p:tav tm="100000">
                                          <p:val>
                                            <p:strVal val="#ppt_y"/>
                                          </p:val>
                                        </p:tav>
                                      </p:tavLst>
                                    </p:anim>
                                  </p:childTnLst>
                                </p:cTn>
                              </p:par>
                            </p:childTnLst>
                          </p:cTn>
                        </p:par>
                        <p:par>
                          <p:cTn id="38" fill="hold">
                            <p:stCondLst>
                              <p:cond delay="6000"/>
                            </p:stCondLst>
                            <p:childTnLst>
                              <p:par>
                                <p:cTn id="39" presetID="2" presetClass="entr" presetSubtype="4" accel="50000" decel="50000" fill="hold"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additive="base">
                                        <p:cTn id="41" dur="500" fill="hold"/>
                                        <p:tgtEl>
                                          <p:spTgt spid="8"/>
                                        </p:tgtEl>
                                        <p:attrNameLst>
                                          <p:attrName>ppt_x</p:attrName>
                                        </p:attrNameLst>
                                      </p:cBhvr>
                                      <p:tavLst>
                                        <p:tav tm="0">
                                          <p:val>
                                            <p:strVal val="#ppt_x"/>
                                          </p:val>
                                        </p:tav>
                                        <p:tav tm="100000">
                                          <p:val>
                                            <p:strVal val="#ppt_x"/>
                                          </p:val>
                                        </p:tav>
                                      </p:tavLst>
                                    </p:anim>
                                    <p:anim calcmode="lin" valueType="num">
                                      <p:cBhvr additive="base">
                                        <p:cTn id="42" dur="500" fill="hold"/>
                                        <p:tgtEl>
                                          <p:spTgt spid="8"/>
                                        </p:tgtEl>
                                        <p:attrNameLst>
                                          <p:attrName>ppt_y</p:attrName>
                                        </p:attrNameLst>
                                      </p:cBhvr>
                                      <p:tavLst>
                                        <p:tav tm="0">
                                          <p:val>
                                            <p:strVal val="1+#ppt_h/2"/>
                                          </p:val>
                                        </p:tav>
                                        <p:tav tm="100000">
                                          <p:val>
                                            <p:strVal val="#ppt_y"/>
                                          </p:val>
                                        </p:tav>
                                      </p:tavLst>
                                    </p:anim>
                                  </p:childTnLst>
                                </p:cTn>
                              </p:par>
                            </p:childTnLst>
                          </p:cTn>
                        </p:par>
                        <p:par>
                          <p:cTn id="43" fill="hold">
                            <p:stCondLst>
                              <p:cond delay="6500"/>
                            </p:stCondLst>
                            <p:childTnLst>
                              <p:par>
                                <p:cTn id="44" presetID="2" presetClass="entr" presetSubtype="4" accel="50000" decel="50000" fill="hold" nodeType="after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additive="base">
                                        <p:cTn id="46" dur="500" fill="hold"/>
                                        <p:tgtEl>
                                          <p:spTgt spid="10"/>
                                        </p:tgtEl>
                                        <p:attrNameLst>
                                          <p:attrName>ppt_x</p:attrName>
                                        </p:attrNameLst>
                                      </p:cBhvr>
                                      <p:tavLst>
                                        <p:tav tm="0">
                                          <p:val>
                                            <p:strVal val="#ppt_x"/>
                                          </p:val>
                                        </p:tav>
                                        <p:tav tm="100000">
                                          <p:val>
                                            <p:strVal val="#ppt_x"/>
                                          </p:val>
                                        </p:tav>
                                      </p:tavLst>
                                    </p:anim>
                                    <p:anim calcmode="lin" valueType="num">
                                      <p:cBhvr additive="base">
                                        <p:cTn id="47" dur="500" fill="hold"/>
                                        <p:tgtEl>
                                          <p:spTgt spid="10"/>
                                        </p:tgtEl>
                                        <p:attrNameLst>
                                          <p:attrName>ppt_y</p:attrName>
                                        </p:attrNameLst>
                                      </p:cBhvr>
                                      <p:tavLst>
                                        <p:tav tm="0">
                                          <p:val>
                                            <p:strVal val="1+#ppt_h/2"/>
                                          </p:val>
                                        </p:tav>
                                        <p:tav tm="100000">
                                          <p:val>
                                            <p:strVal val="#ppt_y"/>
                                          </p:val>
                                        </p:tav>
                                      </p:tavLst>
                                    </p:anim>
                                  </p:childTnLst>
                                </p:cTn>
                              </p:par>
                            </p:childTnLst>
                          </p:cTn>
                        </p:par>
                        <p:par>
                          <p:cTn id="48" fill="hold">
                            <p:stCondLst>
                              <p:cond delay="7000"/>
                            </p:stCondLst>
                            <p:childTnLst>
                              <p:par>
                                <p:cTn id="49" presetID="2" presetClass="entr" presetSubtype="4" accel="50000" decel="50000" fill="hold" nodeType="afterEffect">
                                  <p:stCondLst>
                                    <p:cond delay="0"/>
                                  </p:stCondLst>
                                  <p:childTnLst>
                                    <p:set>
                                      <p:cBhvr>
                                        <p:cTn id="50" dur="1" fill="hold">
                                          <p:stCondLst>
                                            <p:cond delay="0"/>
                                          </p:stCondLst>
                                        </p:cTn>
                                        <p:tgtEl>
                                          <p:spTgt spid="12"/>
                                        </p:tgtEl>
                                        <p:attrNameLst>
                                          <p:attrName>style.visibility</p:attrName>
                                        </p:attrNameLst>
                                      </p:cBhvr>
                                      <p:to>
                                        <p:strVal val="visible"/>
                                      </p:to>
                                    </p:set>
                                    <p:anim calcmode="lin" valueType="num">
                                      <p:cBhvr additive="base">
                                        <p:cTn id="51" dur="500" fill="hold"/>
                                        <p:tgtEl>
                                          <p:spTgt spid="12"/>
                                        </p:tgtEl>
                                        <p:attrNameLst>
                                          <p:attrName>ppt_x</p:attrName>
                                        </p:attrNameLst>
                                      </p:cBhvr>
                                      <p:tavLst>
                                        <p:tav tm="0">
                                          <p:val>
                                            <p:strVal val="#ppt_x"/>
                                          </p:val>
                                        </p:tav>
                                        <p:tav tm="100000">
                                          <p:val>
                                            <p:strVal val="#ppt_x"/>
                                          </p:val>
                                        </p:tav>
                                      </p:tavLst>
                                    </p:anim>
                                    <p:anim calcmode="lin" valueType="num">
                                      <p:cBhvr additive="base">
                                        <p:cTn id="5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4" grpId="0">
        <p:bldSub>
          <a:bldChart bld="series"/>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9"/>
          <p:cNvGrpSpPr/>
          <p:nvPr/>
        </p:nvGrpSpPr>
        <p:grpSpPr>
          <a:xfrm flipV="1">
            <a:off x="7802180" y="5013370"/>
            <a:ext cx="2898514" cy="948048"/>
            <a:chOff x="2512762" y="1534824"/>
            <a:chExt cx="2174452" cy="711221"/>
          </a:xfrm>
        </p:grpSpPr>
        <p:cxnSp>
          <p:nvCxnSpPr>
            <p:cNvPr id="61" name="Straight Connector 60"/>
            <p:cNvCxnSpPr/>
            <p:nvPr/>
          </p:nvCxnSpPr>
          <p:spPr>
            <a:xfrm flipV="1">
              <a:off x="2512762" y="1534824"/>
              <a:ext cx="0" cy="711221"/>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2512762" y="1534824"/>
              <a:ext cx="2174452"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6" name="Freeform 45"/>
          <p:cNvSpPr/>
          <p:nvPr/>
        </p:nvSpPr>
        <p:spPr>
          <a:xfrm>
            <a:off x="7605970" y="2045161"/>
            <a:ext cx="1900253" cy="1900253"/>
          </a:xfrm>
          <a:custGeom>
            <a:avLst/>
            <a:gdLst>
              <a:gd name="connsiteX0" fmla="*/ 0 w 1759712"/>
              <a:gd name="connsiteY0" fmla="*/ 1759712 h 1759712"/>
              <a:gd name="connsiteX1" fmla="*/ 515410 w 1759712"/>
              <a:gd name="connsiteY1" fmla="*/ 515408 h 1759712"/>
              <a:gd name="connsiteX2" fmla="*/ 1759716 w 1759712"/>
              <a:gd name="connsiteY2" fmla="*/ 2 h 1759712"/>
              <a:gd name="connsiteX3" fmla="*/ 1759712 w 1759712"/>
              <a:gd name="connsiteY3" fmla="*/ 1759712 h 1759712"/>
              <a:gd name="connsiteX4" fmla="*/ 0 w 1759712"/>
              <a:gd name="connsiteY4" fmla="*/ 1759712 h 1759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9712" h="1759712">
                <a:moveTo>
                  <a:pt x="0" y="0"/>
                </a:moveTo>
                <a:cubicBezTo>
                  <a:pt x="466705" y="1"/>
                  <a:pt x="914294" y="185399"/>
                  <a:pt x="1244304" y="515410"/>
                </a:cubicBezTo>
                <a:cubicBezTo>
                  <a:pt x="1574314" y="845421"/>
                  <a:pt x="1759711" y="1293011"/>
                  <a:pt x="1759710" y="1759716"/>
                </a:cubicBezTo>
                <a:cubicBezTo>
                  <a:pt x="1173140" y="1759715"/>
                  <a:pt x="586570" y="1759713"/>
                  <a:pt x="0" y="1759712"/>
                </a:cubicBezTo>
                <a:lnTo>
                  <a:pt x="0" y="0"/>
                </a:lnTo>
                <a:close/>
              </a:path>
            </a:pathLst>
          </a:custGeom>
          <a:solidFill>
            <a:schemeClr val="accent1"/>
          </a:solidFill>
          <a:ln>
            <a:noFill/>
          </a:ln>
          <a:scene3d>
            <a:camera prst="isometricOffAxis1Top"/>
            <a:lightRig rig="threePt" dir="t"/>
          </a:scene3d>
          <a:sp3d extrusionH="1270000">
            <a:extrusionClr>
              <a:schemeClr val="accent1">
                <a:lumMod val="75000"/>
              </a:schemeClr>
            </a:extrusion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5447" tIns="952479" rIns="952473" bIns="265446" numCol="1" spcCol="1270" anchor="ctr" anchorCtr="0">
            <a:noAutofit/>
          </a:bodyPr>
          <a:lstStyle/>
          <a:p>
            <a:pPr algn="ctr" defTabSz="1658927">
              <a:lnSpc>
                <a:spcPct val="90000"/>
              </a:lnSpc>
              <a:spcBef>
                <a:spcPct val="0"/>
              </a:spcBef>
              <a:spcAft>
                <a:spcPct val="35000"/>
              </a:spcAft>
            </a:pPr>
            <a:endParaRPr lang="en-US" sz="3732" dirty="0">
              <a:solidFill>
                <a:prstClr val="white"/>
              </a:solidFill>
              <a:latin typeface="张海山锐线体简"/>
              <a:cs typeface="+mn-ea"/>
              <a:sym typeface="+mn-lt"/>
            </a:endParaRPr>
          </a:p>
        </p:txBody>
      </p:sp>
      <p:sp>
        <p:nvSpPr>
          <p:cNvPr id="47" name="Freeform 46"/>
          <p:cNvSpPr/>
          <p:nvPr/>
        </p:nvSpPr>
        <p:spPr>
          <a:xfrm>
            <a:off x="8435976" y="3428044"/>
            <a:ext cx="1900253" cy="1900254"/>
          </a:xfrm>
          <a:custGeom>
            <a:avLst/>
            <a:gdLst>
              <a:gd name="connsiteX0" fmla="*/ 0 w 1759712"/>
              <a:gd name="connsiteY0" fmla="*/ 1759712 h 1759712"/>
              <a:gd name="connsiteX1" fmla="*/ 515410 w 1759712"/>
              <a:gd name="connsiteY1" fmla="*/ 515408 h 1759712"/>
              <a:gd name="connsiteX2" fmla="*/ 1759716 w 1759712"/>
              <a:gd name="connsiteY2" fmla="*/ 2 h 1759712"/>
              <a:gd name="connsiteX3" fmla="*/ 1759712 w 1759712"/>
              <a:gd name="connsiteY3" fmla="*/ 1759712 h 1759712"/>
              <a:gd name="connsiteX4" fmla="*/ 0 w 1759712"/>
              <a:gd name="connsiteY4" fmla="*/ 1759712 h 1759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9712" h="1759712">
                <a:moveTo>
                  <a:pt x="1759712" y="0"/>
                </a:moveTo>
                <a:cubicBezTo>
                  <a:pt x="1759711" y="466705"/>
                  <a:pt x="1574313" y="914294"/>
                  <a:pt x="1244302" y="1244304"/>
                </a:cubicBezTo>
                <a:cubicBezTo>
                  <a:pt x="914291" y="1574314"/>
                  <a:pt x="466701" y="1759711"/>
                  <a:pt x="-3" y="1759710"/>
                </a:cubicBezTo>
                <a:cubicBezTo>
                  <a:pt x="-2" y="1173140"/>
                  <a:pt x="0" y="586570"/>
                  <a:pt x="0" y="0"/>
                </a:cubicBezTo>
                <a:lnTo>
                  <a:pt x="1759712" y="0"/>
                </a:lnTo>
                <a:close/>
              </a:path>
            </a:pathLst>
          </a:custGeom>
          <a:solidFill>
            <a:schemeClr val="accent3"/>
          </a:solidFill>
          <a:ln>
            <a:noFill/>
          </a:ln>
          <a:scene3d>
            <a:camera prst="isometricOffAxis1Top"/>
            <a:lightRig rig="threePt" dir="t"/>
          </a:scene3d>
          <a:sp3d extrusionH="635000">
            <a:extrusionClr>
              <a:schemeClr val="accent3">
                <a:lumMod val="75000"/>
              </a:schemeClr>
            </a:extrusion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65446" tIns="265447" rIns="952479" bIns="952475" numCol="1" spcCol="1270" anchor="ctr" anchorCtr="0">
            <a:noAutofit/>
          </a:bodyPr>
          <a:lstStyle/>
          <a:p>
            <a:pPr algn="ctr" defTabSz="1658927">
              <a:lnSpc>
                <a:spcPct val="90000"/>
              </a:lnSpc>
              <a:spcBef>
                <a:spcPct val="0"/>
              </a:spcBef>
              <a:spcAft>
                <a:spcPct val="35000"/>
              </a:spcAft>
            </a:pPr>
            <a:endParaRPr lang="en-US" sz="3732" dirty="0">
              <a:solidFill>
                <a:prstClr val="white"/>
              </a:solidFill>
              <a:latin typeface="张海山锐线体简"/>
              <a:cs typeface="+mn-ea"/>
              <a:sym typeface="+mn-lt"/>
            </a:endParaRPr>
          </a:p>
        </p:txBody>
      </p:sp>
      <p:sp>
        <p:nvSpPr>
          <p:cNvPr id="45" name="Freeform 44"/>
          <p:cNvSpPr/>
          <p:nvPr/>
        </p:nvSpPr>
        <p:spPr>
          <a:xfrm>
            <a:off x="5892854" y="2993209"/>
            <a:ext cx="1900253" cy="1900253"/>
          </a:xfrm>
          <a:custGeom>
            <a:avLst/>
            <a:gdLst>
              <a:gd name="connsiteX0" fmla="*/ 0 w 1759712"/>
              <a:gd name="connsiteY0" fmla="*/ 1759712 h 1759712"/>
              <a:gd name="connsiteX1" fmla="*/ 515410 w 1759712"/>
              <a:gd name="connsiteY1" fmla="*/ 515408 h 1759712"/>
              <a:gd name="connsiteX2" fmla="*/ 1759716 w 1759712"/>
              <a:gd name="connsiteY2" fmla="*/ 2 h 1759712"/>
              <a:gd name="connsiteX3" fmla="*/ 1759712 w 1759712"/>
              <a:gd name="connsiteY3" fmla="*/ 1759712 h 1759712"/>
              <a:gd name="connsiteX4" fmla="*/ 0 w 1759712"/>
              <a:gd name="connsiteY4" fmla="*/ 1759712 h 1759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9712" h="1759712">
                <a:moveTo>
                  <a:pt x="0" y="1759712"/>
                </a:moveTo>
                <a:cubicBezTo>
                  <a:pt x="1" y="1293007"/>
                  <a:pt x="185399" y="845418"/>
                  <a:pt x="515410" y="515408"/>
                </a:cubicBezTo>
                <a:cubicBezTo>
                  <a:pt x="845421" y="185398"/>
                  <a:pt x="1293011" y="1"/>
                  <a:pt x="1759716" y="2"/>
                </a:cubicBezTo>
                <a:cubicBezTo>
                  <a:pt x="1759715" y="586572"/>
                  <a:pt x="1759713" y="1173142"/>
                  <a:pt x="1759712" y="1759712"/>
                </a:cubicBezTo>
                <a:lnTo>
                  <a:pt x="0" y="1759712"/>
                </a:lnTo>
                <a:close/>
              </a:path>
            </a:pathLst>
          </a:custGeom>
          <a:solidFill>
            <a:schemeClr val="accent2"/>
          </a:solidFill>
          <a:ln>
            <a:noFill/>
          </a:ln>
          <a:scene3d>
            <a:camera prst="isometricOffAxis1Top"/>
            <a:lightRig rig="threePt" dir="t"/>
          </a:scene3d>
          <a:sp3d extrusionH="762000">
            <a:extrusionClr>
              <a:schemeClr val="accent2">
                <a:lumMod val="75000"/>
              </a:schemeClr>
            </a:extrusion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52479" tIns="952475" rIns="265446" bIns="265446" numCol="1" spcCol="1270" anchor="ctr" anchorCtr="0">
            <a:noAutofit/>
          </a:bodyPr>
          <a:lstStyle/>
          <a:p>
            <a:pPr algn="ctr" defTabSz="1658927">
              <a:lnSpc>
                <a:spcPct val="90000"/>
              </a:lnSpc>
              <a:spcBef>
                <a:spcPct val="0"/>
              </a:spcBef>
              <a:spcAft>
                <a:spcPct val="35000"/>
              </a:spcAft>
            </a:pPr>
            <a:endParaRPr lang="en-US" sz="3732" dirty="0">
              <a:solidFill>
                <a:prstClr val="white"/>
              </a:solidFill>
              <a:latin typeface="张海山锐线体简"/>
              <a:cs typeface="+mn-ea"/>
              <a:sym typeface="+mn-lt"/>
            </a:endParaRPr>
          </a:p>
        </p:txBody>
      </p:sp>
      <p:sp>
        <p:nvSpPr>
          <p:cNvPr id="48" name="Freeform 47"/>
          <p:cNvSpPr/>
          <p:nvPr/>
        </p:nvSpPr>
        <p:spPr>
          <a:xfrm>
            <a:off x="6723159" y="4010342"/>
            <a:ext cx="1900253" cy="1900253"/>
          </a:xfrm>
          <a:custGeom>
            <a:avLst/>
            <a:gdLst>
              <a:gd name="connsiteX0" fmla="*/ 0 w 1759712"/>
              <a:gd name="connsiteY0" fmla="*/ 1759712 h 1759712"/>
              <a:gd name="connsiteX1" fmla="*/ 515410 w 1759712"/>
              <a:gd name="connsiteY1" fmla="*/ 515408 h 1759712"/>
              <a:gd name="connsiteX2" fmla="*/ 1759716 w 1759712"/>
              <a:gd name="connsiteY2" fmla="*/ 2 h 1759712"/>
              <a:gd name="connsiteX3" fmla="*/ 1759712 w 1759712"/>
              <a:gd name="connsiteY3" fmla="*/ 1759712 h 1759712"/>
              <a:gd name="connsiteX4" fmla="*/ 0 w 1759712"/>
              <a:gd name="connsiteY4" fmla="*/ 1759712 h 1759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9712" h="1759712">
                <a:moveTo>
                  <a:pt x="1759712" y="1759712"/>
                </a:moveTo>
                <a:cubicBezTo>
                  <a:pt x="1293007" y="1759711"/>
                  <a:pt x="845418" y="1574313"/>
                  <a:pt x="515408" y="1244302"/>
                </a:cubicBezTo>
                <a:cubicBezTo>
                  <a:pt x="185398" y="914291"/>
                  <a:pt x="1" y="466701"/>
                  <a:pt x="2" y="-4"/>
                </a:cubicBezTo>
                <a:cubicBezTo>
                  <a:pt x="586572" y="-3"/>
                  <a:pt x="1173142" y="-1"/>
                  <a:pt x="1759712" y="0"/>
                </a:cubicBezTo>
                <a:lnTo>
                  <a:pt x="1759712" y="1759712"/>
                </a:lnTo>
                <a:close/>
              </a:path>
            </a:pathLst>
          </a:custGeom>
          <a:solidFill>
            <a:schemeClr val="accent4"/>
          </a:solidFill>
          <a:ln>
            <a:noFill/>
          </a:ln>
          <a:scene3d>
            <a:camera prst="isometricOffAxis1Top"/>
            <a:lightRig rig="threePt" dir="t"/>
          </a:scene3d>
          <a:sp3d extrusionH="381000">
            <a:extrusionClr>
              <a:schemeClr val="accent4">
                <a:lumMod val="75000"/>
              </a:schemeClr>
            </a:extrusionClr>
          </a:sp3d>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52476" tIns="265444" rIns="265443" bIns="952480" numCol="1" spcCol="1270" anchor="ctr" anchorCtr="0">
            <a:noAutofit/>
          </a:bodyPr>
          <a:lstStyle/>
          <a:p>
            <a:pPr algn="ctr" defTabSz="1658927">
              <a:lnSpc>
                <a:spcPct val="90000"/>
              </a:lnSpc>
              <a:spcBef>
                <a:spcPct val="0"/>
              </a:spcBef>
              <a:spcAft>
                <a:spcPct val="35000"/>
              </a:spcAft>
            </a:pPr>
            <a:endParaRPr lang="en-US" sz="3732" dirty="0">
              <a:solidFill>
                <a:prstClr val="white"/>
              </a:solidFill>
              <a:latin typeface="张海山锐线体简"/>
              <a:cs typeface="+mn-ea"/>
              <a:sym typeface="+mn-lt"/>
            </a:endParaRPr>
          </a:p>
        </p:txBody>
      </p:sp>
      <p:grpSp>
        <p:nvGrpSpPr>
          <p:cNvPr id="3" name="Group 55"/>
          <p:cNvGrpSpPr/>
          <p:nvPr/>
        </p:nvGrpSpPr>
        <p:grpSpPr>
          <a:xfrm>
            <a:off x="8435976" y="2045162"/>
            <a:ext cx="2207410" cy="948048"/>
            <a:chOff x="2512762" y="1534824"/>
            <a:chExt cx="1655989" cy="711221"/>
          </a:xfrm>
        </p:grpSpPr>
        <p:cxnSp>
          <p:nvCxnSpPr>
            <p:cNvPr id="51" name="Straight Connector 50"/>
            <p:cNvCxnSpPr/>
            <p:nvPr/>
          </p:nvCxnSpPr>
          <p:spPr>
            <a:xfrm flipV="1">
              <a:off x="2512762" y="1534824"/>
              <a:ext cx="0" cy="711221"/>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2512762" y="1534824"/>
              <a:ext cx="1655989"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6" name="Group 56"/>
          <p:cNvGrpSpPr/>
          <p:nvPr/>
        </p:nvGrpSpPr>
        <p:grpSpPr>
          <a:xfrm>
            <a:off x="9184389" y="3428044"/>
            <a:ext cx="1458997" cy="948048"/>
            <a:chOff x="2512762" y="1534824"/>
            <a:chExt cx="1094533" cy="711221"/>
          </a:xfrm>
        </p:grpSpPr>
        <p:cxnSp>
          <p:nvCxnSpPr>
            <p:cNvPr id="58" name="Straight Connector 57"/>
            <p:cNvCxnSpPr/>
            <p:nvPr/>
          </p:nvCxnSpPr>
          <p:spPr>
            <a:xfrm flipV="1">
              <a:off x="2512762" y="1534824"/>
              <a:ext cx="0" cy="711221"/>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2512762" y="1534824"/>
              <a:ext cx="1094533" cy="0"/>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grpSp>
      <p:cxnSp>
        <p:nvCxnSpPr>
          <p:cNvPr id="64" name="Straight Connector 63"/>
          <p:cNvCxnSpPr/>
          <p:nvPr/>
        </p:nvCxnSpPr>
        <p:spPr>
          <a:xfrm flipV="1">
            <a:off x="6986717" y="2045160"/>
            <a:ext cx="0" cy="1869521"/>
          </a:xfrm>
          <a:prstGeom prst="line">
            <a:avLst/>
          </a:prstGeom>
          <a:ln w="19050">
            <a:solidFill>
              <a:schemeClr val="tx1">
                <a:lumMod val="65000"/>
                <a:lumOff val="35000"/>
              </a:schemeClr>
            </a:solidFill>
            <a:prstDash val="sysDot"/>
          </a:ln>
        </p:spPr>
        <p:style>
          <a:lnRef idx="1">
            <a:schemeClr val="accent1"/>
          </a:lnRef>
          <a:fillRef idx="0">
            <a:schemeClr val="accent1"/>
          </a:fillRef>
          <a:effectRef idx="0">
            <a:schemeClr val="accent1"/>
          </a:effectRef>
          <a:fontRef idx="minor">
            <a:schemeClr val="tx1"/>
          </a:fontRef>
        </p:style>
      </p:cxnSp>
      <p:sp>
        <p:nvSpPr>
          <p:cNvPr id="85" name="Oval 84"/>
          <p:cNvSpPr>
            <a:spLocks noChangeAspect="1"/>
          </p:cNvSpPr>
          <p:nvPr/>
        </p:nvSpPr>
        <p:spPr>
          <a:xfrm>
            <a:off x="10326541" y="3043421"/>
            <a:ext cx="760426" cy="760426"/>
          </a:xfrm>
          <a:prstGeom prst="ellipse">
            <a:avLst/>
          </a:prstGeom>
          <a:solidFill>
            <a:schemeClr val="accent3"/>
          </a:solidFill>
          <a:ln w="5715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184948">
              <a:lnSpc>
                <a:spcPct val="90000"/>
              </a:lnSpc>
              <a:spcBef>
                <a:spcPct val="0"/>
              </a:spcBef>
              <a:spcAft>
                <a:spcPct val="35000"/>
              </a:spcAft>
            </a:pPr>
            <a:r>
              <a:rPr lang="en-US" sz="1866" b="1" dirty="0">
                <a:solidFill>
                  <a:prstClr val="white"/>
                </a:solidFill>
                <a:latin typeface="张海山锐线体简"/>
                <a:cs typeface="+mn-ea"/>
                <a:sym typeface="+mn-lt"/>
              </a:rPr>
              <a:t>50%</a:t>
            </a:r>
          </a:p>
        </p:txBody>
      </p:sp>
      <p:sp>
        <p:nvSpPr>
          <p:cNvPr id="86" name="Oval 85"/>
          <p:cNvSpPr>
            <a:spLocks noChangeAspect="1"/>
          </p:cNvSpPr>
          <p:nvPr/>
        </p:nvSpPr>
        <p:spPr>
          <a:xfrm>
            <a:off x="10326541" y="1661213"/>
            <a:ext cx="760426" cy="760426"/>
          </a:xfrm>
          <a:prstGeom prst="ellipse">
            <a:avLst/>
          </a:prstGeom>
          <a:solidFill>
            <a:schemeClr val="accent1"/>
          </a:solidFill>
          <a:ln w="5715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184948">
              <a:lnSpc>
                <a:spcPct val="90000"/>
              </a:lnSpc>
              <a:spcBef>
                <a:spcPct val="0"/>
              </a:spcBef>
              <a:spcAft>
                <a:spcPct val="35000"/>
              </a:spcAft>
            </a:pPr>
            <a:r>
              <a:rPr lang="en-US" sz="1866" b="1" dirty="0">
                <a:solidFill>
                  <a:prstClr val="white"/>
                </a:solidFill>
                <a:latin typeface="张海山锐线体简"/>
                <a:cs typeface="+mn-ea"/>
                <a:sym typeface="+mn-lt"/>
              </a:rPr>
              <a:t>100%</a:t>
            </a:r>
          </a:p>
        </p:txBody>
      </p:sp>
      <p:sp>
        <p:nvSpPr>
          <p:cNvPr id="87" name="Oval 86"/>
          <p:cNvSpPr>
            <a:spLocks noChangeAspect="1"/>
          </p:cNvSpPr>
          <p:nvPr/>
        </p:nvSpPr>
        <p:spPr>
          <a:xfrm>
            <a:off x="6607408" y="1728316"/>
            <a:ext cx="760426" cy="760426"/>
          </a:xfrm>
          <a:prstGeom prst="ellipse">
            <a:avLst/>
          </a:prstGeom>
          <a:solidFill>
            <a:schemeClr val="accent2"/>
          </a:solidFill>
          <a:ln w="5715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184948">
              <a:lnSpc>
                <a:spcPct val="90000"/>
              </a:lnSpc>
              <a:spcBef>
                <a:spcPct val="0"/>
              </a:spcBef>
              <a:spcAft>
                <a:spcPct val="35000"/>
              </a:spcAft>
            </a:pPr>
            <a:r>
              <a:rPr lang="en-US" sz="1600" b="1" dirty="0">
                <a:solidFill>
                  <a:prstClr val="white"/>
                </a:solidFill>
                <a:latin typeface="张海山锐线体简"/>
                <a:cs typeface="+mn-ea"/>
                <a:sym typeface="+mn-lt"/>
              </a:rPr>
              <a:t>60%</a:t>
            </a:r>
          </a:p>
        </p:txBody>
      </p:sp>
      <p:sp>
        <p:nvSpPr>
          <p:cNvPr id="88" name="Oval 87"/>
          <p:cNvSpPr>
            <a:spLocks noChangeAspect="1"/>
          </p:cNvSpPr>
          <p:nvPr/>
        </p:nvSpPr>
        <p:spPr>
          <a:xfrm>
            <a:off x="10326541" y="5577469"/>
            <a:ext cx="760426" cy="760426"/>
          </a:xfrm>
          <a:prstGeom prst="ellipse">
            <a:avLst/>
          </a:prstGeom>
          <a:solidFill>
            <a:schemeClr val="accent4"/>
          </a:solidFill>
          <a:ln w="5715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184948">
              <a:lnSpc>
                <a:spcPct val="90000"/>
              </a:lnSpc>
              <a:spcBef>
                <a:spcPct val="0"/>
              </a:spcBef>
              <a:spcAft>
                <a:spcPct val="35000"/>
              </a:spcAft>
            </a:pPr>
            <a:r>
              <a:rPr lang="en-US" sz="1866" b="1" dirty="0">
                <a:solidFill>
                  <a:prstClr val="white"/>
                </a:solidFill>
                <a:latin typeface="张海山锐线体简"/>
                <a:cs typeface="+mn-ea"/>
                <a:sym typeface="+mn-lt"/>
              </a:rPr>
              <a:t>30%</a:t>
            </a:r>
          </a:p>
        </p:txBody>
      </p:sp>
      <p:sp>
        <p:nvSpPr>
          <p:cNvPr id="43" name="TextBox 42"/>
          <p:cNvSpPr txBox="1"/>
          <p:nvPr/>
        </p:nvSpPr>
        <p:spPr>
          <a:xfrm>
            <a:off x="1752108" y="2108545"/>
            <a:ext cx="3982830" cy="748600"/>
          </a:xfrm>
          <a:prstGeom prst="rect">
            <a:avLst/>
          </a:prstGeom>
          <a:noFill/>
        </p:spPr>
        <p:txBody>
          <a:bodyPr wrap="square" rtlCol="0">
            <a:spAutoFit/>
          </a:bodyPr>
          <a:lstStyle/>
          <a:p>
            <a:pPr defTabSz="914126"/>
            <a:r>
              <a:rPr lang="zh-CN" altLang="en-US" sz="1600" b="1" dirty="0">
                <a:solidFill>
                  <a:srgbClr val="00B0F0"/>
                </a:solidFill>
                <a:latin typeface="张海山锐线体简"/>
                <a:cs typeface="+mn-ea"/>
                <a:sym typeface="+mn-lt"/>
              </a:rPr>
              <a:t>添加标题</a:t>
            </a:r>
            <a:endParaRPr lang="en-US" altLang="zh-CN" sz="1600" b="1" dirty="0">
              <a:solidFill>
                <a:srgbClr val="00B0F0"/>
              </a:solidFill>
              <a:latin typeface="张海山锐线体简"/>
              <a:cs typeface="+mn-ea"/>
              <a:sym typeface="+mn-lt"/>
            </a:endParaRPr>
          </a:p>
          <a:p>
            <a:pPr defTabSz="914126"/>
            <a:r>
              <a:rPr lang="en-US" sz="1333" dirty="0">
                <a:solidFill>
                  <a:srgbClr val="FFFFFF">
                    <a:lumMod val="50000"/>
                    <a:lumOff val="50000"/>
                  </a:srgbClr>
                </a:solidFill>
                <a:latin typeface="张海山锐线体简"/>
                <a:cs typeface="+mn-ea"/>
                <a:sym typeface="+mn-lt"/>
              </a:rPr>
              <a:t>There are many variations of passages of lorem ipsum available, but the majority have suffered</a:t>
            </a:r>
            <a:endParaRPr lang="en-US" sz="1333" dirty="0">
              <a:solidFill>
                <a:srgbClr val="FFFFFF">
                  <a:lumMod val="65000"/>
                  <a:lumOff val="35000"/>
                </a:srgbClr>
              </a:solidFill>
              <a:latin typeface="张海山锐线体简"/>
              <a:cs typeface="+mn-ea"/>
              <a:sym typeface="+mn-lt"/>
            </a:endParaRPr>
          </a:p>
        </p:txBody>
      </p:sp>
      <p:sp>
        <p:nvSpPr>
          <p:cNvPr id="44" name="TextBox 43"/>
          <p:cNvSpPr txBox="1"/>
          <p:nvPr/>
        </p:nvSpPr>
        <p:spPr>
          <a:xfrm>
            <a:off x="1752108" y="3007235"/>
            <a:ext cx="3982830" cy="748600"/>
          </a:xfrm>
          <a:prstGeom prst="rect">
            <a:avLst/>
          </a:prstGeom>
          <a:noFill/>
        </p:spPr>
        <p:txBody>
          <a:bodyPr wrap="square" rtlCol="0">
            <a:spAutoFit/>
          </a:bodyPr>
          <a:lstStyle/>
          <a:p>
            <a:pPr defTabSz="914126"/>
            <a:r>
              <a:rPr lang="zh-CN" altLang="en-US" sz="1600" b="1" dirty="0">
                <a:solidFill>
                  <a:srgbClr val="0070C0"/>
                </a:solidFill>
                <a:latin typeface="张海山锐线体简"/>
                <a:cs typeface="+mn-ea"/>
                <a:sym typeface="+mn-lt"/>
              </a:rPr>
              <a:t>添加标题</a:t>
            </a:r>
            <a:endParaRPr lang="en-US" altLang="zh-CN" sz="1600" b="1" dirty="0">
              <a:solidFill>
                <a:srgbClr val="0070C0"/>
              </a:solidFill>
              <a:latin typeface="张海山锐线体简"/>
              <a:cs typeface="+mn-ea"/>
              <a:sym typeface="+mn-lt"/>
            </a:endParaRPr>
          </a:p>
          <a:p>
            <a:pPr defTabSz="914126"/>
            <a:r>
              <a:rPr lang="en-US" sz="1333" dirty="0">
                <a:solidFill>
                  <a:srgbClr val="FFFFFF">
                    <a:lumMod val="50000"/>
                    <a:lumOff val="50000"/>
                  </a:srgbClr>
                </a:solidFill>
                <a:latin typeface="张海山锐线体简"/>
                <a:cs typeface="+mn-ea"/>
                <a:sym typeface="+mn-lt"/>
              </a:rPr>
              <a:t>There are many variations of passages of lorem ipsum available, but the majority have suffered</a:t>
            </a:r>
            <a:endParaRPr lang="en-US" sz="1333" dirty="0">
              <a:solidFill>
                <a:srgbClr val="FFFFFF">
                  <a:lumMod val="65000"/>
                  <a:lumOff val="35000"/>
                </a:srgbClr>
              </a:solidFill>
              <a:latin typeface="张海山锐线体简"/>
              <a:cs typeface="+mn-ea"/>
              <a:sym typeface="+mn-lt"/>
            </a:endParaRPr>
          </a:p>
        </p:txBody>
      </p:sp>
      <p:sp>
        <p:nvSpPr>
          <p:cNvPr id="49" name="TextBox 48"/>
          <p:cNvSpPr txBox="1"/>
          <p:nvPr/>
        </p:nvSpPr>
        <p:spPr>
          <a:xfrm>
            <a:off x="1752108" y="3967186"/>
            <a:ext cx="3982830" cy="748600"/>
          </a:xfrm>
          <a:prstGeom prst="rect">
            <a:avLst/>
          </a:prstGeom>
          <a:noFill/>
        </p:spPr>
        <p:txBody>
          <a:bodyPr wrap="square" rtlCol="0">
            <a:spAutoFit/>
          </a:bodyPr>
          <a:lstStyle/>
          <a:p>
            <a:pPr defTabSz="914126"/>
            <a:r>
              <a:rPr lang="zh-CN" altLang="en-US" sz="1600" b="1" dirty="0">
                <a:solidFill>
                  <a:srgbClr val="00B0F0"/>
                </a:solidFill>
                <a:latin typeface="张海山锐线体简"/>
                <a:cs typeface="+mn-ea"/>
                <a:sym typeface="+mn-lt"/>
              </a:rPr>
              <a:t>添加标题</a:t>
            </a:r>
            <a:endParaRPr lang="en-US" altLang="zh-CN" sz="1600" b="1" dirty="0">
              <a:solidFill>
                <a:srgbClr val="00B0F0"/>
              </a:solidFill>
              <a:latin typeface="张海山锐线体简"/>
              <a:cs typeface="+mn-ea"/>
              <a:sym typeface="+mn-lt"/>
            </a:endParaRPr>
          </a:p>
          <a:p>
            <a:pPr defTabSz="914126"/>
            <a:r>
              <a:rPr lang="en-US" sz="1333" dirty="0">
                <a:solidFill>
                  <a:srgbClr val="FFFFFF">
                    <a:lumMod val="50000"/>
                    <a:lumOff val="50000"/>
                  </a:srgbClr>
                </a:solidFill>
                <a:latin typeface="张海山锐线体简"/>
                <a:cs typeface="+mn-ea"/>
                <a:sym typeface="+mn-lt"/>
              </a:rPr>
              <a:t>There are many variations of passages of lorem ipsum available, but the majority have suffered</a:t>
            </a:r>
            <a:endParaRPr lang="en-US" sz="1333" dirty="0">
              <a:solidFill>
                <a:srgbClr val="FFFFFF">
                  <a:lumMod val="65000"/>
                  <a:lumOff val="35000"/>
                </a:srgbClr>
              </a:solidFill>
              <a:latin typeface="张海山锐线体简"/>
              <a:cs typeface="+mn-ea"/>
              <a:sym typeface="+mn-lt"/>
            </a:endParaRPr>
          </a:p>
        </p:txBody>
      </p:sp>
      <p:sp>
        <p:nvSpPr>
          <p:cNvPr id="50" name="TextBox 49"/>
          <p:cNvSpPr txBox="1"/>
          <p:nvPr/>
        </p:nvSpPr>
        <p:spPr>
          <a:xfrm>
            <a:off x="1752106" y="4949147"/>
            <a:ext cx="3982831" cy="748600"/>
          </a:xfrm>
          <a:prstGeom prst="rect">
            <a:avLst/>
          </a:prstGeom>
          <a:noFill/>
        </p:spPr>
        <p:txBody>
          <a:bodyPr wrap="square" rtlCol="0">
            <a:spAutoFit/>
          </a:bodyPr>
          <a:lstStyle/>
          <a:p>
            <a:pPr defTabSz="914126"/>
            <a:r>
              <a:rPr lang="zh-CN" altLang="en-US" sz="1600" b="1" dirty="0">
                <a:solidFill>
                  <a:srgbClr val="0070C0"/>
                </a:solidFill>
                <a:latin typeface="张海山锐线体简"/>
                <a:cs typeface="+mn-ea"/>
                <a:sym typeface="+mn-lt"/>
              </a:rPr>
              <a:t>添加标题</a:t>
            </a:r>
            <a:endParaRPr lang="en-US" altLang="zh-CN" sz="1600" b="1" dirty="0">
              <a:solidFill>
                <a:srgbClr val="0070C0"/>
              </a:solidFill>
              <a:latin typeface="张海山锐线体简"/>
              <a:cs typeface="+mn-ea"/>
              <a:sym typeface="+mn-lt"/>
            </a:endParaRPr>
          </a:p>
          <a:p>
            <a:pPr defTabSz="914126"/>
            <a:r>
              <a:rPr lang="en-US" sz="1333" dirty="0">
                <a:solidFill>
                  <a:srgbClr val="FFFFFF">
                    <a:lumMod val="50000"/>
                    <a:lumOff val="50000"/>
                  </a:srgbClr>
                </a:solidFill>
                <a:latin typeface="张海山锐线体简"/>
                <a:cs typeface="+mn-ea"/>
                <a:sym typeface="+mn-lt"/>
              </a:rPr>
              <a:t>There are many variations of passages of lorem ipsum available, but the majority have suffered</a:t>
            </a:r>
            <a:endParaRPr lang="en-US" sz="1333" b="1" dirty="0">
              <a:solidFill>
                <a:srgbClr val="FFFFFF">
                  <a:lumMod val="65000"/>
                  <a:lumOff val="35000"/>
                </a:srgbClr>
              </a:solidFill>
              <a:latin typeface="张海山锐线体简"/>
              <a:cs typeface="+mn-ea"/>
              <a:sym typeface="+mn-lt"/>
            </a:endParaRPr>
          </a:p>
        </p:txBody>
      </p:sp>
      <p:grpSp>
        <p:nvGrpSpPr>
          <p:cNvPr id="7" name="Group 51"/>
          <p:cNvGrpSpPr/>
          <p:nvPr/>
        </p:nvGrpSpPr>
        <p:grpSpPr>
          <a:xfrm>
            <a:off x="1050787" y="2192575"/>
            <a:ext cx="657656" cy="638827"/>
            <a:chOff x="5205677" y="1309828"/>
            <a:chExt cx="493370" cy="479245"/>
          </a:xfrm>
        </p:grpSpPr>
        <p:sp>
          <p:nvSpPr>
            <p:cNvPr id="53" name="Rounded Rectangle 52"/>
            <p:cNvSpPr/>
            <p:nvPr/>
          </p:nvSpPr>
          <p:spPr>
            <a:xfrm>
              <a:off x="5205677" y="1309828"/>
              <a:ext cx="493370" cy="47924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sp>
          <p:nvSpPr>
            <p:cNvPr id="54" name="Freeform 117"/>
            <p:cNvSpPr>
              <a:spLocks/>
            </p:cNvSpPr>
            <p:nvPr/>
          </p:nvSpPr>
          <p:spPr bwMode="auto">
            <a:xfrm>
              <a:off x="5317181" y="1414269"/>
              <a:ext cx="270363" cy="270363"/>
            </a:xfrm>
            <a:custGeom>
              <a:avLst/>
              <a:gdLst/>
              <a:ahLst/>
              <a:cxnLst>
                <a:cxn ang="0">
                  <a:pos x="56" y="51"/>
                </a:cxn>
                <a:cxn ang="0">
                  <a:pos x="51" y="55"/>
                </a:cxn>
                <a:cxn ang="0">
                  <a:pos x="43" y="57"/>
                </a:cxn>
                <a:cxn ang="0">
                  <a:pos x="33" y="54"/>
                </a:cxn>
                <a:cxn ang="0">
                  <a:pos x="26" y="51"/>
                </a:cxn>
                <a:cxn ang="0">
                  <a:pos x="7" y="32"/>
                </a:cxn>
                <a:cxn ang="0">
                  <a:pos x="3" y="25"/>
                </a:cxn>
                <a:cxn ang="0">
                  <a:pos x="0" y="14"/>
                </a:cxn>
                <a:cxn ang="0">
                  <a:pos x="3" y="7"/>
                </a:cxn>
                <a:cxn ang="0">
                  <a:pos x="7" y="2"/>
                </a:cxn>
                <a:cxn ang="0">
                  <a:pos x="12" y="0"/>
                </a:cxn>
                <a:cxn ang="0">
                  <a:pos x="13" y="1"/>
                </a:cxn>
                <a:cxn ang="0">
                  <a:pos x="15" y="4"/>
                </a:cxn>
                <a:cxn ang="0">
                  <a:pos x="19" y="10"/>
                </a:cxn>
                <a:cxn ang="0">
                  <a:pos x="21" y="14"/>
                </a:cxn>
                <a:cxn ang="0">
                  <a:pos x="14" y="22"/>
                </a:cxn>
                <a:cxn ang="0">
                  <a:pos x="15" y="26"/>
                </a:cxn>
                <a:cxn ang="0">
                  <a:pos x="32" y="42"/>
                </a:cxn>
                <a:cxn ang="0">
                  <a:pos x="35" y="44"/>
                </a:cxn>
                <a:cxn ang="0">
                  <a:pos x="43" y="36"/>
                </a:cxn>
                <a:cxn ang="0">
                  <a:pos x="47" y="38"/>
                </a:cxn>
                <a:cxn ang="0">
                  <a:pos x="54" y="42"/>
                </a:cxn>
                <a:cxn ang="0">
                  <a:pos x="57" y="44"/>
                </a:cxn>
                <a:cxn ang="0">
                  <a:pos x="57" y="45"/>
                </a:cxn>
                <a:cxn ang="0">
                  <a:pos x="56" y="51"/>
                </a:cxn>
              </a:cxnLst>
              <a:rect l="0" t="0" r="r" b="b"/>
              <a:pathLst>
                <a:path w="57" h="57">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grpSp>
        <p:nvGrpSpPr>
          <p:cNvPr id="8" name="Group 55"/>
          <p:cNvGrpSpPr/>
          <p:nvPr/>
        </p:nvGrpSpPr>
        <p:grpSpPr>
          <a:xfrm>
            <a:off x="1050787" y="3108286"/>
            <a:ext cx="657656" cy="638827"/>
            <a:chOff x="5205677" y="1966548"/>
            <a:chExt cx="493370" cy="479245"/>
          </a:xfrm>
        </p:grpSpPr>
        <p:sp>
          <p:nvSpPr>
            <p:cNvPr id="57" name="Rounded Rectangle 56"/>
            <p:cNvSpPr/>
            <p:nvPr/>
          </p:nvSpPr>
          <p:spPr>
            <a:xfrm>
              <a:off x="5205677" y="1966548"/>
              <a:ext cx="493370" cy="47924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sp>
          <p:nvSpPr>
            <p:cNvPr id="60" name="Freeform 36"/>
            <p:cNvSpPr>
              <a:spLocks noEditPoints="1"/>
            </p:cNvSpPr>
            <p:nvPr/>
          </p:nvSpPr>
          <p:spPr bwMode="auto">
            <a:xfrm>
              <a:off x="5317181" y="2059372"/>
              <a:ext cx="270363" cy="293597"/>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grpSp>
        <p:nvGrpSpPr>
          <p:cNvPr id="9" name="Group 62"/>
          <p:cNvGrpSpPr/>
          <p:nvPr/>
        </p:nvGrpSpPr>
        <p:grpSpPr>
          <a:xfrm>
            <a:off x="1050787" y="4085258"/>
            <a:ext cx="657656" cy="638827"/>
            <a:chOff x="5205677" y="2623268"/>
            <a:chExt cx="493370" cy="479245"/>
          </a:xfrm>
        </p:grpSpPr>
        <p:sp>
          <p:nvSpPr>
            <p:cNvPr id="65" name="Rounded Rectangle 64"/>
            <p:cNvSpPr/>
            <p:nvPr/>
          </p:nvSpPr>
          <p:spPr>
            <a:xfrm>
              <a:off x="5205677" y="2623268"/>
              <a:ext cx="493370" cy="47924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399" dirty="0">
                <a:solidFill>
                  <a:prstClr val="white"/>
                </a:solidFill>
                <a:latin typeface="张海山锐线体简"/>
                <a:cs typeface="+mn-ea"/>
                <a:sym typeface="+mn-lt"/>
              </a:endParaRPr>
            </a:p>
          </p:txBody>
        </p:sp>
        <p:sp>
          <p:nvSpPr>
            <p:cNvPr id="66" name="Freeform 13"/>
            <p:cNvSpPr>
              <a:spLocks noEditPoints="1"/>
            </p:cNvSpPr>
            <p:nvPr/>
          </p:nvSpPr>
          <p:spPr bwMode="auto">
            <a:xfrm>
              <a:off x="5301275" y="2711803"/>
              <a:ext cx="302175" cy="302175"/>
            </a:xfrm>
            <a:custGeom>
              <a:avLst/>
              <a:gdLst/>
              <a:ahLst/>
              <a:cxnLst>
                <a:cxn ang="0">
                  <a:pos x="60" y="40"/>
                </a:cxn>
                <a:cxn ang="0">
                  <a:pos x="40" y="60"/>
                </a:cxn>
                <a:cxn ang="0">
                  <a:pos x="36" y="61"/>
                </a:cxn>
                <a:cxn ang="0">
                  <a:pos x="33" y="60"/>
                </a:cxn>
                <a:cxn ang="0">
                  <a:pos x="4" y="31"/>
                </a:cxn>
                <a:cxn ang="0">
                  <a:pos x="0" y="22"/>
                </a:cxn>
                <a:cxn ang="0">
                  <a:pos x="0" y="6"/>
                </a:cxn>
                <a:cxn ang="0">
                  <a:pos x="6" y="0"/>
                </a:cxn>
                <a:cxn ang="0">
                  <a:pos x="22" y="0"/>
                </a:cxn>
                <a:cxn ang="0">
                  <a:pos x="31" y="4"/>
                </a:cxn>
                <a:cxn ang="0">
                  <a:pos x="60" y="33"/>
                </a:cxn>
                <a:cxn ang="0">
                  <a:pos x="61" y="36"/>
                </a:cxn>
                <a:cxn ang="0">
                  <a:pos x="60" y="40"/>
                </a:cxn>
                <a:cxn ang="0">
                  <a:pos x="13" y="8"/>
                </a:cxn>
                <a:cxn ang="0">
                  <a:pos x="8" y="13"/>
                </a:cxn>
                <a:cxn ang="0">
                  <a:pos x="13" y="18"/>
                </a:cxn>
                <a:cxn ang="0">
                  <a:pos x="18" y="13"/>
                </a:cxn>
                <a:cxn ang="0">
                  <a:pos x="13" y="8"/>
                </a:cxn>
              </a:cxnLst>
              <a:rect l="0" t="0" r="r" b="b"/>
              <a:pathLst>
                <a:path w="61" h="61">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grpSp>
        <p:nvGrpSpPr>
          <p:cNvPr id="10" name="Group 66"/>
          <p:cNvGrpSpPr/>
          <p:nvPr/>
        </p:nvGrpSpPr>
        <p:grpSpPr>
          <a:xfrm>
            <a:off x="1050787" y="5062231"/>
            <a:ext cx="657656" cy="638827"/>
            <a:chOff x="5205677" y="3279988"/>
            <a:chExt cx="493370" cy="479245"/>
          </a:xfrm>
        </p:grpSpPr>
        <p:sp>
          <p:nvSpPr>
            <p:cNvPr id="68" name="Rounded Rectangle 67"/>
            <p:cNvSpPr/>
            <p:nvPr/>
          </p:nvSpPr>
          <p:spPr>
            <a:xfrm>
              <a:off x="5205677" y="3279988"/>
              <a:ext cx="493370" cy="479245"/>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bIns="121888" rtlCol="0" anchor="ctr"/>
            <a:lstStyle/>
            <a:p>
              <a:pPr algn="ctr" defTabSz="914126"/>
              <a:endParaRPr lang="en-US" sz="2399" dirty="0">
                <a:solidFill>
                  <a:prstClr val="white"/>
                </a:solidFill>
                <a:latin typeface="张海山锐线体简"/>
                <a:cs typeface="+mn-ea"/>
                <a:sym typeface="+mn-lt"/>
              </a:endParaRPr>
            </a:p>
          </p:txBody>
        </p:sp>
        <p:sp>
          <p:nvSpPr>
            <p:cNvPr id="69" name="Freeform 171"/>
            <p:cNvSpPr>
              <a:spLocks noEditPoints="1"/>
            </p:cNvSpPr>
            <p:nvPr/>
          </p:nvSpPr>
          <p:spPr bwMode="auto">
            <a:xfrm>
              <a:off x="5300142" y="3369769"/>
              <a:ext cx="304440" cy="299683"/>
            </a:xfrm>
            <a:custGeom>
              <a:avLst/>
              <a:gdLst/>
              <a:ahLst/>
              <a:cxnLst>
                <a:cxn ang="0">
                  <a:pos x="30" y="58"/>
                </a:cxn>
                <a:cxn ang="0">
                  <a:pos x="0" y="29"/>
                </a:cxn>
                <a:cxn ang="0">
                  <a:pos x="30" y="0"/>
                </a:cxn>
                <a:cxn ang="0">
                  <a:pos x="59" y="29"/>
                </a:cxn>
                <a:cxn ang="0">
                  <a:pos x="30" y="58"/>
                </a:cxn>
                <a:cxn ang="0">
                  <a:pos x="30" y="8"/>
                </a:cxn>
                <a:cxn ang="0">
                  <a:pos x="9" y="29"/>
                </a:cxn>
                <a:cxn ang="0">
                  <a:pos x="30" y="49"/>
                </a:cxn>
                <a:cxn ang="0">
                  <a:pos x="50" y="29"/>
                </a:cxn>
                <a:cxn ang="0">
                  <a:pos x="30" y="8"/>
                </a:cxn>
                <a:cxn ang="0">
                  <a:pos x="34" y="32"/>
                </a:cxn>
                <a:cxn ang="0">
                  <a:pos x="33" y="34"/>
                </a:cxn>
                <a:cxn ang="0">
                  <a:pos x="21" y="34"/>
                </a:cxn>
                <a:cxn ang="0">
                  <a:pos x="20" y="32"/>
                </a:cxn>
                <a:cxn ang="0">
                  <a:pos x="20" y="30"/>
                </a:cxn>
                <a:cxn ang="0">
                  <a:pos x="21" y="29"/>
                </a:cxn>
                <a:cxn ang="0">
                  <a:pos x="30" y="29"/>
                </a:cxn>
                <a:cxn ang="0">
                  <a:pos x="30" y="15"/>
                </a:cxn>
                <a:cxn ang="0">
                  <a:pos x="31" y="14"/>
                </a:cxn>
                <a:cxn ang="0">
                  <a:pos x="33" y="14"/>
                </a:cxn>
                <a:cxn ang="0">
                  <a:pos x="34" y="15"/>
                </a:cxn>
                <a:cxn ang="0">
                  <a:pos x="34" y="32"/>
                </a:cxn>
              </a:cxnLst>
              <a:rect l="0" t="0" r="r" b="b"/>
              <a:pathLst>
                <a:path w="59" h="58">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30" y="8"/>
                  </a:moveTo>
                  <a:cubicBezTo>
                    <a:pt x="18" y="8"/>
                    <a:pt x="9" y="17"/>
                    <a:pt x="9" y="29"/>
                  </a:cubicBezTo>
                  <a:cubicBezTo>
                    <a:pt x="9" y="40"/>
                    <a:pt x="18" y="49"/>
                    <a:pt x="30" y="49"/>
                  </a:cubicBezTo>
                  <a:cubicBezTo>
                    <a:pt x="41" y="49"/>
                    <a:pt x="50" y="40"/>
                    <a:pt x="50" y="29"/>
                  </a:cubicBezTo>
                  <a:cubicBezTo>
                    <a:pt x="50" y="17"/>
                    <a:pt x="41" y="8"/>
                    <a:pt x="30" y="8"/>
                  </a:cubicBezTo>
                  <a:close/>
                  <a:moveTo>
                    <a:pt x="34" y="32"/>
                  </a:moveTo>
                  <a:cubicBezTo>
                    <a:pt x="34" y="33"/>
                    <a:pt x="34" y="34"/>
                    <a:pt x="33" y="34"/>
                  </a:cubicBezTo>
                  <a:cubicBezTo>
                    <a:pt x="21" y="34"/>
                    <a:pt x="21" y="34"/>
                    <a:pt x="21" y="34"/>
                  </a:cubicBezTo>
                  <a:cubicBezTo>
                    <a:pt x="20" y="34"/>
                    <a:pt x="20" y="33"/>
                    <a:pt x="20" y="32"/>
                  </a:cubicBezTo>
                  <a:cubicBezTo>
                    <a:pt x="20" y="30"/>
                    <a:pt x="20" y="30"/>
                    <a:pt x="20" y="30"/>
                  </a:cubicBezTo>
                  <a:cubicBezTo>
                    <a:pt x="20" y="29"/>
                    <a:pt x="20" y="29"/>
                    <a:pt x="21" y="29"/>
                  </a:cubicBezTo>
                  <a:cubicBezTo>
                    <a:pt x="30" y="29"/>
                    <a:pt x="30" y="29"/>
                    <a:pt x="30" y="29"/>
                  </a:cubicBezTo>
                  <a:cubicBezTo>
                    <a:pt x="30" y="15"/>
                    <a:pt x="30" y="15"/>
                    <a:pt x="30" y="15"/>
                  </a:cubicBezTo>
                  <a:cubicBezTo>
                    <a:pt x="30" y="15"/>
                    <a:pt x="30" y="14"/>
                    <a:pt x="31" y="14"/>
                  </a:cubicBezTo>
                  <a:cubicBezTo>
                    <a:pt x="33" y="14"/>
                    <a:pt x="33" y="14"/>
                    <a:pt x="33" y="14"/>
                  </a:cubicBezTo>
                  <a:cubicBezTo>
                    <a:pt x="34" y="14"/>
                    <a:pt x="34" y="15"/>
                    <a:pt x="34" y="15"/>
                  </a:cubicBezTo>
                  <a:lnTo>
                    <a:pt x="34" y="32"/>
                  </a:lnTo>
                  <a:close/>
                </a:path>
              </a:pathLst>
            </a:custGeom>
            <a:solidFill>
              <a:schemeClr val="bg1"/>
            </a:solidFill>
            <a:ln w="9525">
              <a:noFill/>
              <a:round/>
              <a:headEnd/>
              <a:tailEnd/>
            </a:ln>
          </p:spPr>
          <p:txBody>
            <a:bodyPr vert="horz" wrap="square" lIns="121888" tIns="60944" rIns="121888" bIns="60944" numCol="1" anchor="t" anchorCtr="0" compatLnSpc="1">
              <a:prstTxWarp prst="textNoShape">
                <a:avLst/>
              </a:prstTxWarp>
            </a:bodyPr>
            <a:lstStyle/>
            <a:p>
              <a:pPr defTabSz="914126"/>
              <a:endParaRPr lang="en-US" sz="2399" dirty="0">
                <a:solidFill>
                  <a:srgbClr val="FFFFFF"/>
                </a:solidFill>
                <a:latin typeface="张海山锐线体简"/>
                <a:cs typeface="+mn-ea"/>
                <a:sym typeface="+mn-lt"/>
              </a:endParaRPr>
            </a:p>
          </p:txBody>
        </p:sp>
      </p:grpSp>
      <p:sp>
        <p:nvSpPr>
          <p:cNvPr id="39" name="文本框 38"/>
          <p:cNvSpPr txBox="1"/>
          <p:nvPr/>
        </p:nvSpPr>
        <p:spPr>
          <a:xfrm>
            <a:off x="3613462" y="153671"/>
            <a:ext cx="5255202" cy="769241"/>
          </a:xfrm>
          <a:prstGeom prst="rect">
            <a:avLst/>
          </a:prstGeom>
          <a:noFill/>
        </p:spPr>
        <p:txBody>
          <a:bodyPr wrap="square" lIns="91416" tIns="45708" rIns="91416" bIns="45708" rtlCol="0">
            <a:spAutoFit/>
          </a:bodyPr>
          <a:lstStyle/>
          <a:p>
            <a:pPr algn="ctr" defTabSz="914126"/>
            <a:r>
              <a:rPr kumimoji="1" lang="zh-CN" altLang="en-US" sz="4399" b="1" dirty="0">
                <a:solidFill>
                  <a:prstClr val="white"/>
                </a:solidFill>
                <a:latin typeface="张海山锐线体简"/>
                <a:cs typeface="+mn-ea"/>
                <a:sym typeface="+mn-lt"/>
              </a:rPr>
              <a:t>添加您的标题</a:t>
            </a:r>
          </a:p>
        </p:txBody>
      </p:sp>
    </p:spTree>
    <p:extLst>
      <p:ext uri="{BB962C8B-B14F-4D97-AF65-F5344CB8AC3E}">
        <p14:creationId xmlns:p14="http://schemas.microsoft.com/office/powerpoint/2010/main" val="39131348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ppt_x"/>
                                          </p:val>
                                        </p:tav>
                                        <p:tav tm="100000">
                                          <p:val>
                                            <p:strVal val="#ppt_x"/>
                                          </p:val>
                                        </p:tav>
                                      </p:tavLst>
                                    </p:anim>
                                    <p:anim calcmode="lin" valueType="num">
                                      <p:cBhvr additive="base">
                                        <p:cTn id="8" dur="500" fill="hold"/>
                                        <p:tgtEl>
                                          <p:spTgt spid="4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8" presetClass="entr" presetSubtype="3"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strips(upRight)">
                                      <p:cBhvr>
                                        <p:cTn id="12" dur="500"/>
                                        <p:tgtEl>
                                          <p:spTgt spid="3"/>
                                        </p:tgtEl>
                                      </p:cBhvr>
                                    </p:animEffect>
                                  </p:childTnLst>
                                </p:cTn>
                              </p:par>
                              <p:par>
                                <p:cTn id="13" presetID="53" presetClass="entr" presetSubtype="0" fill="hold" grpId="0" nodeType="withEffect">
                                  <p:stCondLst>
                                    <p:cond delay="0"/>
                                  </p:stCondLst>
                                  <p:childTnLst>
                                    <p:set>
                                      <p:cBhvr>
                                        <p:cTn id="14" dur="1" fill="hold">
                                          <p:stCondLst>
                                            <p:cond delay="0"/>
                                          </p:stCondLst>
                                        </p:cTn>
                                        <p:tgtEl>
                                          <p:spTgt spid="86"/>
                                        </p:tgtEl>
                                        <p:attrNameLst>
                                          <p:attrName>style.visibility</p:attrName>
                                        </p:attrNameLst>
                                      </p:cBhvr>
                                      <p:to>
                                        <p:strVal val="visible"/>
                                      </p:to>
                                    </p:set>
                                    <p:anim calcmode="lin" valueType="num">
                                      <p:cBhvr>
                                        <p:cTn id="15" dur="500" fill="hold"/>
                                        <p:tgtEl>
                                          <p:spTgt spid="86"/>
                                        </p:tgtEl>
                                        <p:attrNameLst>
                                          <p:attrName>ppt_w</p:attrName>
                                        </p:attrNameLst>
                                      </p:cBhvr>
                                      <p:tavLst>
                                        <p:tav tm="0">
                                          <p:val>
                                            <p:fltVal val="0"/>
                                          </p:val>
                                        </p:tav>
                                        <p:tav tm="100000">
                                          <p:val>
                                            <p:strVal val="#ppt_w"/>
                                          </p:val>
                                        </p:tav>
                                      </p:tavLst>
                                    </p:anim>
                                    <p:anim calcmode="lin" valueType="num">
                                      <p:cBhvr>
                                        <p:cTn id="16" dur="500" fill="hold"/>
                                        <p:tgtEl>
                                          <p:spTgt spid="86"/>
                                        </p:tgtEl>
                                        <p:attrNameLst>
                                          <p:attrName>ppt_h</p:attrName>
                                        </p:attrNameLst>
                                      </p:cBhvr>
                                      <p:tavLst>
                                        <p:tav tm="0">
                                          <p:val>
                                            <p:fltVal val="0"/>
                                          </p:val>
                                        </p:tav>
                                        <p:tav tm="100000">
                                          <p:val>
                                            <p:strVal val="#ppt_h"/>
                                          </p:val>
                                        </p:tav>
                                      </p:tavLst>
                                    </p:anim>
                                    <p:animEffect transition="in" filter="fade">
                                      <p:cBhvr>
                                        <p:cTn id="17" dur="500"/>
                                        <p:tgtEl>
                                          <p:spTgt spid="86"/>
                                        </p:tgtEl>
                                      </p:cBhvr>
                                    </p:animEffect>
                                  </p:childTnLst>
                                </p:cTn>
                              </p:par>
                            </p:childTnLst>
                          </p:cTn>
                        </p:par>
                        <p:par>
                          <p:cTn id="18" fill="hold">
                            <p:stCondLst>
                              <p:cond delay="1000"/>
                            </p:stCondLst>
                            <p:childTnLst>
                              <p:par>
                                <p:cTn id="19" presetID="2" presetClass="entr" presetSubtype="4" accel="50000" decel="50000"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childTnLst>
                          </p:cTn>
                        </p:par>
                        <p:par>
                          <p:cTn id="23" fill="hold">
                            <p:stCondLst>
                              <p:cond delay="1500"/>
                            </p:stCondLst>
                            <p:childTnLst>
                              <p:par>
                                <p:cTn id="24" presetID="18" presetClass="entr" presetSubtype="3" fill="hold" nodeType="afterEffect">
                                  <p:stCondLst>
                                    <p:cond delay="0"/>
                                  </p:stCondLst>
                                  <p:childTnLst>
                                    <p:set>
                                      <p:cBhvr>
                                        <p:cTn id="25" dur="1" fill="hold">
                                          <p:stCondLst>
                                            <p:cond delay="0"/>
                                          </p:stCondLst>
                                        </p:cTn>
                                        <p:tgtEl>
                                          <p:spTgt spid="64"/>
                                        </p:tgtEl>
                                        <p:attrNameLst>
                                          <p:attrName>style.visibility</p:attrName>
                                        </p:attrNameLst>
                                      </p:cBhvr>
                                      <p:to>
                                        <p:strVal val="visible"/>
                                      </p:to>
                                    </p:set>
                                    <p:animEffect transition="in" filter="strips(upRight)">
                                      <p:cBhvr>
                                        <p:cTn id="26" dur="500"/>
                                        <p:tgtEl>
                                          <p:spTgt spid="64"/>
                                        </p:tgtEl>
                                      </p:cBhvr>
                                    </p:animEffect>
                                  </p:childTnLst>
                                </p:cTn>
                              </p:par>
                              <p:par>
                                <p:cTn id="27" presetID="53" presetClass="entr" presetSubtype="0" fill="hold" grpId="0" nodeType="withEffect">
                                  <p:stCondLst>
                                    <p:cond delay="0"/>
                                  </p:stCondLst>
                                  <p:childTnLst>
                                    <p:set>
                                      <p:cBhvr>
                                        <p:cTn id="28" dur="1" fill="hold">
                                          <p:stCondLst>
                                            <p:cond delay="0"/>
                                          </p:stCondLst>
                                        </p:cTn>
                                        <p:tgtEl>
                                          <p:spTgt spid="87"/>
                                        </p:tgtEl>
                                        <p:attrNameLst>
                                          <p:attrName>style.visibility</p:attrName>
                                        </p:attrNameLst>
                                      </p:cBhvr>
                                      <p:to>
                                        <p:strVal val="visible"/>
                                      </p:to>
                                    </p:set>
                                    <p:anim calcmode="lin" valueType="num">
                                      <p:cBhvr>
                                        <p:cTn id="29" dur="500" fill="hold"/>
                                        <p:tgtEl>
                                          <p:spTgt spid="87"/>
                                        </p:tgtEl>
                                        <p:attrNameLst>
                                          <p:attrName>ppt_w</p:attrName>
                                        </p:attrNameLst>
                                      </p:cBhvr>
                                      <p:tavLst>
                                        <p:tav tm="0">
                                          <p:val>
                                            <p:fltVal val="0"/>
                                          </p:val>
                                        </p:tav>
                                        <p:tav tm="100000">
                                          <p:val>
                                            <p:strVal val="#ppt_w"/>
                                          </p:val>
                                        </p:tav>
                                      </p:tavLst>
                                    </p:anim>
                                    <p:anim calcmode="lin" valueType="num">
                                      <p:cBhvr>
                                        <p:cTn id="30" dur="500" fill="hold"/>
                                        <p:tgtEl>
                                          <p:spTgt spid="87"/>
                                        </p:tgtEl>
                                        <p:attrNameLst>
                                          <p:attrName>ppt_h</p:attrName>
                                        </p:attrNameLst>
                                      </p:cBhvr>
                                      <p:tavLst>
                                        <p:tav tm="0">
                                          <p:val>
                                            <p:fltVal val="0"/>
                                          </p:val>
                                        </p:tav>
                                        <p:tav tm="100000">
                                          <p:val>
                                            <p:strVal val="#ppt_h"/>
                                          </p:val>
                                        </p:tav>
                                      </p:tavLst>
                                    </p:anim>
                                    <p:animEffect transition="in" filter="fade">
                                      <p:cBhvr>
                                        <p:cTn id="31" dur="500"/>
                                        <p:tgtEl>
                                          <p:spTgt spid="87"/>
                                        </p:tgtEl>
                                      </p:cBhvr>
                                    </p:animEffect>
                                  </p:childTnLst>
                                </p:cTn>
                              </p:par>
                            </p:childTnLst>
                          </p:cTn>
                        </p:par>
                        <p:par>
                          <p:cTn id="32" fill="hold">
                            <p:stCondLst>
                              <p:cond delay="2000"/>
                            </p:stCondLst>
                            <p:childTnLst>
                              <p:par>
                                <p:cTn id="33" presetID="2" presetClass="entr" presetSubtype="4" accel="50000" decel="50000" fill="hold" grpId="0" nodeType="after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additive="base">
                                        <p:cTn id="35" dur="500" fill="hold"/>
                                        <p:tgtEl>
                                          <p:spTgt spid="47"/>
                                        </p:tgtEl>
                                        <p:attrNameLst>
                                          <p:attrName>ppt_x</p:attrName>
                                        </p:attrNameLst>
                                      </p:cBhvr>
                                      <p:tavLst>
                                        <p:tav tm="0">
                                          <p:val>
                                            <p:strVal val="#ppt_x"/>
                                          </p:val>
                                        </p:tav>
                                        <p:tav tm="100000">
                                          <p:val>
                                            <p:strVal val="#ppt_x"/>
                                          </p:val>
                                        </p:tav>
                                      </p:tavLst>
                                    </p:anim>
                                    <p:anim calcmode="lin" valueType="num">
                                      <p:cBhvr additive="base">
                                        <p:cTn id="36" dur="500" fill="hold"/>
                                        <p:tgtEl>
                                          <p:spTgt spid="47"/>
                                        </p:tgtEl>
                                        <p:attrNameLst>
                                          <p:attrName>ppt_y</p:attrName>
                                        </p:attrNameLst>
                                      </p:cBhvr>
                                      <p:tavLst>
                                        <p:tav tm="0">
                                          <p:val>
                                            <p:strVal val="1+#ppt_h/2"/>
                                          </p:val>
                                        </p:tav>
                                        <p:tav tm="100000">
                                          <p:val>
                                            <p:strVal val="#ppt_y"/>
                                          </p:val>
                                        </p:tav>
                                      </p:tavLst>
                                    </p:anim>
                                  </p:childTnLst>
                                </p:cTn>
                              </p:par>
                            </p:childTnLst>
                          </p:cTn>
                        </p:par>
                        <p:par>
                          <p:cTn id="37" fill="hold">
                            <p:stCondLst>
                              <p:cond delay="2500"/>
                            </p:stCondLst>
                            <p:childTnLst>
                              <p:par>
                                <p:cTn id="38" presetID="18" presetClass="entr" presetSubtype="3" fill="hold" nodeType="after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strips(upRight)">
                                      <p:cBhvr>
                                        <p:cTn id="40" dur="500"/>
                                        <p:tgtEl>
                                          <p:spTgt spid="6"/>
                                        </p:tgtEl>
                                      </p:cBhvr>
                                    </p:animEffect>
                                  </p:childTnLst>
                                </p:cTn>
                              </p:par>
                              <p:par>
                                <p:cTn id="41" presetID="53" presetClass="entr" presetSubtype="0" fill="hold" grpId="0" nodeType="withEffect">
                                  <p:stCondLst>
                                    <p:cond delay="0"/>
                                  </p:stCondLst>
                                  <p:childTnLst>
                                    <p:set>
                                      <p:cBhvr>
                                        <p:cTn id="42" dur="1" fill="hold">
                                          <p:stCondLst>
                                            <p:cond delay="0"/>
                                          </p:stCondLst>
                                        </p:cTn>
                                        <p:tgtEl>
                                          <p:spTgt spid="85"/>
                                        </p:tgtEl>
                                        <p:attrNameLst>
                                          <p:attrName>style.visibility</p:attrName>
                                        </p:attrNameLst>
                                      </p:cBhvr>
                                      <p:to>
                                        <p:strVal val="visible"/>
                                      </p:to>
                                    </p:set>
                                    <p:anim calcmode="lin" valueType="num">
                                      <p:cBhvr>
                                        <p:cTn id="43" dur="500" fill="hold"/>
                                        <p:tgtEl>
                                          <p:spTgt spid="85"/>
                                        </p:tgtEl>
                                        <p:attrNameLst>
                                          <p:attrName>ppt_w</p:attrName>
                                        </p:attrNameLst>
                                      </p:cBhvr>
                                      <p:tavLst>
                                        <p:tav tm="0">
                                          <p:val>
                                            <p:fltVal val="0"/>
                                          </p:val>
                                        </p:tav>
                                        <p:tav tm="100000">
                                          <p:val>
                                            <p:strVal val="#ppt_w"/>
                                          </p:val>
                                        </p:tav>
                                      </p:tavLst>
                                    </p:anim>
                                    <p:anim calcmode="lin" valueType="num">
                                      <p:cBhvr>
                                        <p:cTn id="44" dur="500" fill="hold"/>
                                        <p:tgtEl>
                                          <p:spTgt spid="85"/>
                                        </p:tgtEl>
                                        <p:attrNameLst>
                                          <p:attrName>ppt_h</p:attrName>
                                        </p:attrNameLst>
                                      </p:cBhvr>
                                      <p:tavLst>
                                        <p:tav tm="0">
                                          <p:val>
                                            <p:fltVal val="0"/>
                                          </p:val>
                                        </p:tav>
                                        <p:tav tm="100000">
                                          <p:val>
                                            <p:strVal val="#ppt_h"/>
                                          </p:val>
                                        </p:tav>
                                      </p:tavLst>
                                    </p:anim>
                                    <p:animEffect transition="in" filter="fade">
                                      <p:cBhvr>
                                        <p:cTn id="45" dur="500"/>
                                        <p:tgtEl>
                                          <p:spTgt spid="85"/>
                                        </p:tgtEl>
                                      </p:cBhvr>
                                    </p:animEffect>
                                  </p:childTnLst>
                                </p:cTn>
                              </p:par>
                            </p:childTnLst>
                          </p:cTn>
                        </p:par>
                        <p:par>
                          <p:cTn id="46" fill="hold">
                            <p:stCondLst>
                              <p:cond delay="3000"/>
                            </p:stCondLst>
                            <p:childTnLst>
                              <p:par>
                                <p:cTn id="47" presetID="2" presetClass="entr" presetSubtype="4" accel="50000" decel="50000" fill="hold" grpId="0" nodeType="afterEffect">
                                  <p:stCondLst>
                                    <p:cond delay="0"/>
                                  </p:stCondLst>
                                  <p:childTnLst>
                                    <p:set>
                                      <p:cBhvr>
                                        <p:cTn id="48" dur="1" fill="hold">
                                          <p:stCondLst>
                                            <p:cond delay="0"/>
                                          </p:stCondLst>
                                        </p:cTn>
                                        <p:tgtEl>
                                          <p:spTgt spid="48"/>
                                        </p:tgtEl>
                                        <p:attrNameLst>
                                          <p:attrName>style.visibility</p:attrName>
                                        </p:attrNameLst>
                                      </p:cBhvr>
                                      <p:to>
                                        <p:strVal val="visible"/>
                                      </p:to>
                                    </p:set>
                                    <p:anim calcmode="lin" valueType="num">
                                      <p:cBhvr additive="base">
                                        <p:cTn id="49" dur="500" fill="hold"/>
                                        <p:tgtEl>
                                          <p:spTgt spid="48"/>
                                        </p:tgtEl>
                                        <p:attrNameLst>
                                          <p:attrName>ppt_x</p:attrName>
                                        </p:attrNameLst>
                                      </p:cBhvr>
                                      <p:tavLst>
                                        <p:tav tm="0">
                                          <p:val>
                                            <p:strVal val="#ppt_x"/>
                                          </p:val>
                                        </p:tav>
                                        <p:tav tm="100000">
                                          <p:val>
                                            <p:strVal val="#ppt_x"/>
                                          </p:val>
                                        </p:tav>
                                      </p:tavLst>
                                    </p:anim>
                                    <p:anim calcmode="lin" valueType="num">
                                      <p:cBhvr additive="base">
                                        <p:cTn id="50" dur="500" fill="hold"/>
                                        <p:tgtEl>
                                          <p:spTgt spid="48"/>
                                        </p:tgtEl>
                                        <p:attrNameLst>
                                          <p:attrName>ppt_y</p:attrName>
                                        </p:attrNameLst>
                                      </p:cBhvr>
                                      <p:tavLst>
                                        <p:tav tm="0">
                                          <p:val>
                                            <p:strVal val="1+#ppt_h/2"/>
                                          </p:val>
                                        </p:tav>
                                        <p:tav tm="100000">
                                          <p:val>
                                            <p:strVal val="#ppt_y"/>
                                          </p:val>
                                        </p:tav>
                                      </p:tavLst>
                                    </p:anim>
                                  </p:childTnLst>
                                </p:cTn>
                              </p:par>
                            </p:childTnLst>
                          </p:cTn>
                        </p:par>
                        <p:par>
                          <p:cTn id="51" fill="hold">
                            <p:stCondLst>
                              <p:cond delay="3500"/>
                            </p:stCondLst>
                            <p:childTnLst>
                              <p:par>
                                <p:cTn id="52" presetID="18" presetClass="entr" presetSubtype="3" fill="hold" nodeType="afterEffect">
                                  <p:stCondLst>
                                    <p:cond delay="0"/>
                                  </p:stCondLst>
                                  <p:childTnLst>
                                    <p:set>
                                      <p:cBhvr>
                                        <p:cTn id="53" dur="1" fill="hold">
                                          <p:stCondLst>
                                            <p:cond delay="0"/>
                                          </p:stCondLst>
                                        </p:cTn>
                                        <p:tgtEl>
                                          <p:spTgt spid="2"/>
                                        </p:tgtEl>
                                        <p:attrNameLst>
                                          <p:attrName>style.visibility</p:attrName>
                                        </p:attrNameLst>
                                      </p:cBhvr>
                                      <p:to>
                                        <p:strVal val="visible"/>
                                      </p:to>
                                    </p:set>
                                    <p:animEffect transition="in" filter="strips(upRight)">
                                      <p:cBhvr>
                                        <p:cTn id="54" dur="500"/>
                                        <p:tgtEl>
                                          <p:spTgt spid="2"/>
                                        </p:tgtEl>
                                      </p:cBhvr>
                                    </p:animEffect>
                                  </p:childTnLst>
                                </p:cTn>
                              </p:par>
                              <p:par>
                                <p:cTn id="55" presetID="53" presetClass="entr" presetSubtype="0" fill="hold" grpId="0" nodeType="withEffect">
                                  <p:stCondLst>
                                    <p:cond delay="0"/>
                                  </p:stCondLst>
                                  <p:childTnLst>
                                    <p:set>
                                      <p:cBhvr>
                                        <p:cTn id="56" dur="1" fill="hold">
                                          <p:stCondLst>
                                            <p:cond delay="0"/>
                                          </p:stCondLst>
                                        </p:cTn>
                                        <p:tgtEl>
                                          <p:spTgt spid="88"/>
                                        </p:tgtEl>
                                        <p:attrNameLst>
                                          <p:attrName>style.visibility</p:attrName>
                                        </p:attrNameLst>
                                      </p:cBhvr>
                                      <p:to>
                                        <p:strVal val="visible"/>
                                      </p:to>
                                    </p:set>
                                    <p:anim calcmode="lin" valueType="num">
                                      <p:cBhvr>
                                        <p:cTn id="57" dur="500" fill="hold"/>
                                        <p:tgtEl>
                                          <p:spTgt spid="88"/>
                                        </p:tgtEl>
                                        <p:attrNameLst>
                                          <p:attrName>ppt_w</p:attrName>
                                        </p:attrNameLst>
                                      </p:cBhvr>
                                      <p:tavLst>
                                        <p:tav tm="0">
                                          <p:val>
                                            <p:fltVal val="0"/>
                                          </p:val>
                                        </p:tav>
                                        <p:tav tm="100000">
                                          <p:val>
                                            <p:strVal val="#ppt_w"/>
                                          </p:val>
                                        </p:tav>
                                      </p:tavLst>
                                    </p:anim>
                                    <p:anim calcmode="lin" valueType="num">
                                      <p:cBhvr>
                                        <p:cTn id="58" dur="500" fill="hold"/>
                                        <p:tgtEl>
                                          <p:spTgt spid="88"/>
                                        </p:tgtEl>
                                        <p:attrNameLst>
                                          <p:attrName>ppt_h</p:attrName>
                                        </p:attrNameLst>
                                      </p:cBhvr>
                                      <p:tavLst>
                                        <p:tav tm="0">
                                          <p:val>
                                            <p:fltVal val="0"/>
                                          </p:val>
                                        </p:tav>
                                        <p:tav tm="100000">
                                          <p:val>
                                            <p:strVal val="#ppt_h"/>
                                          </p:val>
                                        </p:tav>
                                      </p:tavLst>
                                    </p:anim>
                                    <p:animEffect transition="in" filter="fade">
                                      <p:cBhvr>
                                        <p:cTn id="59" dur="500"/>
                                        <p:tgtEl>
                                          <p:spTgt spid="88"/>
                                        </p:tgtEl>
                                      </p:cBhvr>
                                    </p:animEffect>
                                  </p:childTnLst>
                                </p:cTn>
                              </p:par>
                            </p:childTnLst>
                          </p:cTn>
                        </p:par>
                        <p:par>
                          <p:cTn id="60" fill="hold">
                            <p:stCondLst>
                              <p:cond delay="4000"/>
                            </p:stCondLst>
                            <p:childTnLst>
                              <p:par>
                                <p:cTn id="61" presetID="53" presetClass="entr" presetSubtype="0" fill="hold" nodeType="afterEffect">
                                  <p:stCondLst>
                                    <p:cond delay="0"/>
                                  </p:stCondLst>
                                  <p:childTnLst>
                                    <p:set>
                                      <p:cBhvr>
                                        <p:cTn id="62" dur="1" fill="hold">
                                          <p:stCondLst>
                                            <p:cond delay="0"/>
                                          </p:stCondLst>
                                        </p:cTn>
                                        <p:tgtEl>
                                          <p:spTgt spid="7"/>
                                        </p:tgtEl>
                                        <p:attrNameLst>
                                          <p:attrName>style.visibility</p:attrName>
                                        </p:attrNameLst>
                                      </p:cBhvr>
                                      <p:to>
                                        <p:strVal val="visible"/>
                                      </p:to>
                                    </p:set>
                                    <p:anim calcmode="lin" valueType="num">
                                      <p:cBhvr>
                                        <p:cTn id="63" dur="500" fill="hold"/>
                                        <p:tgtEl>
                                          <p:spTgt spid="7"/>
                                        </p:tgtEl>
                                        <p:attrNameLst>
                                          <p:attrName>ppt_w</p:attrName>
                                        </p:attrNameLst>
                                      </p:cBhvr>
                                      <p:tavLst>
                                        <p:tav tm="0">
                                          <p:val>
                                            <p:fltVal val="0"/>
                                          </p:val>
                                        </p:tav>
                                        <p:tav tm="100000">
                                          <p:val>
                                            <p:strVal val="#ppt_w"/>
                                          </p:val>
                                        </p:tav>
                                      </p:tavLst>
                                    </p:anim>
                                    <p:anim calcmode="lin" valueType="num">
                                      <p:cBhvr>
                                        <p:cTn id="64" dur="500" fill="hold"/>
                                        <p:tgtEl>
                                          <p:spTgt spid="7"/>
                                        </p:tgtEl>
                                        <p:attrNameLst>
                                          <p:attrName>ppt_h</p:attrName>
                                        </p:attrNameLst>
                                      </p:cBhvr>
                                      <p:tavLst>
                                        <p:tav tm="0">
                                          <p:val>
                                            <p:fltVal val="0"/>
                                          </p:val>
                                        </p:tav>
                                        <p:tav tm="100000">
                                          <p:val>
                                            <p:strVal val="#ppt_h"/>
                                          </p:val>
                                        </p:tav>
                                      </p:tavLst>
                                    </p:anim>
                                    <p:animEffect transition="in" filter="fade">
                                      <p:cBhvr>
                                        <p:cTn id="65" dur="500"/>
                                        <p:tgtEl>
                                          <p:spTgt spid="7"/>
                                        </p:tgtEl>
                                      </p:cBhvr>
                                    </p:animEffect>
                                  </p:childTnLst>
                                </p:cTn>
                              </p:par>
                              <p:par>
                                <p:cTn id="66" presetID="2" presetClass="entr" presetSubtype="4" accel="50000" decel="50000" fill="hold" grpId="0" nodeType="withEffect">
                                  <p:stCondLst>
                                    <p:cond delay="0"/>
                                  </p:stCondLst>
                                  <p:childTnLst>
                                    <p:set>
                                      <p:cBhvr>
                                        <p:cTn id="67" dur="1" fill="hold">
                                          <p:stCondLst>
                                            <p:cond delay="0"/>
                                          </p:stCondLst>
                                        </p:cTn>
                                        <p:tgtEl>
                                          <p:spTgt spid="43"/>
                                        </p:tgtEl>
                                        <p:attrNameLst>
                                          <p:attrName>style.visibility</p:attrName>
                                        </p:attrNameLst>
                                      </p:cBhvr>
                                      <p:to>
                                        <p:strVal val="visible"/>
                                      </p:to>
                                    </p:set>
                                    <p:anim calcmode="lin" valueType="num">
                                      <p:cBhvr additive="base">
                                        <p:cTn id="68" dur="500" fill="hold"/>
                                        <p:tgtEl>
                                          <p:spTgt spid="43"/>
                                        </p:tgtEl>
                                        <p:attrNameLst>
                                          <p:attrName>ppt_x</p:attrName>
                                        </p:attrNameLst>
                                      </p:cBhvr>
                                      <p:tavLst>
                                        <p:tav tm="0">
                                          <p:val>
                                            <p:strVal val="#ppt_x"/>
                                          </p:val>
                                        </p:tav>
                                        <p:tav tm="100000">
                                          <p:val>
                                            <p:strVal val="#ppt_x"/>
                                          </p:val>
                                        </p:tav>
                                      </p:tavLst>
                                    </p:anim>
                                    <p:anim calcmode="lin" valueType="num">
                                      <p:cBhvr additive="base">
                                        <p:cTn id="69" dur="500" fill="hold"/>
                                        <p:tgtEl>
                                          <p:spTgt spid="43"/>
                                        </p:tgtEl>
                                        <p:attrNameLst>
                                          <p:attrName>ppt_y</p:attrName>
                                        </p:attrNameLst>
                                      </p:cBhvr>
                                      <p:tavLst>
                                        <p:tav tm="0">
                                          <p:val>
                                            <p:strVal val="1+#ppt_h/2"/>
                                          </p:val>
                                        </p:tav>
                                        <p:tav tm="100000">
                                          <p:val>
                                            <p:strVal val="#ppt_y"/>
                                          </p:val>
                                        </p:tav>
                                      </p:tavLst>
                                    </p:anim>
                                  </p:childTnLst>
                                </p:cTn>
                              </p:par>
                            </p:childTnLst>
                          </p:cTn>
                        </p:par>
                        <p:par>
                          <p:cTn id="70" fill="hold">
                            <p:stCondLst>
                              <p:cond delay="4500"/>
                            </p:stCondLst>
                            <p:childTnLst>
                              <p:par>
                                <p:cTn id="71" presetID="53" presetClass="entr" presetSubtype="0" fill="hold" nodeType="afterEffect">
                                  <p:stCondLst>
                                    <p:cond delay="0"/>
                                  </p:stCondLst>
                                  <p:childTnLst>
                                    <p:set>
                                      <p:cBhvr>
                                        <p:cTn id="72" dur="1" fill="hold">
                                          <p:stCondLst>
                                            <p:cond delay="0"/>
                                          </p:stCondLst>
                                        </p:cTn>
                                        <p:tgtEl>
                                          <p:spTgt spid="8"/>
                                        </p:tgtEl>
                                        <p:attrNameLst>
                                          <p:attrName>style.visibility</p:attrName>
                                        </p:attrNameLst>
                                      </p:cBhvr>
                                      <p:to>
                                        <p:strVal val="visible"/>
                                      </p:to>
                                    </p:set>
                                    <p:anim calcmode="lin" valueType="num">
                                      <p:cBhvr>
                                        <p:cTn id="73" dur="500" fill="hold"/>
                                        <p:tgtEl>
                                          <p:spTgt spid="8"/>
                                        </p:tgtEl>
                                        <p:attrNameLst>
                                          <p:attrName>ppt_w</p:attrName>
                                        </p:attrNameLst>
                                      </p:cBhvr>
                                      <p:tavLst>
                                        <p:tav tm="0">
                                          <p:val>
                                            <p:fltVal val="0"/>
                                          </p:val>
                                        </p:tav>
                                        <p:tav tm="100000">
                                          <p:val>
                                            <p:strVal val="#ppt_w"/>
                                          </p:val>
                                        </p:tav>
                                      </p:tavLst>
                                    </p:anim>
                                    <p:anim calcmode="lin" valueType="num">
                                      <p:cBhvr>
                                        <p:cTn id="74" dur="500" fill="hold"/>
                                        <p:tgtEl>
                                          <p:spTgt spid="8"/>
                                        </p:tgtEl>
                                        <p:attrNameLst>
                                          <p:attrName>ppt_h</p:attrName>
                                        </p:attrNameLst>
                                      </p:cBhvr>
                                      <p:tavLst>
                                        <p:tav tm="0">
                                          <p:val>
                                            <p:fltVal val="0"/>
                                          </p:val>
                                        </p:tav>
                                        <p:tav tm="100000">
                                          <p:val>
                                            <p:strVal val="#ppt_h"/>
                                          </p:val>
                                        </p:tav>
                                      </p:tavLst>
                                    </p:anim>
                                    <p:animEffect transition="in" filter="fade">
                                      <p:cBhvr>
                                        <p:cTn id="75" dur="500"/>
                                        <p:tgtEl>
                                          <p:spTgt spid="8"/>
                                        </p:tgtEl>
                                      </p:cBhvr>
                                    </p:animEffect>
                                  </p:childTnLst>
                                </p:cTn>
                              </p:par>
                              <p:par>
                                <p:cTn id="76" presetID="2" presetClass="entr" presetSubtype="4" accel="50000" decel="50000" fill="hold" grpId="0" nodeType="withEffect">
                                  <p:stCondLst>
                                    <p:cond delay="0"/>
                                  </p:stCondLst>
                                  <p:childTnLst>
                                    <p:set>
                                      <p:cBhvr>
                                        <p:cTn id="77" dur="1" fill="hold">
                                          <p:stCondLst>
                                            <p:cond delay="0"/>
                                          </p:stCondLst>
                                        </p:cTn>
                                        <p:tgtEl>
                                          <p:spTgt spid="44"/>
                                        </p:tgtEl>
                                        <p:attrNameLst>
                                          <p:attrName>style.visibility</p:attrName>
                                        </p:attrNameLst>
                                      </p:cBhvr>
                                      <p:to>
                                        <p:strVal val="visible"/>
                                      </p:to>
                                    </p:set>
                                    <p:anim calcmode="lin" valueType="num">
                                      <p:cBhvr additive="base">
                                        <p:cTn id="78" dur="500" fill="hold"/>
                                        <p:tgtEl>
                                          <p:spTgt spid="44"/>
                                        </p:tgtEl>
                                        <p:attrNameLst>
                                          <p:attrName>ppt_x</p:attrName>
                                        </p:attrNameLst>
                                      </p:cBhvr>
                                      <p:tavLst>
                                        <p:tav tm="0">
                                          <p:val>
                                            <p:strVal val="#ppt_x"/>
                                          </p:val>
                                        </p:tav>
                                        <p:tav tm="100000">
                                          <p:val>
                                            <p:strVal val="#ppt_x"/>
                                          </p:val>
                                        </p:tav>
                                      </p:tavLst>
                                    </p:anim>
                                    <p:anim calcmode="lin" valueType="num">
                                      <p:cBhvr additive="base">
                                        <p:cTn id="79" dur="500" fill="hold"/>
                                        <p:tgtEl>
                                          <p:spTgt spid="44"/>
                                        </p:tgtEl>
                                        <p:attrNameLst>
                                          <p:attrName>ppt_y</p:attrName>
                                        </p:attrNameLst>
                                      </p:cBhvr>
                                      <p:tavLst>
                                        <p:tav tm="0">
                                          <p:val>
                                            <p:strVal val="1+#ppt_h/2"/>
                                          </p:val>
                                        </p:tav>
                                        <p:tav tm="100000">
                                          <p:val>
                                            <p:strVal val="#ppt_y"/>
                                          </p:val>
                                        </p:tav>
                                      </p:tavLst>
                                    </p:anim>
                                  </p:childTnLst>
                                </p:cTn>
                              </p:par>
                            </p:childTnLst>
                          </p:cTn>
                        </p:par>
                        <p:par>
                          <p:cTn id="80" fill="hold">
                            <p:stCondLst>
                              <p:cond delay="5000"/>
                            </p:stCondLst>
                            <p:childTnLst>
                              <p:par>
                                <p:cTn id="81" presetID="53" presetClass="entr" presetSubtype="0" fill="hold" nodeType="afterEffect">
                                  <p:stCondLst>
                                    <p:cond delay="0"/>
                                  </p:stCondLst>
                                  <p:childTnLst>
                                    <p:set>
                                      <p:cBhvr>
                                        <p:cTn id="82" dur="1" fill="hold">
                                          <p:stCondLst>
                                            <p:cond delay="0"/>
                                          </p:stCondLst>
                                        </p:cTn>
                                        <p:tgtEl>
                                          <p:spTgt spid="9"/>
                                        </p:tgtEl>
                                        <p:attrNameLst>
                                          <p:attrName>style.visibility</p:attrName>
                                        </p:attrNameLst>
                                      </p:cBhvr>
                                      <p:to>
                                        <p:strVal val="visible"/>
                                      </p:to>
                                    </p:set>
                                    <p:anim calcmode="lin" valueType="num">
                                      <p:cBhvr>
                                        <p:cTn id="83" dur="500" fill="hold"/>
                                        <p:tgtEl>
                                          <p:spTgt spid="9"/>
                                        </p:tgtEl>
                                        <p:attrNameLst>
                                          <p:attrName>ppt_w</p:attrName>
                                        </p:attrNameLst>
                                      </p:cBhvr>
                                      <p:tavLst>
                                        <p:tav tm="0">
                                          <p:val>
                                            <p:fltVal val="0"/>
                                          </p:val>
                                        </p:tav>
                                        <p:tav tm="100000">
                                          <p:val>
                                            <p:strVal val="#ppt_w"/>
                                          </p:val>
                                        </p:tav>
                                      </p:tavLst>
                                    </p:anim>
                                    <p:anim calcmode="lin" valueType="num">
                                      <p:cBhvr>
                                        <p:cTn id="84" dur="500" fill="hold"/>
                                        <p:tgtEl>
                                          <p:spTgt spid="9"/>
                                        </p:tgtEl>
                                        <p:attrNameLst>
                                          <p:attrName>ppt_h</p:attrName>
                                        </p:attrNameLst>
                                      </p:cBhvr>
                                      <p:tavLst>
                                        <p:tav tm="0">
                                          <p:val>
                                            <p:fltVal val="0"/>
                                          </p:val>
                                        </p:tav>
                                        <p:tav tm="100000">
                                          <p:val>
                                            <p:strVal val="#ppt_h"/>
                                          </p:val>
                                        </p:tav>
                                      </p:tavLst>
                                    </p:anim>
                                    <p:animEffect transition="in" filter="fade">
                                      <p:cBhvr>
                                        <p:cTn id="85" dur="500"/>
                                        <p:tgtEl>
                                          <p:spTgt spid="9"/>
                                        </p:tgtEl>
                                      </p:cBhvr>
                                    </p:animEffect>
                                  </p:childTnLst>
                                </p:cTn>
                              </p:par>
                              <p:par>
                                <p:cTn id="86" presetID="2" presetClass="entr" presetSubtype="4" accel="50000" decel="50000" fill="hold" grpId="0" nodeType="withEffect">
                                  <p:stCondLst>
                                    <p:cond delay="0"/>
                                  </p:stCondLst>
                                  <p:childTnLst>
                                    <p:set>
                                      <p:cBhvr>
                                        <p:cTn id="87" dur="1" fill="hold">
                                          <p:stCondLst>
                                            <p:cond delay="0"/>
                                          </p:stCondLst>
                                        </p:cTn>
                                        <p:tgtEl>
                                          <p:spTgt spid="49"/>
                                        </p:tgtEl>
                                        <p:attrNameLst>
                                          <p:attrName>style.visibility</p:attrName>
                                        </p:attrNameLst>
                                      </p:cBhvr>
                                      <p:to>
                                        <p:strVal val="visible"/>
                                      </p:to>
                                    </p:set>
                                    <p:anim calcmode="lin" valueType="num">
                                      <p:cBhvr additive="base">
                                        <p:cTn id="88" dur="500" fill="hold"/>
                                        <p:tgtEl>
                                          <p:spTgt spid="49"/>
                                        </p:tgtEl>
                                        <p:attrNameLst>
                                          <p:attrName>ppt_x</p:attrName>
                                        </p:attrNameLst>
                                      </p:cBhvr>
                                      <p:tavLst>
                                        <p:tav tm="0">
                                          <p:val>
                                            <p:strVal val="#ppt_x"/>
                                          </p:val>
                                        </p:tav>
                                        <p:tav tm="100000">
                                          <p:val>
                                            <p:strVal val="#ppt_x"/>
                                          </p:val>
                                        </p:tav>
                                      </p:tavLst>
                                    </p:anim>
                                    <p:anim calcmode="lin" valueType="num">
                                      <p:cBhvr additive="base">
                                        <p:cTn id="89" dur="500" fill="hold"/>
                                        <p:tgtEl>
                                          <p:spTgt spid="49"/>
                                        </p:tgtEl>
                                        <p:attrNameLst>
                                          <p:attrName>ppt_y</p:attrName>
                                        </p:attrNameLst>
                                      </p:cBhvr>
                                      <p:tavLst>
                                        <p:tav tm="0">
                                          <p:val>
                                            <p:strVal val="1+#ppt_h/2"/>
                                          </p:val>
                                        </p:tav>
                                        <p:tav tm="100000">
                                          <p:val>
                                            <p:strVal val="#ppt_y"/>
                                          </p:val>
                                        </p:tav>
                                      </p:tavLst>
                                    </p:anim>
                                  </p:childTnLst>
                                </p:cTn>
                              </p:par>
                            </p:childTnLst>
                          </p:cTn>
                        </p:par>
                        <p:par>
                          <p:cTn id="90" fill="hold">
                            <p:stCondLst>
                              <p:cond delay="5500"/>
                            </p:stCondLst>
                            <p:childTnLst>
                              <p:par>
                                <p:cTn id="91" presetID="53" presetClass="entr" presetSubtype="0" fill="hold" nodeType="afterEffect">
                                  <p:stCondLst>
                                    <p:cond delay="0"/>
                                  </p:stCondLst>
                                  <p:childTnLst>
                                    <p:set>
                                      <p:cBhvr>
                                        <p:cTn id="92" dur="1" fill="hold">
                                          <p:stCondLst>
                                            <p:cond delay="0"/>
                                          </p:stCondLst>
                                        </p:cTn>
                                        <p:tgtEl>
                                          <p:spTgt spid="10"/>
                                        </p:tgtEl>
                                        <p:attrNameLst>
                                          <p:attrName>style.visibility</p:attrName>
                                        </p:attrNameLst>
                                      </p:cBhvr>
                                      <p:to>
                                        <p:strVal val="visible"/>
                                      </p:to>
                                    </p:set>
                                    <p:anim calcmode="lin" valueType="num">
                                      <p:cBhvr>
                                        <p:cTn id="93" dur="500" fill="hold"/>
                                        <p:tgtEl>
                                          <p:spTgt spid="10"/>
                                        </p:tgtEl>
                                        <p:attrNameLst>
                                          <p:attrName>ppt_w</p:attrName>
                                        </p:attrNameLst>
                                      </p:cBhvr>
                                      <p:tavLst>
                                        <p:tav tm="0">
                                          <p:val>
                                            <p:fltVal val="0"/>
                                          </p:val>
                                        </p:tav>
                                        <p:tav tm="100000">
                                          <p:val>
                                            <p:strVal val="#ppt_w"/>
                                          </p:val>
                                        </p:tav>
                                      </p:tavLst>
                                    </p:anim>
                                    <p:anim calcmode="lin" valueType="num">
                                      <p:cBhvr>
                                        <p:cTn id="94" dur="500" fill="hold"/>
                                        <p:tgtEl>
                                          <p:spTgt spid="10"/>
                                        </p:tgtEl>
                                        <p:attrNameLst>
                                          <p:attrName>ppt_h</p:attrName>
                                        </p:attrNameLst>
                                      </p:cBhvr>
                                      <p:tavLst>
                                        <p:tav tm="0">
                                          <p:val>
                                            <p:fltVal val="0"/>
                                          </p:val>
                                        </p:tav>
                                        <p:tav tm="100000">
                                          <p:val>
                                            <p:strVal val="#ppt_h"/>
                                          </p:val>
                                        </p:tav>
                                      </p:tavLst>
                                    </p:anim>
                                    <p:animEffect transition="in" filter="fade">
                                      <p:cBhvr>
                                        <p:cTn id="95" dur="500"/>
                                        <p:tgtEl>
                                          <p:spTgt spid="10"/>
                                        </p:tgtEl>
                                      </p:cBhvr>
                                    </p:animEffect>
                                  </p:childTnLst>
                                </p:cTn>
                              </p:par>
                              <p:par>
                                <p:cTn id="96" presetID="2" presetClass="entr" presetSubtype="4" accel="50000" decel="50000" fill="hold" grpId="0" nodeType="withEffect">
                                  <p:stCondLst>
                                    <p:cond delay="0"/>
                                  </p:stCondLst>
                                  <p:childTnLst>
                                    <p:set>
                                      <p:cBhvr>
                                        <p:cTn id="97" dur="1" fill="hold">
                                          <p:stCondLst>
                                            <p:cond delay="0"/>
                                          </p:stCondLst>
                                        </p:cTn>
                                        <p:tgtEl>
                                          <p:spTgt spid="50"/>
                                        </p:tgtEl>
                                        <p:attrNameLst>
                                          <p:attrName>style.visibility</p:attrName>
                                        </p:attrNameLst>
                                      </p:cBhvr>
                                      <p:to>
                                        <p:strVal val="visible"/>
                                      </p:to>
                                    </p:set>
                                    <p:anim calcmode="lin" valueType="num">
                                      <p:cBhvr additive="base">
                                        <p:cTn id="98" dur="500" fill="hold"/>
                                        <p:tgtEl>
                                          <p:spTgt spid="50"/>
                                        </p:tgtEl>
                                        <p:attrNameLst>
                                          <p:attrName>ppt_x</p:attrName>
                                        </p:attrNameLst>
                                      </p:cBhvr>
                                      <p:tavLst>
                                        <p:tav tm="0">
                                          <p:val>
                                            <p:strVal val="#ppt_x"/>
                                          </p:val>
                                        </p:tav>
                                        <p:tav tm="100000">
                                          <p:val>
                                            <p:strVal val="#ppt_x"/>
                                          </p:val>
                                        </p:tav>
                                      </p:tavLst>
                                    </p:anim>
                                    <p:anim calcmode="lin" valueType="num">
                                      <p:cBhvr additive="base">
                                        <p:cTn id="99"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5" grpId="0" animBg="1"/>
      <p:bldP spid="48" grpId="0" animBg="1"/>
      <p:bldP spid="85" grpId="0" animBg="1"/>
      <p:bldP spid="86" grpId="0" animBg="1"/>
      <p:bldP spid="87" grpId="0" animBg="1"/>
      <p:bldP spid="88" grpId="0" animBg="1"/>
      <p:bldP spid="43" grpId="0"/>
      <p:bldP spid="44" grpId="0"/>
      <p:bldP spid="49" grpId="0"/>
      <p:bldP spid="50"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6" name="等腰三角形 15"/>
          <p:cNvSpPr/>
          <p:nvPr/>
        </p:nvSpPr>
        <p:spPr>
          <a:xfrm>
            <a:off x="2540885" y="0"/>
            <a:ext cx="6907456" cy="5677042"/>
          </a:xfrm>
          <a:prstGeom prst="triangle">
            <a:avLst/>
          </a:prstGeom>
          <a:noFill/>
          <a:ln>
            <a:solidFill>
              <a:schemeClr val="bg1">
                <a:alpha val="3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10800000">
            <a:off x="3287241" y="1197503"/>
            <a:ext cx="6008914" cy="4416674"/>
          </a:xfrm>
          <a:prstGeom prst="triangle">
            <a:avLst/>
          </a:prstGeom>
          <a:no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0"/>
          <p:cNvSpPr/>
          <p:nvPr/>
        </p:nvSpPr>
        <p:spPr>
          <a:xfrm rot="271033">
            <a:off x="6826330" y="453454"/>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no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0"/>
          <p:cNvSpPr/>
          <p:nvPr/>
        </p:nvSpPr>
        <p:spPr>
          <a:xfrm rot="7016274">
            <a:off x="1934834" y="453454"/>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gradFill>
            <a:gsLst>
              <a:gs pos="0">
                <a:schemeClr val="accent1">
                  <a:lumMod val="5000"/>
                  <a:lumOff val="95000"/>
                  <a:alpha val="31000"/>
                </a:schemeClr>
              </a:gs>
              <a:gs pos="10000">
                <a:srgbClr val="E2EDF7"/>
              </a:gs>
              <a:gs pos="100000">
                <a:schemeClr val="accent1">
                  <a:lumMod val="30000"/>
                  <a:lumOff val="70000"/>
                </a:schemeClr>
              </a:gs>
            </a:gsLst>
            <a:lin ang="5400000" scaled="1"/>
          </a:grad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rot="10491390">
            <a:off x="6166291" y="4030148"/>
            <a:ext cx="557666" cy="525821"/>
          </a:xfrm>
          <a:custGeom>
            <a:avLst/>
            <a:gdLst>
              <a:gd name="connsiteX0" fmla="*/ 0 w 2002971"/>
              <a:gd name="connsiteY0" fmla="*/ 1335314 h 1944914"/>
              <a:gd name="connsiteX1" fmla="*/ 783771 w 2002971"/>
              <a:gd name="connsiteY1" fmla="*/ 0 h 1944914"/>
              <a:gd name="connsiteX2" fmla="*/ 2002971 w 2002971"/>
              <a:gd name="connsiteY2" fmla="*/ 1944914 h 1944914"/>
              <a:gd name="connsiteX0" fmla="*/ 0 w 1416184"/>
              <a:gd name="connsiteY0" fmla="*/ 1335314 h 1335314"/>
              <a:gd name="connsiteX1" fmla="*/ 783771 w 1416184"/>
              <a:gd name="connsiteY1" fmla="*/ 0 h 1335314"/>
              <a:gd name="connsiteX2" fmla="*/ 1416184 w 1416184"/>
              <a:gd name="connsiteY2" fmla="*/ 970990 h 1335314"/>
            </a:gdLst>
            <a:ahLst/>
            <a:cxnLst>
              <a:cxn ang="0">
                <a:pos x="connsiteX0" y="connsiteY0"/>
              </a:cxn>
              <a:cxn ang="0">
                <a:pos x="connsiteX1" y="connsiteY1"/>
              </a:cxn>
              <a:cxn ang="0">
                <a:pos x="connsiteX2" y="connsiteY2"/>
              </a:cxn>
            </a:cxnLst>
            <a:rect l="l" t="t" r="r" b="b"/>
            <a:pathLst>
              <a:path w="1416184" h="1335314">
                <a:moveTo>
                  <a:pt x="0" y="1335314"/>
                </a:moveTo>
                <a:lnTo>
                  <a:pt x="783771" y="0"/>
                </a:lnTo>
                <a:lnTo>
                  <a:pt x="1416184" y="970990"/>
                </a:lnTo>
              </a:path>
            </a:pathLst>
          </a:cu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rot="10551631">
            <a:off x="5100776" y="2028129"/>
            <a:ext cx="2086137" cy="895784"/>
          </a:xfrm>
          <a:custGeom>
            <a:avLst/>
            <a:gdLst>
              <a:gd name="connsiteX0" fmla="*/ 4209143 w 5297714"/>
              <a:gd name="connsiteY0" fmla="*/ 0 h 1770743"/>
              <a:gd name="connsiteX1" fmla="*/ 5297714 w 5297714"/>
              <a:gd name="connsiteY1" fmla="*/ 1770743 h 1770743"/>
              <a:gd name="connsiteX2" fmla="*/ 0 w 5297714"/>
              <a:gd name="connsiteY2" fmla="*/ 1306286 h 1770743"/>
              <a:gd name="connsiteX3" fmla="*/ 769257 w 5297714"/>
              <a:gd name="connsiteY3" fmla="*/ 29029 h 1770743"/>
              <a:gd name="connsiteX0" fmla="*/ 4209143 w 5297714"/>
              <a:gd name="connsiteY0" fmla="*/ 0 h 1770743"/>
              <a:gd name="connsiteX1" fmla="*/ 5297714 w 5297714"/>
              <a:gd name="connsiteY1" fmla="*/ 1770743 h 1770743"/>
              <a:gd name="connsiteX2" fmla="*/ 0 w 5297714"/>
              <a:gd name="connsiteY2" fmla="*/ 1306286 h 1770743"/>
              <a:gd name="connsiteX3" fmla="*/ 562856 w 5297714"/>
              <a:gd name="connsiteY3" fmla="*/ 395863 h 1770743"/>
              <a:gd name="connsiteX0" fmla="*/ 3872553 w 5297714"/>
              <a:gd name="connsiteY0" fmla="*/ 0 h 2274831"/>
              <a:gd name="connsiteX1" fmla="*/ 5297714 w 5297714"/>
              <a:gd name="connsiteY1" fmla="*/ 2274831 h 2274831"/>
              <a:gd name="connsiteX2" fmla="*/ 0 w 5297714"/>
              <a:gd name="connsiteY2" fmla="*/ 1810374 h 2274831"/>
              <a:gd name="connsiteX3" fmla="*/ 562856 w 5297714"/>
              <a:gd name="connsiteY3" fmla="*/ 899951 h 2274831"/>
            </a:gdLst>
            <a:ahLst/>
            <a:cxnLst>
              <a:cxn ang="0">
                <a:pos x="connsiteX0" y="connsiteY0"/>
              </a:cxn>
              <a:cxn ang="0">
                <a:pos x="connsiteX1" y="connsiteY1"/>
              </a:cxn>
              <a:cxn ang="0">
                <a:pos x="connsiteX2" y="connsiteY2"/>
              </a:cxn>
              <a:cxn ang="0">
                <a:pos x="connsiteX3" y="connsiteY3"/>
              </a:cxn>
            </a:cxnLst>
            <a:rect l="l" t="t" r="r" b="b"/>
            <a:pathLst>
              <a:path w="5297714" h="2274831">
                <a:moveTo>
                  <a:pt x="3872553" y="0"/>
                </a:moveTo>
                <a:lnTo>
                  <a:pt x="5297714" y="2274831"/>
                </a:lnTo>
                <a:lnTo>
                  <a:pt x="0" y="1810374"/>
                </a:lnTo>
                <a:lnTo>
                  <a:pt x="562856" y="899951"/>
                </a:lnTo>
              </a:path>
            </a:pathLst>
          </a:cu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4378278" y="3053870"/>
            <a:ext cx="4033284" cy="830997"/>
          </a:xfrm>
          <a:prstGeom prst="rect">
            <a:avLst/>
          </a:prstGeom>
        </p:spPr>
        <p:txBody>
          <a:bodyPr wrap="none">
            <a:spAutoFit/>
          </a:bodyPr>
          <a:lstStyle/>
          <a:p>
            <a:r>
              <a:rPr lang="en-US" altLang="zh-CN" sz="4800" b="1" dirty="0">
                <a:gradFill flip="none" rotWithShape="1">
                  <a:gsLst>
                    <a:gs pos="0">
                      <a:srgbClr val="03D4A8"/>
                    </a:gs>
                    <a:gs pos="25000">
                      <a:srgbClr val="21D6E0"/>
                    </a:gs>
                    <a:gs pos="75000">
                      <a:srgbClr val="0087E6"/>
                    </a:gs>
                    <a:gs pos="100000">
                      <a:srgbClr val="005CBF"/>
                    </a:gs>
                  </a:gsLst>
                  <a:lin ang="2700000" scaled="1"/>
                  <a:tileRect/>
                </a:gradFill>
                <a:latin typeface="微软雅黑" panose="020B0503020204020204" pitchFamily="34" charset="-122"/>
                <a:ea typeface="微软雅黑" panose="020B0503020204020204" pitchFamily="34" charset="-122"/>
              </a:rPr>
              <a:t>THANK YOU</a:t>
            </a:r>
            <a:endParaRPr lang="zh-CN" altLang="en-US" sz="4800" b="1" dirty="0">
              <a:gradFill flip="none" rotWithShape="1">
                <a:gsLst>
                  <a:gs pos="0">
                    <a:srgbClr val="03D4A8"/>
                  </a:gs>
                  <a:gs pos="25000">
                    <a:srgbClr val="21D6E0"/>
                  </a:gs>
                  <a:gs pos="75000">
                    <a:srgbClr val="0087E6"/>
                  </a:gs>
                  <a:gs pos="100000">
                    <a:srgbClr val="005CBF"/>
                  </a:gs>
                </a:gsLst>
                <a:lin ang="2700000" scaled="1"/>
                <a:tileRect/>
              </a:gra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783051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等腰三角形 10"/>
          <p:cNvSpPr/>
          <p:nvPr/>
        </p:nvSpPr>
        <p:spPr>
          <a:xfrm rot="7005394">
            <a:off x="6747953" y="200966"/>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no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10"/>
          <p:cNvSpPr/>
          <p:nvPr/>
        </p:nvSpPr>
        <p:spPr>
          <a:xfrm>
            <a:off x="1934834" y="453454"/>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gradFill>
            <a:gsLst>
              <a:gs pos="0">
                <a:schemeClr val="accent1">
                  <a:lumMod val="5000"/>
                  <a:lumOff val="95000"/>
                  <a:alpha val="31000"/>
                </a:schemeClr>
              </a:gs>
              <a:gs pos="10000">
                <a:srgbClr val="E2EDF7"/>
              </a:gs>
              <a:gs pos="100000">
                <a:schemeClr val="accent1">
                  <a:lumMod val="30000"/>
                  <a:lumOff val="70000"/>
                </a:schemeClr>
              </a:gs>
            </a:gsLst>
            <a:lin ang="5400000" scaled="1"/>
          </a:grad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a:off x="4696314" y="1531855"/>
            <a:ext cx="2952206" cy="2351314"/>
          </a:xfrm>
          <a:prstGeom prst="triangle">
            <a:avLst>
              <a:gd name="adj" fmla="val 47680"/>
            </a:avLst>
          </a:prstGeom>
          <a:noFill/>
          <a:ln w="146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rot="10800000">
            <a:off x="3713816" y="1471150"/>
            <a:ext cx="4764368" cy="3915699"/>
          </a:xfrm>
          <a:prstGeom prst="triangle">
            <a:avLst/>
          </a:prstGeom>
          <a:noFill/>
          <a:ln w="28575">
            <a:solidFill>
              <a:schemeClr val="bg1">
                <a:alpha val="6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29178" y="2587117"/>
            <a:ext cx="1133644" cy="1015663"/>
          </a:xfrm>
          <a:prstGeom prst="rect">
            <a:avLst/>
          </a:prstGeom>
        </p:spPr>
        <p:txBody>
          <a:bodyPr wrap="none">
            <a:spAutoFit/>
          </a:bodyPr>
          <a:lstStyle/>
          <a:p>
            <a:r>
              <a:rPr lang="en-US" altLang="zh-CN" sz="6000" b="1" dirty="0">
                <a:solidFill>
                  <a:schemeClr val="bg1"/>
                </a:solidFill>
                <a:latin typeface="微软雅黑" panose="020B0503020204020204" pitchFamily="34" charset="-122"/>
                <a:ea typeface="微软雅黑" panose="020B0503020204020204" pitchFamily="34" charset="-122"/>
              </a:rPr>
              <a:t>01</a:t>
            </a:r>
            <a:endParaRPr lang="zh-CN" altLang="en-US" sz="6000" dirty="0"/>
          </a:p>
        </p:txBody>
      </p:sp>
      <p:sp>
        <p:nvSpPr>
          <p:cNvPr id="8" name="TextBox 27"/>
          <p:cNvSpPr txBox="1">
            <a:spLocks noChangeArrowheads="1"/>
          </p:cNvSpPr>
          <p:nvPr/>
        </p:nvSpPr>
        <p:spPr bwMode="auto">
          <a:xfrm>
            <a:off x="5004163" y="4235754"/>
            <a:ext cx="2644358" cy="769441"/>
          </a:xfrm>
          <a:prstGeom prst="rect">
            <a:avLst/>
          </a:prstGeom>
          <a:noFill/>
          <a:ln w="9525">
            <a:noFill/>
            <a:miter lim="800000"/>
            <a:headEnd/>
            <a:tailEnd/>
          </a:ln>
        </p:spPr>
        <p:txBody>
          <a:bodyPr wrap="square">
            <a:spAutoFit/>
          </a:bodyPr>
          <a:lstStyle/>
          <a:p>
            <a:pPr fontAlgn="base">
              <a:spcBef>
                <a:spcPct val="0"/>
              </a:spcBef>
              <a:spcAft>
                <a:spcPct val="0"/>
              </a:spcAft>
              <a:defRPr/>
            </a:pPr>
            <a:r>
              <a:rPr kumimoji="1" lang="en-US" altLang="zh-CN" sz="4400" b="1" dirty="0" smtClean="0">
                <a:solidFill>
                  <a:schemeClr val="bg1"/>
                </a:solidFill>
                <a:cs typeface="+mn-ea"/>
                <a:sym typeface="+mn-lt"/>
              </a:rPr>
              <a:t>Ribbon</a:t>
            </a:r>
            <a:endParaRPr kumimoji="1" lang="zh-CN" altLang="en-US" sz="4400" b="1" dirty="0">
              <a:solidFill>
                <a:schemeClr val="bg1"/>
              </a:solidFill>
              <a:cs typeface="+mn-ea"/>
              <a:sym typeface="+mn-lt"/>
            </a:endParaRPr>
          </a:p>
        </p:txBody>
      </p:sp>
      <p:sp>
        <p:nvSpPr>
          <p:cNvPr id="9" name="Rectangle 28"/>
          <p:cNvSpPr>
            <a:spLocks noChangeArrowheads="1"/>
          </p:cNvSpPr>
          <p:nvPr/>
        </p:nvSpPr>
        <p:spPr bwMode="auto">
          <a:xfrm>
            <a:off x="3224763" y="5063683"/>
            <a:ext cx="7029450" cy="646331"/>
          </a:xfrm>
          <a:prstGeom prst="rect">
            <a:avLst/>
          </a:prstGeom>
          <a:noFill/>
          <a:ln w="9525">
            <a:noFill/>
            <a:miter lim="800000"/>
            <a:headEnd/>
            <a:tailEnd/>
          </a:ln>
        </p:spPr>
        <p:txBody>
          <a:bodyPr wrap="square">
            <a:spAutoFit/>
          </a:bodyPr>
          <a:lstStyle/>
          <a:p>
            <a:pPr marL="0" marR="0" lvl="0" indent="0" defTabSz="914400" rtl="0" eaLnBrk="1" fontAlgn="base" latinLnBrk="0" hangingPunct="1">
              <a:lnSpc>
                <a:spcPct val="100000"/>
              </a:lnSpc>
              <a:spcBef>
                <a:spcPct val="0"/>
              </a:spcBef>
              <a:spcAft>
                <a:spcPct val="0"/>
              </a:spcAft>
              <a:buClrTx/>
              <a:buSzTx/>
              <a:buFont typeface="Arial" pitchFamily="34" charset="0"/>
              <a:buNone/>
              <a:tabLst/>
              <a:defRPr/>
            </a:pPr>
            <a:r>
              <a:rPr lang="zh-CN" altLang="en-US" sz="1200" dirty="0">
                <a:solidFill>
                  <a:schemeClr val="bg1">
                    <a:lumMod val="75000"/>
                  </a:schemeClr>
                </a:solidFill>
                <a:latin typeface="微软雅黑" pitchFamily="34" charset="-122"/>
                <a:ea typeface="微软雅黑" pitchFamily="34" charset="-122"/>
              </a:rPr>
              <a:t>它</a:t>
            </a:r>
            <a:r>
              <a:rPr lang="zh-CN" altLang="en-US" sz="1200" dirty="0" smtClean="0">
                <a:solidFill>
                  <a:schemeClr val="bg1">
                    <a:lumMod val="75000"/>
                  </a:schemeClr>
                </a:solidFill>
                <a:latin typeface="微软雅黑" pitchFamily="34" charset="-122"/>
                <a:ea typeface="微软雅黑" pitchFamily="34" charset="-122"/>
              </a:rPr>
              <a:t>是</a:t>
            </a:r>
            <a:r>
              <a:rPr lang="en-US" altLang="zh-CN" sz="1200" dirty="0" smtClean="0">
                <a:solidFill>
                  <a:schemeClr val="bg1">
                    <a:lumMod val="75000"/>
                  </a:schemeClr>
                </a:solidFill>
                <a:latin typeface="微软雅黑" pitchFamily="34" charset="-122"/>
                <a:ea typeface="微软雅黑" pitchFamily="34" charset="-122"/>
              </a:rPr>
              <a:t>Spring Cloud</a:t>
            </a:r>
            <a:r>
              <a:rPr lang="zh-CN" altLang="en-US" sz="1200" dirty="0" smtClean="0">
                <a:solidFill>
                  <a:schemeClr val="bg1">
                    <a:lumMod val="75000"/>
                  </a:schemeClr>
                </a:solidFill>
                <a:latin typeface="微软雅黑" pitchFamily="34" charset="-122"/>
                <a:ea typeface="微软雅黑" pitchFamily="34" charset="-122"/>
              </a:rPr>
              <a:t>微服务体系弹性扩展的基础组件</a:t>
            </a:r>
            <a:r>
              <a:rPr lang="en-US" altLang="zh-CN" sz="1200" dirty="0" smtClean="0">
                <a:solidFill>
                  <a:schemeClr val="bg1">
                    <a:lumMod val="75000"/>
                  </a:schemeClr>
                </a:solidFill>
                <a:latin typeface="微软雅黑" pitchFamily="34" charset="-122"/>
                <a:ea typeface="微软雅黑" pitchFamily="34" charset="-122"/>
              </a:rPr>
              <a:t>,</a:t>
            </a:r>
            <a:r>
              <a:rPr lang="zh-CN" altLang="en-US" sz="1200" dirty="0" smtClean="0">
                <a:solidFill>
                  <a:schemeClr val="bg1">
                    <a:lumMod val="75000"/>
                  </a:schemeClr>
                </a:solidFill>
                <a:latin typeface="微软雅黑" pitchFamily="34" charset="-122"/>
                <a:ea typeface="微软雅黑" pitchFamily="34" charset="-122"/>
              </a:rPr>
              <a:t>它包含了丰富的负载均衡策略、重试机制、支持多协议的异步与响应式模型、容错、缓存与批处理等功能，可以让开发者构建自己的微服务架构时显得游刃有余</a:t>
            </a:r>
            <a:r>
              <a:rPr kumimoji="0" lang="zh-CN" altLang="en-US" sz="1200" b="0" i="0" u="none" strike="noStrike" kern="1200" cap="none" spc="0" normalizeH="0" baseline="0" noProof="0" dirty="0" smtClean="0">
                <a:ln>
                  <a:noFill/>
                </a:ln>
                <a:solidFill>
                  <a:schemeClr val="bg1">
                    <a:lumMod val="75000"/>
                  </a:schemeClr>
                </a:solidFill>
                <a:effectLst/>
                <a:uLnTx/>
                <a:uFillTx/>
                <a:latin typeface="微软雅黑" pitchFamily="34" charset="-122"/>
                <a:ea typeface="微软雅黑" pitchFamily="34" charset="-122"/>
                <a:cs typeface="+mn-cs"/>
              </a:rPr>
              <a:t>。</a:t>
            </a:r>
            <a:endParaRPr kumimoji="0" lang="zh-CN" altLang="en-US" sz="1200" b="0" i="0" u="none" strike="noStrike" kern="1200" cap="none" spc="0" normalizeH="0" baseline="0" noProof="0" dirty="0">
              <a:ln>
                <a:noFill/>
              </a:ln>
              <a:solidFill>
                <a:schemeClr val="bg1">
                  <a:lumMod val="75000"/>
                </a:schemeClr>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1570246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9" name="矩形 38"/>
          <p:cNvSpPr/>
          <p:nvPr/>
        </p:nvSpPr>
        <p:spPr>
          <a:xfrm>
            <a:off x="808532" y="1313888"/>
            <a:ext cx="3535962" cy="3000210"/>
          </a:xfrm>
          <a:prstGeom prst="rect">
            <a:avLst/>
          </a:prstGeom>
          <a:blipFill dpi="0" rotWithShape="1">
            <a:blip r:embed="rId4"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矩形 39"/>
          <p:cNvSpPr/>
          <p:nvPr/>
        </p:nvSpPr>
        <p:spPr>
          <a:xfrm>
            <a:off x="4585194" y="1313888"/>
            <a:ext cx="3535962" cy="3000210"/>
          </a:xfrm>
          <a:prstGeom prst="rect">
            <a:avLst/>
          </a:prstGeom>
          <a:blipFill dpi="0" rotWithShape="1">
            <a:blip r:embed="rId5"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8361857" y="1313888"/>
            <a:ext cx="3535962" cy="3000210"/>
          </a:xfrm>
          <a:prstGeom prst="rect">
            <a:avLst/>
          </a:prstGeom>
          <a:blipFill dpi="0" rotWithShape="1">
            <a:blip r:embed="rId6"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TextBox 15"/>
          <p:cNvSpPr txBox="1"/>
          <p:nvPr/>
        </p:nvSpPr>
        <p:spPr>
          <a:xfrm>
            <a:off x="1384623" y="5021602"/>
            <a:ext cx="2709932" cy="838853"/>
          </a:xfrm>
          <a:prstGeom prst="rect">
            <a:avLst/>
          </a:prstGeom>
          <a:noFill/>
        </p:spPr>
        <p:txBody>
          <a:bodyPr wrap="square" lIns="99220" tIns="49610" rIns="99220" bIns="49610" rtlCol="0">
            <a:spAutoFit/>
          </a:bodyPr>
          <a:lstStyle/>
          <a:p>
            <a:pPr>
              <a:lnSpc>
                <a:spcPct val="150000"/>
              </a:lnSpc>
            </a:pPr>
            <a:r>
              <a:rPr lang="zh-CN" altLang="en-US" sz="8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请替换文字内容，点击添加相关标题文字，修改文字内容，也可以直接复制你的内容到此。请替换文字内容，点击添加相关标题文字，修改文字内容，也可以直接复制你的内容到此。</a:t>
            </a:r>
          </a:p>
        </p:txBody>
      </p:sp>
      <p:sp>
        <p:nvSpPr>
          <p:cNvPr id="43" name="TextBox 16"/>
          <p:cNvSpPr txBox="1"/>
          <p:nvPr/>
        </p:nvSpPr>
        <p:spPr>
          <a:xfrm>
            <a:off x="1384623" y="4700871"/>
            <a:ext cx="1816205" cy="315633"/>
          </a:xfrm>
          <a:prstGeom prst="rect">
            <a:avLst/>
          </a:prstGeom>
          <a:noFill/>
        </p:spPr>
        <p:txBody>
          <a:bodyPr wrap="none" lIns="99220" tIns="49610" rIns="99220" bIns="49610" rtlCol="0">
            <a:spAutoFit/>
          </a:bodyPr>
          <a:lstStyle/>
          <a:p>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p>
        </p:txBody>
      </p:sp>
      <p:sp>
        <p:nvSpPr>
          <p:cNvPr id="44" name="TextBox 15"/>
          <p:cNvSpPr txBox="1"/>
          <p:nvPr/>
        </p:nvSpPr>
        <p:spPr>
          <a:xfrm>
            <a:off x="5146998" y="5021602"/>
            <a:ext cx="2709932" cy="838853"/>
          </a:xfrm>
          <a:prstGeom prst="rect">
            <a:avLst/>
          </a:prstGeom>
          <a:noFill/>
        </p:spPr>
        <p:txBody>
          <a:bodyPr wrap="square" lIns="99220" tIns="49610" rIns="99220" bIns="49610" rtlCol="0">
            <a:spAutoFit/>
          </a:bodyPr>
          <a:lstStyle/>
          <a:p>
            <a:pPr>
              <a:lnSpc>
                <a:spcPct val="150000"/>
              </a:lnSpc>
            </a:pPr>
            <a:r>
              <a:rPr lang="zh-CN" altLang="en-US" sz="8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请替换文字内容，点击添加相关标题文字，修改文字内容，也可以直接复制你的内容到此。请替换文字内容，点击添加相关标题文字，修改文字内容，也可以直接复制你的内容到此。</a:t>
            </a:r>
          </a:p>
        </p:txBody>
      </p:sp>
      <p:sp>
        <p:nvSpPr>
          <p:cNvPr id="45" name="TextBox 16"/>
          <p:cNvSpPr txBox="1"/>
          <p:nvPr/>
        </p:nvSpPr>
        <p:spPr>
          <a:xfrm>
            <a:off x="5146998" y="4700871"/>
            <a:ext cx="1816205" cy="315633"/>
          </a:xfrm>
          <a:prstGeom prst="rect">
            <a:avLst/>
          </a:prstGeom>
          <a:noFill/>
        </p:spPr>
        <p:txBody>
          <a:bodyPr wrap="none" lIns="99220" tIns="49610" rIns="99220" bIns="49610" rtlCol="0">
            <a:spAutoFit/>
          </a:bodyPr>
          <a:lstStyle/>
          <a:p>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p>
        </p:txBody>
      </p:sp>
      <p:sp>
        <p:nvSpPr>
          <p:cNvPr id="46" name="TextBox 15"/>
          <p:cNvSpPr txBox="1"/>
          <p:nvPr/>
        </p:nvSpPr>
        <p:spPr>
          <a:xfrm>
            <a:off x="8995098" y="5021602"/>
            <a:ext cx="2709932" cy="838853"/>
          </a:xfrm>
          <a:prstGeom prst="rect">
            <a:avLst/>
          </a:prstGeom>
          <a:noFill/>
        </p:spPr>
        <p:txBody>
          <a:bodyPr wrap="square" lIns="99220" tIns="49610" rIns="99220" bIns="49610" rtlCol="0">
            <a:spAutoFit/>
          </a:bodyPr>
          <a:lstStyle/>
          <a:p>
            <a:pPr>
              <a:lnSpc>
                <a:spcPct val="150000"/>
              </a:lnSpc>
            </a:pPr>
            <a:r>
              <a:rPr lang="zh-CN" altLang="en-US" sz="8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请替换文字内容，点击添加相关标题文字，修改文字内容，也可以直接复制你的内容到此。请替换文字内容，点击添加相关标题文字，修改文字内容，也可以直接复制你的内容到此。</a:t>
            </a:r>
          </a:p>
        </p:txBody>
      </p:sp>
      <p:sp>
        <p:nvSpPr>
          <p:cNvPr id="47" name="TextBox 16"/>
          <p:cNvSpPr txBox="1"/>
          <p:nvPr/>
        </p:nvSpPr>
        <p:spPr>
          <a:xfrm>
            <a:off x="8995098" y="4700871"/>
            <a:ext cx="1816205" cy="315633"/>
          </a:xfrm>
          <a:prstGeom prst="rect">
            <a:avLst/>
          </a:prstGeom>
          <a:noFill/>
        </p:spPr>
        <p:txBody>
          <a:bodyPr wrap="none" lIns="99220" tIns="49610" rIns="99220" bIns="49610" rtlCol="0">
            <a:spAutoFit/>
          </a:bodyPr>
          <a:lstStyle/>
          <a:p>
            <a:r>
              <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p>
        </p:txBody>
      </p:sp>
    </p:spTree>
    <p:extLst>
      <p:ext uri="{BB962C8B-B14F-4D97-AF65-F5344CB8AC3E}">
        <p14:creationId xmlns:p14="http://schemas.microsoft.com/office/powerpoint/2010/main" val="41522202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p:tgtEl>
                                          <p:spTgt spid="39"/>
                                        </p:tgtEl>
                                        <p:attrNameLst>
                                          <p:attrName>ppt_x</p:attrName>
                                        </p:attrNameLst>
                                      </p:cBhvr>
                                      <p:tavLst>
                                        <p:tav tm="0">
                                          <p:val>
                                            <p:strVal val="#ppt_x-#ppt_w*1.125000"/>
                                          </p:val>
                                        </p:tav>
                                        <p:tav tm="100000">
                                          <p:val>
                                            <p:strVal val="#ppt_x"/>
                                          </p:val>
                                        </p:tav>
                                      </p:tavLst>
                                    </p:anim>
                                    <p:animEffect transition="in" filter="wipe(right)">
                                      <p:cBhvr>
                                        <p:cTn id="8" dur="500"/>
                                        <p:tgtEl>
                                          <p:spTgt spid="39"/>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500"/>
                                        <p:tgtEl>
                                          <p:spTgt spid="40"/>
                                        </p:tgtEl>
                                        <p:attrNameLst>
                                          <p:attrName>ppt_x</p:attrName>
                                        </p:attrNameLst>
                                      </p:cBhvr>
                                      <p:tavLst>
                                        <p:tav tm="0">
                                          <p:val>
                                            <p:strVal val="#ppt_x-#ppt_w*1.125000"/>
                                          </p:val>
                                        </p:tav>
                                        <p:tav tm="100000">
                                          <p:val>
                                            <p:strVal val="#ppt_x"/>
                                          </p:val>
                                        </p:tav>
                                      </p:tavLst>
                                    </p:anim>
                                    <p:animEffect transition="in" filter="wipe(right)">
                                      <p:cBhvr>
                                        <p:cTn id="13" dur="500"/>
                                        <p:tgtEl>
                                          <p:spTgt spid="40"/>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41"/>
                                        </p:tgtEl>
                                        <p:attrNameLst>
                                          <p:attrName>style.visibility</p:attrName>
                                        </p:attrNameLst>
                                      </p:cBhvr>
                                      <p:to>
                                        <p:strVal val="visible"/>
                                      </p:to>
                                    </p:set>
                                    <p:anim calcmode="lin" valueType="num">
                                      <p:cBhvr additive="base">
                                        <p:cTn id="17" dur="500"/>
                                        <p:tgtEl>
                                          <p:spTgt spid="41"/>
                                        </p:tgtEl>
                                        <p:attrNameLst>
                                          <p:attrName>ppt_x</p:attrName>
                                        </p:attrNameLst>
                                      </p:cBhvr>
                                      <p:tavLst>
                                        <p:tav tm="0">
                                          <p:val>
                                            <p:strVal val="#ppt_x-#ppt_w*1.125000"/>
                                          </p:val>
                                        </p:tav>
                                        <p:tav tm="100000">
                                          <p:val>
                                            <p:strVal val="#ppt_x"/>
                                          </p:val>
                                        </p:tav>
                                      </p:tavLst>
                                    </p:anim>
                                    <p:animEffect transition="in" filter="wipe(right)">
                                      <p:cBhvr>
                                        <p:cTn id="18" dur="500"/>
                                        <p:tgtEl>
                                          <p:spTgt spid="41"/>
                                        </p:tgtEl>
                                      </p:cBhvr>
                                    </p:animEffect>
                                  </p:childTnLst>
                                </p:cTn>
                              </p:par>
                            </p:childTnLst>
                          </p:cTn>
                        </p:par>
                        <p:par>
                          <p:cTn id="19" fill="hold">
                            <p:stCondLst>
                              <p:cond delay="1500"/>
                            </p:stCondLst>
                            <p:childTnLst>
                              <p:par>
                                <p:cTn id="20" presetID="17" presetClass="entr" presetSubtype="1" fill="hold" grpId="0" nodeType="afterEffect">
                                  <p:stCondLst>
                                    <p:cond delay="0"/>
                                  </p:stCondLst>
                                  <p:iterate type="lt">
                                    <p:tmPct val="40000"/>
                                  </p:iterate>
                                  <p:childTnLst>
                                    <p:set>
                                      <p:cBhvr>
                                        <p:cTn id="21" dur="1" fill="hold">
                                          <p:stCondLst>
                                            <p:cond delay="0"/>
                                          </p:stCondLst>
                                        </p:cTn>
                                        <p:tgtEl>
                                          <p:spTgt spid="43"/>
                                        </p:tgtEl>
                                        <p:attrNameLst>
                                          <p:attrName>style.visibility</p:attrName>
                                        </p:attrNameLst>
                                      </p:cBhvr>
                                      <p:to>
                                        <p:strVal val="visible"/>
                                      </p:to>
                                    </p:set>
                                    <p:anim calcmode="lin" valueType="num">
                                      <p:cBhvr>
                                        <p:cTn id="22" dur="250" fill="hold"/>
                                        <p:tgtEl>
                                          <p:spTgt spid="43"/>
                                        </p:tgtEl>
                                        <p:attrNameLst>
                                          <p:attrName>ppt_x</p:attrName>
                                        </p:attrNameLst>
                                      </p:cBhvr>
                                      <p:tavLst>
                                        <p:tav tm="0">
                                          <p:val>
                                            <p:strVal val="#ppt_x"/>
                                          </p:val>
                                        </p:tav>
                                        <p:tav tm="100000">
                                          <p:val>
                                            <p:strVal val="#ppt_x"/>
                                          </p:val>
                                        </p:tav>
                                      </p:tavLst>
                                    </p:anim>
                                    <p:anim calcmode="lin" valueType="num">
                                      <p:cBhvr>
                                        <p:cTn id="23" dur="250" fill="hold"/>
                                        <p:tgtEl>
                                          <p:spTgt spid="43"/>
                                        </p:tgtEl>
                                        <p:attrNameLst>
                                          <p:attrName>ppt_y</p:attrName>
                                        </p:attrNameLst>
                                      </p:cBhvr>
                                      <p:tavLst>
                                        <p:tav tm="0">
                                          <p:val>
                                            <p:strVal val="#ppt_y-#ppt_h/2"/>
                                          </p:val>
                                        </p:tav>
                                        <p:tav tm="100000">
                                          <p:val>
                                            <p:strVal val="#ppt_y"/>
                                          </p:val>
                                        </p:tav>
                                      </p:tavLst>
                                    </p:anim>
                                    <p:anim calcmode="lin" valueType="num">
                                      <p:cBhvr>
                                        <p:cTn id="24" dur="250" fill="hold"/>
                                        <p:tgtEl>
                                          <p:spTgt spid="43"/>
                                        </p:tgtEl>
                                        <p:attrNameLst>
                                          <p:attrName>ppt_w</p:attrName>
                                        </p:attrNameLst>
                                      </p:cBhvr>
                                      <p:tavLst>
                                        <p:tav tm="0">
                                          <p:val>
                                            <p:strVal val="#ppt_w"/>
                                          </p:val>
                                        </p:tav>
                                        <p:tav tm="100000">
                                          <p:val>
                                            <p:strVal val="#ppt_w"/>
                                          </p:val>
                                        </p:tav>
                                      </p:tavLst>
                                    </p:anim>
                                    <p:anim calcmode="lin" valueType="num">
                                      <p:cBhvr>
                                        <p:cTn id="25" dur="250" fill="hold"/>
                                        <p:tgtEl>
                                          <p:spTgt spid="43"/>
                                        </p:tgtEl>
                                        <p:attrNameLst>
                                          <p:attrName>ppt_h</p:attrName>
                                        </p:attrNameLst>
                                      </p:cBhvr>
                                      <p:tavLst>
                                        <p:tav tm="0">
                                          <p:val>
                                            <p:fltVal val="0"/>
                                          </p:val>
                                        </p:tav>
                                        <p:tav tm="100000">
                                          <p:val>
                                            <p:strVal val="#ppt_h"/>
                                          </p:val>
                                        </p:tav>
                                      </p:tavLst>
                                    </p:anim>
                                  </p:childTnLst>
                                </p:cTn>
                              </p:par>
                            </p:childTnLst>
                          </p:cTn>
                        </p:par>
                        <p:par>
                          <p:cTn id="26" fill="hold">
                            <p:stCondLst>
                              <p:cond delay="2550"/>
                            </p:stCondLst>
                            <p:childTnLst>
                              <p:par>
                                <p:cTn id="27" presetID="22" presetClass="entr" presetSubtype="8" fill="hold" grpId="0" nodeType="after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wipe(left)">
                                      <p:cBhvr>
                                        <p:cTn id="29" dur="500"/>
                                        <p:tgtEl>
                                          <p:spTgt spid="42"/>
                                        </p:tgtEl>
                                      </p:cBhvr>
                                    </p:animEffect>
                                  </p:childTnLst>
                                </p:cTn>
                              </p:par>
                            </p:childTnLst>
                          </p:cTn>
                        </p:par>
                        <p:par>
                          <p:cTn id="30" fill="hold">
                            <p:stCondLst>
                              <p:cond delay="3050"/>
                            </p:stCondLst>
                            <p:childTnLst>
                              <p:par>
                                <p:cTn id="31" presetID="17" presetClass="entr" presetSubtype="1" fill="hold" grpId="0" nodeType="afterEffect">
                                  <p:stCondLst>
                                    <p:cond delay="0"/>
                                  </p:stCondLst>
                                  <p:iterate type="lt">
                                    <p:tmPct val="40000"/>
                                  </p:iterate>
                                  <p:childTnLst>
                                    <p:set>
                                      <p:cBhvr>
                                        <p:cTn id="32" dur="1" fill="hold">
                                          <p:stCondLst>
                                            <p:cond delay="0"/>
                                          </p:stCondLst>
                                        </p:cTn>
                                        <p:tgtEl>
                                          <p:spTgt spid="45"/>
                                        </p:tgtEl>
                                        <p:attrNameLst>
                                          <p:attrName>style.visibility</p:attrName>
                                        </p:attrNameLst>
                                      </p:cBhvr>
                                      <p:to>
                                        <p:strVal val="visible"/>
                                      </p:to>
                                    </p:set>
                                    <p:anim calcmode="lin" valueType="num">
                                      <p:cBhvr>
                                        <p:cTn id="33" dur="250" fill="hold"/>
                                        <p:tgtEl>
                                          <p:spTgt spid="45"/>
                                        </p:tgtEl>
                                        <p:attrNameLst>
                                          <p:attrName>ppt_x</p:attrName>
                                        </p:attrNameLst>
                                      </p:cBhvr>
                                      <p:tavLst>
                                        <p:tav tm="0">
                                          <p:val>
                                            <p:strVal val="#ppt_x"/>
                                          </p:val>
                                        </p:tav>
                                        <p:tav tm="100000">
                                          <p:val>
                                            <p:strVal val="#ppt_x"/>
                                          </p:val>
                                        </p:tav>
                                      </p:tavLst>
                                    </p:anim>
                                    <p:anim calcmode="lin" valueType="num">
                                      <p:cBhvr>
                                        <p:cTn id="34" dur="250" fill="hold"/>
                                        <p:tgtEl>
                                          <p:spTgt spid="45"/>
                                        </p:tgtEl>
                                        <p:attrNameLst>
                                          <p:attrName>ppt_y</p:attrName>
                                        </p:attrNameLst>
                                      </p:cBhvr>
                                      <p:tavLst>
                                        <p:tav tm="0">
                                          <p:val>
                                            <p:strVal val="#ppt_y-#ppt_h/2"/>
                                          </p:val>
                                        </p:tav>
                                        <p:tav tm="100000">
                                          <p:val>
                                            <p:strVal val="#ppt_y"/>
                                          </p:val>
                                        </p:tav>
                                      </p:tavLst>
                                    </p:anim>
                                    <p:anim calcmode="lin" valueType="num">
                                      <p:cBhvr>
                                        <p:cTn id="35" dur="250" fill="hold"/>
                                        <p:tgtEl>
                                          <p:spTgt spid="45"/>
                                        </p:tgtEl>
                                        <p:attrNameLst>
                                          <p:attrName>ppt_w</p:attrName>
                                        </p:attrNameLst>
                                      </p:cBhvr>
                                      <p:tavLst>
                                        <p:tav tm="0">
                                          <p:val>
                                            <p:strVal val="#ppt_w"/>
                                          </p:val>
                                        </p:tav>
                                        <p:tav tm="100000">
                                          <p:val>
                                            <p:strVal val="#ppt_w"/>
                                          </p:val>
                                        </p:tav>
                                      </p:tavLst>
                                    </p:anim>
                                    <p:anim calcmode="lin" valueType="num">
                                      <p:cBhvr>
                                        <p:cTn id="36" dur="250" fill="hold"/>
                                        <p:tgtEl>
                                          <p:spTgt spid="45"/>
                                        </p:tgtEl>
                                        <p:attrNameLst>
                                          <p:attrName>ppt_h</p:attrName>
                                        </p:attrNameLst>
                                      </p:cBhvr>
                                      <p:tavLst>
                                        <p:tav tm="0">
                                          <p:val>
                                            <p:fltVal val="0"/>
                                          </p:val>
                                        </p:tav>
                                        <p:tav tm="100000">
                                          <p:val>
                                            <p:strVal val="#ppt_h"/>
                                          </p:val>
                                        </p:tav>
                                      </p:tavLst>
                                    </p:anim>
                                  </p:childTnLst>
                                </p:cTn>
                              </p:par>
                            </p:childTnLst>
                          </p:cTn>
                        </p:par>
                        <p:par>
                          <p:cTn id="37" fill="hold">
                            <p:stCondLst>
                              <p:cond delay="4100"/>
                            </p:stCondLst>
                            <p:childTnLst>
                              <p:par>
                                <p:cTn id="38" presetID="22" presetClass="entr" presetSubtype="8" fill="hold" grpId="0" nodeType="after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wipe(left)">
                                      <p:cBhvr>
                                        <p:cTn id="40" dur="500"/>
                                        <p:tgtEl>
                                          <p:spTgt spid="44"/>
                                        </p:tgtEl>
                                      </p:cBhvr>
                                    </p:animEffect>
                                  </p:childTnLst>
                                </p:cTn>
                              </p:par>
                            </p:childTnLst>
                          </p:cTn>
                        </p:par>
                        <p:par>
                          <p:cTn id="41" fill="hold">
                            <p:stCondLst>
                              <p:cond delay="4600"/>
                            </p:stCondLst>
                            <p:childTnLst>
                              <p:par>
                                <p:cTn id="42" presetID="17" presetClass="entr" presetSubtype="1" fill="hold" grpId="0" nodeType="afterEffect">
                                  <p:stCondLst>
                                    <p:cond delay="0"/>
                                  </p:stCondLst>
                                  <p:iterate type="lt">
                                    <p:tmPct val="40000"/>
                                  </p:iterate>
                                  <p:childTnLst>
                                    <p:set>
                                      <p:cBhvr>
                                        <p:cTn id="43" dur="1" fill="hold">
                                          <p:stCondLst>
                                            <p:cond delay="0"/>
                                          </p:stCondLst>
                                        </p:cTn>
                                        <p:tgtEl>
                                          <p:spTgt spid="47"/>
                                        </p:tgtEl>
                                        <p:attrNameLst>
                                          <p:attrName>style.visibility</p:attrName>
                                        </p:attrNameLst>
                                      </p:cBhvr>
                                      <p:to>
                                        <p:strVal val="visible"/>
                                      </p:to>
                                    </p:set>
                                    <p:anim calcmode="lin" valueType="num">
                                      <p:cBhvr>
                                        <p:cTn id="44" dur="250" fill="hold"/>
                                        <p:tgtEl>
                                          <p:spTgt spid="47"/>
                                        </p:tgtEl>
                                        <p:attrNameLst>
                                          <p:attrName>ppt_x</p:attrName>
                                        </p:attrNameLst>
                                      </p:cBhvr>
                                      <p:tavLst>
                                        <p:tav tm="0">
                                          <p:val>
                                            <p:strVal val="#ppt_x"/>
                                          </p:val>
                                        </p:tav>
                                        <p:tav tm="100000">
                                          <p:val>
                                            <p:strVal val="#ppt_x"/>
                                          </p:val>
                                        </p:tav>
                                      </p:tavLst>
                                    </p:anim>
                                    <p:anim calcmode="lin" valueType="num">
                                      <p:cBhvr>
                                        <p:cTn id="45" dur="250" fill="hold"/>
                                        <p:tgtEl>
                                          <p:spTgt spid="47"/>
                                        </p:tgtEl>
                                        <p:attrNameLst>
                                          <p:attrName>ppt_y</p:attrName>
                                        </p:attrNameLst>
                                      </p:cBhvr>
                                      <p:tavLst>
                                        <p:tav tm="0">
                                          <p:val>
                                            <p:strVal val="#ppt_y-#ppt_h/2"/>
                                          </p:val>
                                        </p:tav>
                                        <p:tav tm="100000">
                                          <p:val>
                                            <p:strVal val="#ppt_y"/>
                                          </p:val>
                                        </p:tav>
                                      </p:tavLst>
                                    </p:anim>
                                    <p:anim calcmode="lin" valueType="num">
                                      <p:cBhvr>
                                        <p:cTn id="46" dur="250" fill="hold"/>
                                        <p:tgtEl>
                                          <p:spTgt spid="47"/>
                                        </p:tgtEl>
                                        <p:attrNameLst>
                                          <p:attrName>ppt_w</p:attrName>
                                        </p:attrNameLst>
                                      </p:cBhvr>
                                      <p:tavLst>
                                        <p:tav tm="0">
                                          <p:val>
                                            <p:strVal val="#ppt_w"/>
                                          </p:val>
                                        </p:tav>
                                        <p:tav tm="100000">
                                          <p:val>
                                            <p:strVal val="#ppt_w"/>
                                          </p:val>
                                        </p:tav>
                                      </p:tavLst>
                                    </p:anim>
                                    <p:anim calcmode="lin" valueType="num">
                                      <p:cBhvr>
                                        <p:cTn id="47" dur="250" fill="hold"/>
                                        <p:tgtEl>
                                          <p:spTgt spid="47"/>
                                        </p:tgtEl>
                                        <p:attrNameLst>
                                          <p:attrName>ppt_h</p:attrName>
                                        </p:attrNameLst>
                                      </p:cBhvr>
                                      <p:tavLst>
                                        <p:tav tm="0">
                                          <p:val>
                                            <p:fltVal val="0"/>
                                          </p:val>
                                        </p:tav>
                                        <p:tav tm="100000">
                                          <p:val>
                                            <p:strVal val="#ppt_h"/>
                                          </p:val>
                                        </p:tav>
                                      </p:tavLst>
                                    </p:anim>
                                  </p:childTnLst>
                                </p:cTn>
                              </p:par>
                            </p:childTnLst>
                          </p:cTn>
                        </p:par>
                        <p:par>
                          <p:cTn id="48" fill="hold">
                            <p:stCondLst>
                              <p:cond delay="5650"/>
                            </p:stCondLst>
                            <p:childTnLst>
                              <p:par>
                                <p:cTn id="49" presetID="22" presetClass="entr" presetSubtype="8" fill="hold" grpId="0" nodeType="afterEffect">
                                  <p:stCondLst>
                                    <p:cond delay="0"/>
                                  </p:stCondLst>
                                  <p:childTnLst>
                                    <p:set>
                                      <p:cBhvr>
                                        <p:cTn id="50" dur="1" fill="hold">
                                          <p:stCondLst>
                                            <p:cond delay="0"/>
                                          </p:stCondLst>
                                        </p:cTn>
                                        <p:tgtEl>
                                          <p:spTgt spid="46"/>
                                        </p:tgtEl>
                                        <p:attrNameLst>
                                          <p:attrName>style.visibility</p:attrName>
                                        </p:attrNameLst>
                                      </p:cBhvr>
                                      <p:to>
                                        <p:strVal val="visible"/>
                                      </p:to>
                                    </p:set>
                                    <p:animEffect transition="in" filter="wipe(left)">
                                      <p:cBhvr>
                                        <p:cTn id="51"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p:bldP spid="43" grpId="0"/>
      <p:bldP spid="44" grpId="0"/>
      <p:bldP spid="45" grpId="0"/>
      <p:bldP spid="46" grpId="0"/>
      <p:bldP spid="4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grpSp>
        <p:nvGrpSpPr>
          <p:cNvPr id="11" name="Group 6"/>
          <p:cNvGrpSpPr/>
          <p:nvPr/>
        </p:nvGrpSpPr>
        <p:grpSpPr>
          <a:xfrm>
            <a:off x="4945784" y="4213274"/>
            <a:ext cx="2969972" cy="763137"/>
            <a:chOff x="4475937" y="4698842"/>
            <a:chExt cx="3243170" cy="833335"/>
          </a:xfrm>
        </p:grpSpPr>
        <p:sp>
          <p:nvSpPr>
            <p:cNvPr id="12" name="Oval 7"/>
            <p:cNvSpPr>
              <a:spLocks noChangeArrowheads="1"/>
            </p:cNvSpPr>
            <p:nvPr/>
          </p:nvSpPr>
          <p:spPr bwMode="auto">
            <a:xfrm>
              <a:off x="4475937" y="4698842"/>
              <a:ext cx="3243170" cy="833335"/>
            </a:xfrm>
            <a:prstGeom prst="ellipse">
              <a:avLst/>
            </a:prstGeom>
            <a:solidFill>
              <a:schemeClr val="accent5">
                <a:alpha val="90000"/>
              </a:schemeClr>
            </a:solidFill>
            <a:ln>
              <a:noFill/>
            </a:ln>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Freeform 8"/>
            <p:cNvSpPr>
              <a:spLocks/>
            </p:cNvSpPr>
            <p:nvPr/>
          </p:nvSpPr>
          <p:spPr bwMode="auto">
            <a:xfrm>
              <a:off x="4475937" y="5116237"/>
              <a:ext cx="3243170" cy="415940"/>
            </a:xfrm>
            <a:custGeom>
              <a:avLst/>
              <a:gdLst>
                <a:gd name="T0" fmla="*/ 726 w 1452"/>
                <a:gd name="T1" fmla="*/ 142 h 186"/>
                <a:gd name="T2" fmla="*/ 1452 w 1452"/>
                <a:gd name="T3" fmla="*/ 0 h 186"/>
                <a:gd name="T4" fmla="*/ 1452 w 1452"/>
                <a:gd name="T5" fmla="*/ 0 h 186"/>
                <a:gd name="T6" fmla="*/ 726 w 1452"/>
                <a:gd name="T7" fmla="*/ 186 h 186"/>
                <a:gd name="T8" fmla="*/ 0 w 1452"/>
                <a:gd name="T9" fmla="*/ 0 h 186"/>
                <a:gd name="T10" fmla="*/ 0 w 1452"/>
                <a:gd name="T11" fmla="*/ 0 h 186"/>
                <a:gd name="T12" fmla="*/ 726 w 1452"/>
                <a:gd name="T13" fmla="*/ 142 h 186"/>
              </a:gdLst>
              <a:ahLst/>
              <a:cxnLst>
                <a:cxn ang="0">
                  <a:pos x="T0" y="T1"/>
                </a:cxn>
                <a:cxn ang="0">
                  <a:pos x="T2" y="T3"/>
                </a:cxn>
                <a:cxn ang="0">
                  <a:pos x="T4" y="T5"/>
                </a:cxn>
                <a:cxn ang="0">
                  <a:pos x="T6" y="T7"/>
                </a:cxn>
                <a:cxn ang="0">
                  <a:pos x="T8" y="T9"/>
                </a:cxn>
                <a:cxn ang="0">
                  <a:pos x="T10" y="T11"/>
                </a:cxn>
                <a:cxn ang="0">
                  <a:pos x="T12" y="T13"/>
                </a:cxn>
              </a:cxnLst>
              <a:rect l="0" t="0" r="r" b="b"/>
              <a:pathLst>
                <a:path w="1452" h="186">
                  <a:moveTo>
                    <a:pt x="726" y="142"/>
                  </a:moveTo>
                  <a:cubicBezTo>
                    <a:pt x="1078" y="142"/>
                    <a:pt x="1372" y="81"/>
                    <a:pt x="1452" y="0"/>
                  </a:cubicBezTo>
                  <a:cubicBezTo>
                    <a:pt x="1452" y="0"/>
                    <a:pt x="1452" y="0"/>
                    <a:pt x="1452" y="0"/>
                  </a:cubicBezTo>
                  <a:cubicBezTo>
                    <a:pt x="1452" y="103"/>
                    <a:pt x="1127" y="186"/>
                    <a:pt x="726" y="186"/>
                  </a:cubicBezTo>
                  <a:cubicBezTo>
                    <a:pt x="325" y="186"/>
                    <a:pt x="0" y="103"/>
                    <a:pt x="0" y="0"/>
                  </a:cubicBezTo>
                  <a:cubicBezTo>
                    <a:pt x="0" y="0"/>
                    <a:pt x="0" y="0"/>
                    <a:pt x="0" y="0"/>
                  </a:cubicBezTo>
                  <a:cubicBezTo>
                    <a:pt x="79" y="81"/>
                    <a:pt x="374" y="142"/>
                    <a:pt x="726" y="142"/>
                  </a:cubicBezTo>
                  <a:close/>
                </a:path>
              </a:pathLst>
            </a:custGeom>
            <a:solidFill>
              <a:schemeClr val="tx1">
                <a:lumMod val="95000"/>
                <a:lumOff val="5000"/>
                <a:alpha val="15000"/>
              </a:schemeClr>
            </a:solidFill>
            <a:ln>
              <a:noFill/>
            </a:ln>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4" name="Group 9"/>
          <p:cNvGrpSpPr/>
          <p:nvPr/>
        </p:nvGrpSpPr>
        <p:grpSpPr>
          <a:xfrm>
            <a:off x="4667432" y="3616614"/>
            <a:ext cx="3526676" cy="893656"/>
            <a:chOff x="4171981" y="4047299"/>
            <a:chExt cx="3851083" cy="975860"/>
          </a:xfrm>
        </p:grpSpPr>
        <p:sp>
          <p:nvSpPr>
            <p:cNvPr id="15" name="Oval 9"/>
            <p:cNvSpPr>
              <a:spLocks noChangeArrowheads="1"/>
            </p:cNvSpPr>
            <p:nvPr/>
          </p:nvSpPr>
          <p:spPr bwMode="auto">
            <a:xfrm>
              <a:off x="4171981" y="4047299"/>
              <a:ext cx="3851083" cy="975860"/>
            </a:xfrm>
            <a:prstGeom prst="ellipse">
              <a:avLst/>
            </a:prstGeom>
            <a:solidFill>
              <a:schemeClr val="accent4">
                <a:alpha val="90000"/>
              </a:schemeClr>
            </a:solidFill>
            <a:ln>
              <a:noFill/>
            </a:ln>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10"/>
            <p:cNvSpPr>
              <a:spLocks/>
            </p:cNvSpPr>
            <p:nvPr/>
          </p:nvSpPr>
          <p:spPr bwMode="auto">
            <a:xfrm>
              <a:off x="4171981" y="4533047"/>
              <a:ext cx="3851083" cy="490112"/>
            </a:xfrm>
            <a:custGeom>
              <a:avLst/>
              <a:gdLst>
                <a:gd name="T0" fmla="*/ 862 w 1724"/>
                <a:gd name="T1" fmla="*/ 168 h 219"/>
                <a:gd name="T2" fmla="*/ 1724 w 1724"/>
                <a:gd name="T3" fmla="*/ 0 h 219"/>
                <a:gd name="T4" fmla="*/ 1724 w 1724"/>
                <a:gd name="T5" fmla="*/ 1 h 219"/>
                <a:gd name="T6" fmla="*/ 862 w 1724"/>
                <a:gd name="T7" fmla="*/ 219 h 219"/>
                <a:gd name="T8" fmla="*/ 0 w 1724"/>
                <a:gd name="T9" fmla="*/ 1 h 219"/>
                <a:gd name="T10" fmla="*/ 0 w 1724"/>
                <a:gd name="T11" fmla="*/ 0 h 219"/>
                <a:gd name="T12" fmla="*/ 862 w 1724"/>
                <a:gd name="T13" fmla="*/ 168 h 219"/>
              </a:gdLst>
              <a:ahLst/>
              <a:cxnLst>
                <a:cxn ang="0">
                  <a:pos x="T0" y="T1"/>
                </a:cxn>
                <a:cxn ang="0">
                  <a:pos x="T2" y="T3"/>
                </a:cxn>
                <a:cxn ang="0">
                  <a:pos x="T4" y="T5"/>
                </a:cxn>
                <a:cxn ang="0">
                  <a:pos x="T6" y="T7"/>
                </a:cxn>
                <a:cxn ang="0">
                  <a:pos x="T8" y="T9"/>
                </a:cxn>
                <a:cxn ang="0">
                  <a:pos x="T10" y="T11"/>
                </a:cxn>
                <a:cxn ang="0">
                  <a:pos x="T12" y="T13"/>
                </a:cxn>
              </a:cxnLst>
              <a:rect l="0" t="0" r="r" b="b"/>
              <a:pathLst>
                <a:path w="1724" h="219">
                  <a:moveTo>
                    <a:pt x="862" y="168"/>
                  </a:moveTo>
                  <a:cubicBezTo>
                    <a:pt x="1280" y="168"/>
                    <a:pt x="1630" y="96"/>
                    <a:pt x="1724" y="0"/>
                  </a:cubicBezTo>
                  <a:cubicBezTo>
                    <a:pt x="1724" y="1"/>
                    <a:pt x="1724" y="1"/>
                    <a:pt x="1724" y="1"/>
                  </a:cubicBezTo>
                  <a:cubicBezTo>
                    <a:pt x="1724" y="121"/>
                    <a:pt x="1338" y="219"/>
                    <a:pt x="862" y="219"/>
                  </a:cubicBezTo>
                  <a:cubicBezTo>
                    <a:pt x="386" y="219"/>
                    <a:pt x="0" y="121"/>
                    <a:pt x="0" y="1"/>
                  </a:cubicBezTo>
                  <a:cubicBezTo>
                    <a:pt x="0" y="1"/>
                    <a:pt x="0" y="1"/>
                    <a:pt x="0" y="0"/>
                  </a:cubicBezTo>
                  <a:cubicBezTo>
                    <a:pt x="94" y="96"/>
                    <a:pt x="444" y="168"/>
                    <a:pt x="862" y="168"/>
                  </a:cubicBezTo>
                  <a:close/>
                </a:path>
              </a:pathLst>
            </a:custGeom>
            <a:solidFill>
              <a:schemeClr val="tx1">
                <a:lumMod val="95000"/>
                <a:lumOff val="5000"/>
                <a:alpha val="15000"/>
              </a:schemeClr>
            </a:solidFill>
            <a:ln>
              <a:noFill/>
            </a:ln>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7" name="Group 12"/>
          <p:cNvGrpSpPr/>
          <p:nvPr/>
        </p:nvGrpSpPr>
        <p:grpSpPr>
          <a:xfrm>
            <a:off x="4562218" y="2960025"/>
            <a:ext cx="3735773" cy="1013521"/>
            <a:chOff x="4057088" y="3330311"/>
            <a:chExt cx="4079414" cy="1106751"/>
          </a:xfrm>
        </p:grpSpPr>
        <p:sp>
          <p:nvSpPr>
            <p:cNvPr id="18" name="Oval 11"/>
            <p:cNvSpPr>
              <a:spLocks noChangeArrowheads="1"/>
            </p:cNvSpPr>
            <p:nvPr/>
          </p:nvSpPr>
          <p:spPr bwMode="auto">
            <a:xfrm>
              <a:off x="4057088" y="3330311"/>
              <a:ext cx="4079414" cy="1106751"/>
            </a:xfrm>
            <a:prstGeom prst="ellipse">
              <a:avLst/>
            </a:prstGeom>
            <a:solidFill>
              <a:schemeClr val="accent3">
                <a:alpha val="90000"/>
              </a:schemeClr>
            </a:solidFill>
            <a:ln>
              <a:noFill/>
            </a:ln>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Freeform 12"/>
            <p:cNvSpPr>
              <a:spLocks/>
            </p:cNvSpPr>
            <p:nvPr/>
          </p:nvSpPr>
          <p:spPr bwMode="auto">
            <a:xfrm>
              <a:off x="4057088" y="3884413"/>
              <a:ext cx="4079414" cy="552648"/>
            </a:xfrm>
            <a:custGeom>
              <a:avLst/>
              <a:gdLst>
                <a:gd name="T0" fmla="*/ 913 w 1826"/>
                <a:gd name="T1" fmla="*/ 189 h 248"/>
                <a:gd name="T2" fmla="*/ 0 w 1826"/>
                <a:gd name="T3" fmla="*/ 0 h 248"/>
                <a:gd name="T4" fmla="*/ 0 w 1826"/>
                <a:gd name="T5" fmla="*/ 0 h 248"/>
                <a:gd name="T6" fmla="*/ 913 w 1826"/>
                <a:gd name="T7" fmla="*/ 248 h 248"/>
                <a:gd name="T8" fmla="*/ 1826 w 1826"/>
                <a:gd name="T9" fmla="*/ 0 h 248"/>
                <a:gd name="T10" fmla="*/ 1826 w 1826"/>
                <a:gd name="T11" fmla="*/ 0 h 248"/>
                <a:gd name="T12" fmla="*/ 913 w 1826"/>
                <a:gd name="T13" fmla="*/ 189 h 248"/>
              </a:gdLst>
              <a:ahLst/>
              <a:cxnLst>
                <a:cxn ang="0">
                  <a:pos x="T0" y="T1"/>
                </a:cxn>
                <a:cxn ang="0">
                  <a:pos x="T2" y="T3"/>
                </a:cxn>
                <a:cxn ang="0">
                  <a:pos x="T4" y="T5"/>
                </a:cxn>
                <a:cxn ang="0">
                  <a:pos x="T6" y="T7"/>
                </a:cxn>
                <a:cxn ang="0">
                  <a:pos x="T8" y="T9"/>
                </a:cxn>
                <a:cxn ang="0">
                  <a:pos x="T10" y="T11"/>
                </a:cxn>
                <a:cxn ang="0">
                  <a:pos x="T12" y="T13"/>
                </a:cxn>
              </a:cxnLst>
              <a:rect l="0" t="0" r="r" b="b"/>
              <a:pathLst>
                <a:path w="1826" h="248">
                  <a:moveTo>
                    <a:pt x="913" y="189"/>
                  </a:moveTo>
                  <a:cubicBezTo>
                    <a:pt x="471" y="189"/>
                    <a:pt x="100" y="109"/>
                    <a:pt x="0" y="0"/>
                  </a:cubicBezTo>
                  <a:cubicBezTo>
                    <a:pt x="0" y="0"/>
                    <a:pt x="0" y="0"/>
                    <a:pt x="0" y="0"/>
                  </a:cubicBezTo>
                  <a:cubicBezTo>
                    <a:pt x="0" y="137"/>
                    <a:pt x="409" y="248"/>
                    <a:pt x="913" y="248"/>
                  </a:cubicBezTo>
                  <a:cubicBezTo>
                    <a:pt x="1417" y="248"/>
                    <a:pt x="1826" y="137"/>
                    <a:pt x="1826" y="0"/>
                  </a:cubicBezTo>
                  <a:cubicBezTo>
                    <a:pt x="1826" y="0"/>
                    <a:pt x="1826" y="0"/>
                    <a:pt x="1826" y="0"/>
                  </a:cubicBezTo>
                  <a:cubicBezTo>
                    <a:pt x="1726" y="109"/>
                    <a:pt x="1355" y="189"/>
                    <a:pt x="913" y="189"/>
                  </a:cubicBezTo>
                  <a:close/>
                </a:path>
              </a:pathLst>
            </a:custGeom>
            <a:solidFill>
              <a:schemeClr val="tx1">
                <a:lumMod val="95000"/>
                <a:lumOff val="5000"/>
                <a:alpha val="15000"/>
              </a:schemeClr>
            </a:solidFill>
            <a:ln>
              <a:noFill/>
            </a:ln>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0" name="Group 15"/>
          <p:cNvGrpSpPr/>
          <p:nvPr/>
        </p:nvGrpSpPr>
        <p:grpSpPr>
          <a:xfrm>
            <a:off x="4667432" y="2463255"/>
            <a:ext cx="3526676" cy="894988"/>
            <a:chOff x="4171981" y="2787843"/>
            <a:chExt cx="3851083" cy="977315"/>
          </a:xfrm>
        </p:grpSpPr>
        <p:sp>
          <p:nvSpPr>
            <p:cNvPr id="21" name="Oval 13"/>
            <p:cNvSpPr>
              <a:spLocks noChangeArrowheads="1"/>
            </p:cNvSpPr>
            <p:nvPr/>
          </p:nvSpPr>
          <p:spPr bwMode="auto">
            <a:xfrm>
              <a:off x="4171981" y="2787843"/>
              <a:ext cx="3851083" cy="977314"/>
            </a:xfrm>
            <a:prstGeom prst="ellipse">
              <a:avLst/>
            </a:prstGeom>
            <a:solidFill>
              <a:schemeClr val="accent2">
                <a:alpha val="90000"/>
              </a:schemeClr>
            </a:solidFill>
            <a:ln>
              <a:noFill/>
            </a:ln>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14"/>
            <p:cNvSpPr>
              <a:spLocks/>
            </p:cNvSpPr>
            <p:nvPr/>
          </p:nvSpPr>
          <p:spPr bwMode="auto">
            <a:xfrm>
              <a:off x="4171981" y="3276501"/>
              <a:ext cx="3851083" cy="488657"/>
            </a:xfrm>
            <a:custGeom>
              <a:avLst/>
              <a:gdLst>
                <a:gd name="T0" fmla="*/ 862 w 1724"/>
                <a:gd name="T1" fmla="*/ 167 h 219"/>
                <a:gd name="T2" fmla="*/ 0 w 1724"/>
                <a:gd name="T3" fmla="*/ 0 h 219"/>
                <a:gd name="T4" fmla="*/ 0 w 1724"/>
                <a:gd name="T5" fmla="*/ 0 h 219"/>
                <a:gd name="T6" fmla="*/ 862 w 1724"/>
                <a:gd name="T7" fmla="*/ 219 h 219"/>
                <a:gd name="T8" fmla="*/ 1724 w 1724"/>
                <a:gd name="T9" fmla="*/ 0 h 219"/>
                <a:gd name="T10" fmla="*/ 1724 w 1724"/>
                <a:gd name="T11" fmla="*/ 0 h 219"/>
                <a:gd name="T12" fmla="*/ 862 w 1724"/>
                <a:gd name="T13" fmla="*/ 167 h 219"/>
              </a:gdLst>
              <a:ahLst/>
              <a:cxnLst>
                <a:cxn ang="0">
                  <a:pos x="T0" y="T1"/>
                </a:cxn>
                <a:cxn ang="0">
                  <a:pos x="T2" y="T3"/>
                </a:cxn>
                <a:cxn ang="0">
                  <a:pos x="T4" y="T5"/>
                </a:cxn>
                <a:cxn ang="0">
                  <a:pos x="T6" y="T7"/>
                </a:cxn>
                <a:cxn ang="0">
                  <a:pos x="T8" y="T9"/>
                </a:cxn>
                <a:cxn ang="0">
                  <a:pos x="T10" y="T11"/>
                </a:cxn>
                <a:cxn ang="0">
                  <a:pos x="T12" y="T13"/>
                </a:cxn>
              </a:cxnLst>
              <a:rect l="0" t="0" r="r" b="b"/>
              <a:pathLst>
                <a:path w="1724" h="219">
                  <a:moveTo>
                    <a:pt x="862" y="167"/>
                  </a:moveTo>
                  <a:cubicBezTo>
                    <a:pt x="444" y="167"/>
                    <a:pt x="94" y="96"/>
                    <a:pt x="0" y="0"/>
                  </a:cubicBezTo>
                  <a:cubicBezTo>
                    <a:pt x="0" y="0"/>
                    <a:pt x="0" y="0"/>
                    <a:pt x="0" y="0"/>
                  </a:cubicBezTo>
                  <a:cubicBezTo>
                    <a:pt x="0" y="121"/>
                    <a:pt x="386" y="219"/>
                    <a:pt x="862" y="219"/>
                  </a:cubicBezTo>
                  <a:cubicBezTo>
                    <a:pt x="1338" y="219"/>
                    <a:pt x="1724" y="121"/>
                    <a:pt x="1724" y="0"/>
                  </a:cubicBezTo>
                  <a:cubicBezTo>
                    <a:pt x="1724" y="0"/>
                    <a:pt x="1724" y="0"/>
                    <a:pt x="1724" y="0"/>
                  </a:cubicBezTo>
                  <a:cubicBezTo>
                    <a:pt x="1630" y="96"/>
                    <a:pt x="1280" y="167"/>
                    <a:pt x="862" y="167"/>
                  </a:cubicBezTo>
                  <a:close/>
                </a:path>
              </a:pathLst>
            </a:custGeom>
            <a:solidFill>
              <a:schemeClr val="tx1">
                <a:lumMod val="95000"/>
                <a:lumOff val="5000"/>
                <a:alpha val="15000"/>
              </a:schemeClr>
            </a:solidFill>
            <a:ln>
              <a:noFill/>
            </a:ln>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3" name="Group 18"/>
          <p:cNvGrpSpPr/>
          <p:nvPr/>
        </p:nvGrpSpPr>
        <p:grpSpPr>
          <a:xfrm>
            <a:off x="4945784" y="1997116"/>
            <a:ext cx="2969972" cy="764469"/>
            <a:chOff x="4475937" y="2278826"/>
            <a:chExt cx="3243170" cy="834790"/>
          </a:xfrm>
        </p:grpSpPr>
        <p:sp>
          <p:nvSpPr>
            <p:cNvPr id="24" name="Oval 15"/>
            <p:cNvSpPr>
              <a:spLocks noChangeArrowheads="1"/>
            </p:cNvSpPr>
            <p:nvPr/>
          </p:nvSpPr>
          <p:spPr bwMode="auto">
            <a:xfrm>
              <a:off x="4475937" y="2278826"/>
              <a:ext cx="3243170" cy="834789"/>
            </a:xfrm>
            <a:prstGeom prst="ellipse">
              <a:avLst/>
            </a:prstGeom>
            <a:solidFill>
              <a:schemeClr val="accent1">
                <a:alpha val="90000"/>
              </a:schemeClr>
            </a:solidFill>
            <a:ln>
              <a:noFill/>
            </a:ln>
            <a:effectLst/>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16"/>
            <p:cNvSpPr>
              <a:spLocks/>
            </p:cNvSpPr>
            <p:nvPr/>
          </p:nvSpPr>
          <p:spPr bwMode="auto">
            <a:xfrm>
              <a:off x="4475937" y="2696221"/>
              <a:ext cx="3243170" cy="417395"/>
            </a:xfrm>
            <a:custGeom>
              <a:avLst/>
              <a:gdLst>
                <a:gd name="T0" fmla="*/ 726 w 1452"/>
                <a:gd name="T1" fmla="*/ 143 h 187"/>
                <a:gd name="T2" fmla="*/ 0 w 1452"/>
                <a:gd name="T3" fmla="*/ 0 h 187"/>
                <a:gd name="T4" fmla="*/ 0 w 1452"/>
                <a:gd name="T5" fmla="*/ 0 h 187"/>
                <a:gd name="T6" fmla="*/ 726 w 1452"/>
                <a:gd name="T7" fmla="*/ 187 h 187"/>
                <a:gd name="T8" fmla="*/ 1452 w 1452"/>
                <a:gd name="T9" fmla="*/ 0 h 187"/>
                <a:gd name="T10" fmla="*/ 1452 w 1452"/>
                <a:gd name="T11" fmla="*/ 0 h 187"/>
                <a:gd name="T12" fmla="*/ 726 w 1452"/>
                <a:gd name="T13" fmla="*/ 143 h 187"/>
              </a:gdLst>
              <a:ahLst/>
              <a:cxnLst>
                <a:cxn ang="0">
                  <a:pos x="T0" y="T1"/>
                </a:cxn>
                <a:cxn ang="0">
                  <a:pos x="T2" y="T3"/>
                </a:cxn>
                <a:cxn ang="0">
                  <a:pos x="T4" y="T5"/>
                </a:cxn>
                <a:cxn ang="0">
                  <a:pos x="T6" y="T7"/>
                </a:cxn>
                <a:cxn ang="0">
                  <a:pos x="T8" y="T9"/>
                </a:cxn>
                <a:cxn ang="0">
                  <a:pos x="T10" y="T11"/>
                </a:cxn>
                <a:cxn ang="0">
                  <a:pos x="T12" y="T13"/>
                </a:cxn>
              </a:cxnLst>
              <a:rect l="0" t="0" r="r" b="b"/>
              <a:pathLst>
                <a:path w="1452" h="187">
                  <a:moveTo>
                    <a:pt x="726" y="143"/>
                  </a:moveTo>
                  <a:cubicBezTo>
                    <a:pt x="374" y="143"/>
                    <a:pt x="79" y="82"/>
                    <a:pt x="0" y="0"/>
                  </a:cubicBezTo>
                  <a:cubicBezTo>
                    <a:pt x="0" y="0"/>
                    <a:pt x="0" y="0"/>
                    <a:pt x="0" y="0"/>
                  </a:cubicBezTo>
                  <a:cubicBezTo>
                    <a:pt x="0" y="103"/>
                    <a:pt x="325" y="187"/>
                    <a:pt x="726" y="187"/>
                  </a:cubicBezTo>
                  <a:cubicBezTo>
                    <a:pt x="1127" y="187"/>
                    <a:pt x="1452" y="103"/>
                    <a:pt x="1452" y="0"/>
                  </a:cubicBezTo>
                  <a:cubicBezTo>
                    <a:pt x="1452" y="0"/>
                    <a:pt x="1452" y="0"/>
                    <a:pt x="1452" y="0"/>
                  </a:cubicBezTo>
                  <a:cubicBezTo>
                    <a:pt x="1372" y="82"/>
                    <a:pt x="1078" y="143"/>
                    <a:pt x="726" y="143"/>
                  </a:cubicBezTo>
                  <a:close/>
                </a:path>
              </a:pathLst>
            </a:custGeom>
            <a:solidFill>
              <a:schemeClr val="tx1">
                <a:lumMod val="95000"/>
                <a:lumOff val="5000"/>
                <a:alpha val="15000"/>
              </a:schemeClr>
            </a:solidFill>
            <a:ln>
              <a:noFill/>
            </a:ln>
          </p:spPr>
          <p:txBody>
            <a:bodyPr vert="horz" wrap="square" lIns="83738" tIns="41869" rIns="83738" bIns="41869" numCol="1" anchor="t" anchorCtr="0" compatLnSpc="1">
              <a:prstTxWarp prst="textNoShape">
                <a:avLst/>
              </a:prstTxWarp>
            </a:bodyPr>
            <a:lstStyle/>
            <a:p>
              <a:pPr algn="just">
                <a:lnSpc>
                  <a:spcPct val="120000"/>
                </a:lnSpc>
              </a:pPr>
              <a:endParaRPr lang="id-ID" sz="695">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6" name="Text Placeholder 9"/>
          <p:cNvSpPr txBox="1">
            <a:spLocks/>
          </p:cNvSpPr>
          <p:nvPr/>
        </p:nvSpPr>
        <p:spPr>
          <a:xfrm>
            <a:off x="9251393" y="2432050"/>
            <a:ext cx="2108200" cy="330200"/>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20000"/>
              </a:lnSpc>
              <a:spcBef>
                <a:spcPts val="0"/>
              </a:spcBef>
              <a:buFont typeface="Arial" panose="020B0604020202020204" pitchFamily="34" charset="0"/>
              <a:buNone/>
            </a:pPr>
            <a:r>
              <a:rPr lang="zh-CN" altLang="en-US" sz="8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请替换文字内容，点击添加相关标题文字，修改文字内容，也可以直接复制你的内容到此。</a:t>
            </a:r>
            <a:endParaRPr lang="en-AU" sz="8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7" name="Text Placeholder 8"/>
          <p:cNvSpPr txBox="1">
            <a:spLocks/>
          </p:cNvSpPr>
          <p:nvPr/>
        </p:nvSpPr>
        <p:spPr>
          <a:xfrm>
            <a:off x="1840624" y="2125663"/>
            <a:ext cx="1308100" cy="306387"/>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40000"/>
              </a:lnSpc>
              <a:spcBef>
                <a:spcPts val="0"/>
              </a:spcBef>
              <a:buFont typeface="Arial" panose="020B0604020202020204" pitchFamily="34" charset="0"/>
              <a:buNone/>
            </a:pPr>
            <a:r>
              <a:rPr lang="zh-CN" altLang="en-US" sz="12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请替换文字内容</a:t>
            </a:r>
            <a:endParaRPr lang="en-AU" sz="12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8" name="Text Placeholder 9"/>
          <p:cNvSpPr txBox="1">
            <a:spLocks/>
          </p:cNvSpPr>
          <p:nvPr/>
        </p:nvSpPr>
        <p:spPr>
          <a:xfrm>
            <a:off x="1840624" y="2432050"/>
            <a:ext cx="1938338" cy="339725"/>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spcBef>
                <a:spcPts val="0"/>
              </a:spcBef>
              <a:buFont typeface="Arial" panose="020B0604020202020204" pitchFamily="34" charset="0"/>
              <a:buNone/>
            </a:pPr>
            <a:r>
              <a:rPr lang="zh-CN" altLang="en-US" sz="8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请替换文字内容，点击添加相关标题文字，修改文字内容，也可以直接复制你的内容到此。</a:t>
            </a:r>
            <a:endParaRPr lang="en-AU" sz="8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9" name="Text Placeholder 8"/>
          <p:cNvSpPr txBox="1">
            <a:spLocks/>
          </p:cNvSpPr>
          <p:nvPr/>
        </p:nvSpPr>
        <p:spPr>
          <a:xfrm>
            <a:off x="1840624" y="3205163"/>
            <a:ext cx="1308100" cy="306387"/>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40000"/>
              </a:lnSpc>
              <a:spcBef>
                <a:spcPts val="0"/>
              </a:spcBef>
              <a:buFont typeface="Arial" panose="020B0604020202020204" pitchFamily="34" charset="0"/>
              <a:buNone/>
            </a:pPr>
            <a:r>
              <a:rPr lang="zh-CN" altLang="en-US" sz="12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请替换文字内容</a:t>
            </a:r>
            <a:endParaRPr lang="en-AU" sz="12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0" name="Text Placeholder 9"/>
          <p:cNvSpPr txBox="1">
            <a:spLocks/>
          </p:cNvSpPr>
          <p:nvPr/>
        </p:nvSpPr>
        <p:spPr>
          <a:xfrm>
            <a:off x="1840624" y="3511550"/>
            <a:ext cx="1938338" cy="339725"/>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spcBef>
                <a:spcPts val="0"/>
              </a:spcBef>
              <a:buFont typeface="Arial" panose="020B0604020202020204" pitchFamily="34" charset="0"/>
              <a:buNone/>
            </a:pPr>
            <a:r>
              <a:rPr lang="zh-CN" altLang="en-US" sz="8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请替换文字内容，点击添加相关标题文字，修改文字内容，也可以直接复制你的内容到此。</a:t>
            </a:r>
            <a:endParaRPr lang="en-AU" sz="8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1" name="Text Placeholder 8"/>
          <p:cNvSpPr txBox="1">
            <a:spLocks/>
          </p:cNvSpPr>
          <p:nvPr/>
        </p:nvSpPr>
        <p:spPr>
          <a:xfrm>
            <a:off x="1840624" y="4329113"/>
            <a:ext cx="1308100" cy="307975"/>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40000"/>
              </a:lnSpc>
              <a:spcBef>
                <a:spcPts val="0"/>
              </a:spcBef>
              <a:buFont typeface="Arial" panose="020B0604020202020204" pitchFamily="34" charset="0"/>
              <a:buNone/>
            </a:pPr>
            <a:r>
              <a:rPr lang="zh-CN" altLang="en-US" sz="12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a:t>
            </a:r>
            <a:r>
              <a:rPr lang="en-US" altLang="zh-CN" sz="12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a:t>
            </a:r>
            <a:r>
              <a:rPr lang="zh-CN" altLang="en-US" sz="12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内容</a:t>
            </a:r>
            <a:endParaRPr lang="en-AU" sz="12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2" name="Text Placeholder 9"/>
          <p:cNvSpPr txBox="1">
            <a:spLocks/>
          </p:cNvSpPr>
          <p:nvPr/>
        </p:nvSpPr>
        <p:spPr>
          <a:xfrm>
            <a:off x="1840624" y="4637088"/>
            <a:ext cx="1938338" cy="338137"/>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spcBef>
                <a:spcPts val="0"/>
              </a:spcBef>
              <a:buFont typeface="Arial" panose="020B0604020202020204" pitchFamily="34" charset="0"/>
              <a:buNone/>
            </a:pPr>
            <a:r>
              <a:rPr lang="zh-CN" altLang="en-US" sz="8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请替换文字内容，点击添加相关标题文字，修改文字内容，也可以直接复制你的内容到此。</a:t>
            </a:r>
            <a:endParaRPr lang="en-AU" sz="8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3" name="Text Placeholder 8"/>
          <p:cNvSpPr txBox="1">
            <a:spLocks/>
          </p:cNvSpPr>
          <p:nvPr/>
        </p:nvSpPr>
        <p:spPr>
          <a:xfrm>
            <a:off x="9991168" y="3205163"/>
            <a:ext cx="1368425" cy="296862"/>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40000"/>
              </a:lnSpc>
              <a:spcBef>
                <a:spcPts val="0"/>
              </a:spcBef>
              <a:buFont typeface="Arial" panose="020B0604020202020204" pitchFamily="34" charset="0"/>
              <a:buNone/>
            </a:pPr>
            <a:r>
              <a:rPr lang="zh-CN" altLang="en-US" sz="12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请替换文字内容</a:t>
            </a:r>
            <a:endParaRPr lang="en-AU" sz="12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4" name="Text Placeholder 9"/>
          <p:cNvSpPr txBox="1">
            <a:spLocks/>
          </p:cNvSpPr>
          <p:nvPr/>
        </p:nvSpPr>
        <p:spPr>
          <a:xfrm>
            <a:off x="9251393" y="3511550"/>
            <a:ext cx="2108200" cy="328613"/>
          </a:xfrm>
          <a:prstGeom prst="rect">
            <a:avLst/>
          </a:prstGeom>
        </p:spPr>
        <p:txBody>
          <a:bodyPr vert="horz" lIns="0" tIns="0" rIns="0" bIns="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20000"/>
              </a:lnSpc>
              <a:spcBef>
                <a:spcPts val="0"/>
              </a:spcBef>
              <a:buFont typeface="Arial" panose="020B0604020202020204" pitchFamily="34" charset="0"/>
              <a:buNone/>
            </a:pPr>
            <a:r>
              <a:rPr lang="zh-CN" altLang="en-US" sz="8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请替换文字内容，点击添加相关标题文字，修改文字内容，也可以直接复制你的内容到此。</a:t>
            </a:r>
            <a:endParaRPr lang="en-AU" sz="8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35" name="Text Placeholder 8"/>
          <p:cNvSpPr txBox="1">
            <a:spLocks/>
          </p:cNvSpPr>
          <p:nvPr/>
        </p:nvSpPr>
        <p:spPr>
          <a:xfrm>
            <a:off x="9991168" y="2125663"/>
            <a:ext cx="1368425" cy="298450"/>
          </a:xfrm>
          <a:prstGeom prst="rect">
            <a:avLst/>
          </a:prstGeom>
        </p:spPr>
        <p:txBody>
          <a:bodyPr vert="horz" lIns="0" tIns="0" rIns="0" bIns="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40000"/>
              </a:lnSpc>
              <a:spcBef>
                <a:spcPts val="0"/>
              </a:spcBef>
              <a:buFont typeface="Arial" panose="020B0604020202020204" pitchFamily="34" charset="0"/>
              <a:buNone/>
            </a:pPr>
            <a:r>
              <a:rPr lang="zh-CN" altLang="en-US" sz="120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rPr>
              <a:t>请替换文字内容</a:t>
            </a:r>
            <a:endParaRPr lang="en-AU" sz="1200" dirty="0">
              <a:solidFill>
                <a:schemeClr val="bg1">
                  <a:lumMod val="6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grpSp>
        <p:nvGrpSpPr>
          <p:cNvPr id="36" name="Group 48"/>
          <p:cNvGrpSpPr/>
          <p:nvPr/>
        </p:nvGrpSpPr>
        <p:grpSpPr>
          <a:xfrm>
            <a:off x="4020332" y="2143119"/>
            <a:ext cx="423890" cy="423890"/>
            <a:chOff x="2925343" y="2268550"/>
            <a:chExt cx="462882" cy="462882"/>
          </a:xfrm>
        </p:grpSpPr>
        <p:sp>
          <p:nvSpPr>
            <p:cNvPr id="37" name="Rounded Rectangle 44"/>
            <p:cNvSpPr/>
            <p:nvPr/>
          </p:nvSpPr>
          <p:spPr>
            <a:xfrm>
              <a:off x="2925343" y="2268550"/>
              <a:ext cx="462882" cy="46288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Shape 1684"/>
            <p:cNvSpPr/>
            <p:nvPr/>
          </p:nvSpPr>
          <p:spPr>
            <a:xfrm>
              <a:off x="3028178" y="2377361"/>
              <a:ext cx="280172" cy="246554"/>
            </a:xfrm>
            <a:custGeom>
              <a:avLst/>
              <a:gdLst/>
              <a:ahLst/>
              <a:cxnLst>
                <a:cxn ang="0">
                  <a:pos x="wd2" y="hd2"/>
                </a:cxn>
                <a:cxn ang="5400000">
                  <a:pos x="wd2" y="hd2"/>
                </a:cxn>
                <a:cxn ang="10800000">
                  <a:pos x="wd2" y="hd2"/>
                </a:cxn>
                <a:cxn ang="16200000">
                  <a:pos x="wd2" y="hd2"/>
                </a:cxn>
              </a:cxnLst>
              <a:rect l="0" t="0" r="r" b="b"/>
              <a:pathLst>
                <a:path w="21600" h="21600" extrusionOk="0">
                  <a:moveTo>
                    <a:pt x="11041" y="15188"/>
                  </a:moveTo>
                  <a:cubicBezTo>
                    <a:pt x="8905" y="14174"/>
                    <a:pt x="8222" y="13317"/>
                    <a:pt x="8222" y="11485"/>
                  </a:cubicBezTo>
                  <a:cubicBezTo>
                    <a:pt x="8222" y="10385"/>
                    <a:pt x="8875" y="10744"/>
                    <a:pt x="9161" y="8730"/>
                  </a:cubicBezTo>
                  <a:cubicBezTo>
                    <a:pt x="9279" y="7894"/>
                    <a:pt x="9855" y="8716"/>
                    <a:pt x="9966" y="6808"/>
                  </a:cubicBezTo>
                  <a:cubicBezTo>
                    <a:pt x="9966" y="6047"/>
                    <a:pt x="9651" y="5858"/>
                    <a:pt x="9651" y="5858"/>
                  </a:cubicBezTo>
                  <a:cubicBezTo>
                    <a:pt x="9651" y="5858"/>
                    <a:pt x="9811" y="4733"/>
                    <a:pt x="9873" y="3867"/>
                  </a:cubicBezTo>
                  <a:cubicBezTo>
                    <a:pt x="9951" y="2788"/>
                    <a:pt x="9396" y="0"/>
                    <a:pt x="6431" y="0"/>
                  </a:cubicBezTo>
                  <a:cubicBezTo>
                    <a:pt x="3466" y="0"/>
                    <a:pt x="2909" y="2788"/>
                    <a:pt x="2987" y="3867"/>
                  </a:cubicBezTo>
                  <a:cubicBezTo>
                    <a:pt x="3050" y="4733"/>
                    <a:pt x="3210" y="5858"/>
                    <a:pt x="3210" y="5858"/>
                  </a:cubicBezTo>
                  <a:cubicBezTo>
                    <a:pt x="3210" y="5858"/>
                    <a:pt x="2895" y="6047"/>
                    <a:pt x="2895" y="6808"/>
                  </a:cubicBezTo>
                  <a:cubicBezTo>
                    <a:pt x="3005" y="8716"/>
                    <a:pt x="3582" y="7894"/>
                    <a:pt x="3700" y="8730"/>
                  </a:cubicBezTo>
                  <a:cubicBezTo>
                    <a:pt x="3987" y="10744"/>
                    <a:pt x="4639" y="10385"/>
                    <a:pt x="4639" y="11485"/>
                  </a:cubicBezTo>
                  <a:cubicBezTo>
                    <a:pt x="4639" y="13317"/>
                    <a:pt x="3956" y="14174"/>
                    <a:pt x="1819" y="15188"/>
                  </a:cubicBezTo>
                  <a:cubicBezTo>
                    <a:pt x="1169" y="15497"/>
                    <a:pt x="0" y="15976"/>
                    <a:pt x="0" y="17129"/>
                  </a:cubicBezTo>
                  <a:lnTo>
                    <a:pt x="0" y="21600"/>
                  </a:lnTo>
                  <a:lnTo>
                    <a:pt x="15005" y="21600"/>
                  </a:lnTo>
                  <a:cubicBezTo>
                    <a:pt x="15005" y="21600"/>
                    <a:pt x="15005" y="18955"/>
                    <a:pt x="15005" y="18248"/>
                  </a:cubicBezTo>
                  <a:cubicBezTo>
                    <a:pt x="15005" y="17196"/>
                    <a:pt x="13184" y="16207"/>
                    <a:pt x="11041" y="15188"/>
                  </a:cubicBezTo>
                  <a:close/>
                  <a:moveTo>
                    <a:pt x="21600" y="21600"/>
                  </a:moveTo>
                  <a:cubicBezTo>
                    <a:pt x="21600" y="21600"/>
                    <a:pt x="21557" y="16953"/>
                    <a:pt x="21307" y="16471"/>
                  </a:cubicBezTo>
                  <a:cubicBezTo>
                    <a:pt x="20935" y="15754"/>
                    <a:pt x="20071" y="15261"/>
                    <a:pt x="18463" y="14498"/>
                  </a:cubicBezTo>
                  <a:cubicBezTo>
                    <a:pt x="16861" y="13736"/>
                    <a:pt x="16349" y="13094"/>
                    <a:pt x="16349" y="11720"/>
                  </a:cubicBezTo>
                  <a:cubicBezTo>
                    <a:pt x="16349" y="10894"/>
                    <a:pt x="16838" y="11164"/>
                    <a:pt x="17053" y="9653"/>
                  </a:cubicBezTo>
                  <a:cubicBezTo>
                    <a:pt x="17142" y="9026"/>
                    <a:pt x="17574" y="9643"/>
                    <a:pt x="17657" y="8212"/>
                  </a:cubicBezTo>
                  <a:cubicBezTo>
                    <a:pt x="17657" y="7642"/>
                    <a:pt x="17420" y="7499"/>
                    <a:pt x="17420" y="7499"/>
                  </a:cubicBezTo>
                  <a:cubicBezTo>
                    <a:pt x="17420" y="7499"/>
                    <a:pt x="17541" y="6656"/>
                    <a:pt x="17588" y="6006"/>
                  </a:cubicBezTo>
                  <a:cubicBezTo>
                    <a:pt x="17646" y="5197"/>
                    <a:pt x="17229" y="3106"/>
                    <a:pt x="15005" y="3106"/>
                  </a:cubicBezTo>
                  <a:cubicBezTo>
                    <a:pt x="12781" y="3106"/>
                    <a:pt x="12365" y="5197"/>
                    <a:pt x="12422" y="6006"/>
                  </a:cubicBezTo>
                  <a:cubicBezTo>
                    <a:pt x="12469" y="6656"/>
                    <a:pt x="12589" y="7499"/>
                    <a:pt x="12589" y="7499"/>
                  </a:cubicBezTo>
                  <a:cubicBezTo>
                    <a:pt x="12589" y="7499"/>
                    <a:pt x="12353" y="7642"/>
                    <a:pt x="12353" y="8212"/>
                  </a:cubicBezTo>
                  <a:cubicBezTo>
                    <a:pt x="12437" y="9643"/>
                    <a:pt x="12868" y="9026"/>
                    <a:pt x="12957" y="9653"/>
                  </a:cubicBezTo>
                  <a:cubicBezTo>
                    <a:pt x="13173" y="11164"/>
                    <a:pt x="13662" y="10894"/>
                    <a:pt x="13662" y="11720"/>
                  </a:cubicBezTo>
                  <a:cubicBezTo>
                    <a:pt x="13662" y="12655"/>
                    <a:pt x="13424" y="13250"/>
                    <a:pt x="12768" y="13776"/>
                  </a:cubicBezTo>
                  <a:cubicBezTo>
                    <a:pt x="16268" y="15766"/>
                    <a:pt x="16737" y="16172"/>
                    <a:pt x="16737" y="17952"/>
                  </a:cubicBezTo>
                  <a:lnTo>
                    <a:pt x="16737" y="21600"/>
                  </a:lnTo>
                  <a:cubicBezTo>
                    <a:pt x="16737" y="21600"/>
                    <a:pt x="21600" y="21600"/>
                    <a:pt x="21600" y="21600"/>
                  </a:cubicBezTo>
                  <a:close/>
                </a:path>
              </a:pathLst>
            </a:custGeom>
            <a:solidFill>
              <a:srgbClr val="FFFFFF"/>
            </a:solidFill>
            <a:ln w="12700" cap="flat">
              <a:noFill/>
              <a:miter lim="400000"/>
            </a:ln>
            <a:effectLst/>
          </p:spPr>
          <p:txBody>
            <a:bodyPr wrap="square" lIns="34891" tIns="34891" rIns="34891" bIns="34891" numCol="1" anchor="ctr">
              <a:noAutofit/>
            </a:bodyPr>
            <a:lstStyle/>
            <a:p>
              <a:pPr algn="just">
                <a:lnSpc>
                  <a:spcPct val="120000"/>
                </a:lnSpc>
                <a:defRPr sz="3100" b="1">
                  <a:latin typeface="Kontrapunkt Bob Bold"/>
                  <a:ea typeface="Kontrapunkt Bob Bold"/>
                  <a:cs typeface="Kontrapunkt Bob Bold"/>
                  <a:sym typeface="Kontrapunkt Bob Bold"/>
                </a:defRPr>
              </a:pPr>
              <a:endParaRPr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8" name="Group 54"/>
          <p:cNvGrpSpPr/>
          <p:nvPr/>
        </p:nvGrpSpPr>
        <p:grpSpPr>
          <a:xfrm>
            <a:off x="4020332" y="4342369"/>
            <a:ext cx="423890" cy="423890"/>
            <a:chOff x="2855493" y="3429000"/>
            <a:chExt cx="462882" cy="462882"/>
          </a:xfrm>
        </p:grpSpPr>
        <p:sp>
          <p:nvSpPr>
            <p:cNvPr id="49" name="Rounded Rectangle 55"/>
            <p:cNvSpPr/>
            <p:nvPr/>
          </p:nvSpPr>
          <p:spPr>
            <a:xfrm>
              <a:off x="2855493" y="3429000"/>
              <a:ext cx="462882" cy="46288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AutoShape 35"/>
            <p:cNvSpPr>
              <a:spLocks/>
            </p:cNvSpPr>
            <p:nvPr/>
          </p:nvSpPr>
          <p:spPr bwMode="auto">
            <a:xfrm>
              <a:off x="2978718" y="3520829"/>
              <a:ext cx="216432" cy="290727"/>
            </a:xfrm>
            <a:custGeom>
              <a:avLst/>
              <a:gdLst>
                <a:gd name="T0" fmla="*/ 733 w 19946"/>
                <a:gd name="T1" fmla="*/ 1038 h 21355"/>
                <a:gd name="T2" fmla="*/ 550 w 19946"/>
                <a:gd name="T3" fmla="*/ 889 h 21355"/>
                <a:gd name="T4" fmla="*/ 6041 w 19946"/>
                <a:gd name="T5" fmla="*/ 11465 h 21355"/>
                <a:gd name="T6" fmla="*/ 5858 w 19946"/>
                <a:gd name="T7" fmla="*/ 16679 h 21355"/>
                <a:gd name="T8" fmla="*/ 0 w 19946"/>
                <a:gd name="T9" fmla="*/ 18765 h 21355"/>
                <a:gd name="T10" fmla="*/ 6590 w 19946"/>
                <a:gd name="T11" fmla="*/ 17722 h 21355"/>
                <a:gd name="T12" fmla="*/ 8970 w 19946"/>
                <a:gd name="T13" fmla="*/ 20999 h 21355"/>
                <a:gd name="T14" fmla="*/ 10251 w 19946"/>
                <a:gd name="T15" fmla="*/ 20403 h 21355"/>
                <a:gd name="T16" fmla="*/ 12265 w 19946"/>
                <a:gd name="T17" fmla="*/ 18467 h 21355"/>
                <a:gd name="T18" fmla="*/ 12631 w 19946"/>
                <a:gd name="T19" fmla="*/ 17275 h 21355"/>
                <a:gd name="T20" fmla="*/ 8055 w 19946"/>
                <a:gd name="T21" fmla="*/ 16381 h 21355"/>
                <a:gd name="T22" fmla="*/ 18855 w 19946"/>
                <a:gd name="T23" fmla="*/ 15785 h 21355"/>
                <a:gd name="T24" fmla="*/ 18672 w 19946"/>
                <a:gd name="T25" fmla="*/ 15636 h 21355"/>
                <a:gd name="T26" fmla="*/ 17024 w 19946"/>
                <a:gd name="T27" fmla="*/ 12806 h 21355"/>
                <a:gd name="T28" fmla="*/ 16475 w 19946"/>
                <a:gd name="T29" fmla="*/ 12806 h 21355"/>
                <a:gd name="T30" fmla="*/ 13180 w 19946"/>
                <a:gd name="T31" fmla="*/ 5805 h 21355"/>
                <a:gd name="T32" fmla="*/ 8421 w 19946"/>
                <a:gd name="T33" fmla="*/ 9380 h 21355"/>
                <a:gd name="T34" fmla="*/ 12814 w 19946"/>
                <a:gd name="T35" fmla="*/ 5507 h 21355"/>
                <a:gd name="T36" fmla="*/ 4211 w 19946"/>
                <a:gd name="T37" fmla="*/ 2825 h 21355"/>
                <a:gd name="T38" fmla="*/ 4211 w 19946"/>
                <a:gd name="T39" fmla="*/ 2378 h 21355"/>
                <a:gd name="T40" fmla="*/ 1831 w 19946"/>
                <a:gd name="T41" fmla="*/ 591 h 21355"/>
                <a:gd name="T42" fmla="*/ 1648 w 19946"/>
                <a:gd name="T43" fmla="*/ 1038 h 21355"/>
                <a:gd name="T44" fmla="*/ 18672 w 19946"/>
                <a:gd name="T45" fmla="*/ 14891 h 21355"/>
                <a:gd name="T46" fmla="*/ 17024 w 19946"/>
                <a:gd name="T47" fmla="*/ 9678 h 21355"/>
                <a:gd name="T48" fmla="*/ 15560 w 19946"/>
                <a:gd name="T49" fmla="*/ 2825 h 21355"/>
                <a:gd name="T50" fmla="*/ 12814 w 19946"/>
                <a:gd name="T51" fmla="*/ 5507 h 21355"/>
                <a:gd name="T52" fmla="*/ 13180 w 19946"/>
                <a:gd name="T53" fmla="*/ 5805 h 21355"/>
                <a:gd name="T54" fmla="*/ 16475 w 19946"/>
                <a:gd name="T55" fmla="*/ 3570 h 21355"/>
                <a:gd name="T56" fmla="*/ 16475 w 19946"/>
                <a:gd name="T57" fmla="*/ 8933 h 21355"/>
                <a:gd name="T58" fmla="*/ 17024 w 19946"/>
                <a:gd name="T59" fmla="*/ 2676 h 21355"/>
                <a:gd name="T60" fmla="*/ 19038 w 19946"/>
                <a:gd name="T61" fmla="*/ 1932 h 21355"/>
                <a:gd name="T62" fmla="*/ 17573 w 19946"/>
                <a:gd name="T63" fmla="*/ 740 h 21355"/>
                <a:gd name="T64" fmla="*/ 16658 w 19946"/>
                <a:gd name="T65" fmla="*/ 2378 h 21355"/>
                <a:gd name="T66" fmla="*/ 8970 w 19946"/>
                <a:gd name="T67" fmla="*/ 2825 h 21355"/>
                <a:gd name="T68" fmla="*/ 15560 w 19946"/>
                <a:gd name="T69" fmla="*/ 2825 h 21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946" h="21355">
                  <a:moveTo>
                    <a:pt x="7505" y="10125"/>
                  </a:moveTo>
                  <a:cubicBezTo>
                    <a:pt x="3478" y="6996"/>
                    <a:pt x="733" y="3272"/>
                    <a:pt x="733" y="1038"/>
                  </a:cubicBezTo>
                  <a:cubicBezTo>
                    <a:pt x="733" y="1038"/>
                    <a:pt x="733" y="889"/>
                    <a:pt x="733" y="740"/>
                  </a:cubicBezTo>
                  <a:cubicBezTo>
                    <a:pt x="733" y="740"/>
                    <a:pt x="550" y="889"/>
                    <a:pt x="550" y="889"/>
                  </a:cubicBezTo>
                  <a:cubicBezTo>
                    <a:pt x="-1464" y="4017"/>
                    <a:pt x="3112" y="9082"/>
                    <a:pt x="6041" y="11316"/>
                  </a:cubicBezTo>
                  <a:cubicBezTo>
                    <a:pt x="6041" y="11316"/>
                    <a:pt x="6041" y="11316"/>
                    <a:pt x="6041" y="11465"/>
                  </a:cubicBezTo>
                  <a:cubicBezTo>
                    <a:pt x="6041" y="16232"/>
                    <a:pt x="6041" y="16232"/>
                    <a:pt x="6041" y="16232"/>
                  </a:cubicBezTo>
                  <a:cubicBezTo>
                    <a:pt x="6041" y="16381"/>
                    <a:pt x="5858" y="16530"/>
                    <a:pt x="5858" y="16679"/>
                  </a:cubicBezTo>
                  <a:cubicBezTo>
                    <a:pt x="550" y="18020"/>
                    <a:pt x="550" y="18020"/>
                    <a:pt x="550" y="18020"/>
                  </a:cubicBezTo>
                  <a:cubicBezTo>
                    <a:pt x="183" y="18169"/>
                    <a:pt x="0" y="18467"/>
                    <a:pt x="0" y="18765"/>
                  </a:cubicBezTo>
                  <a:cubicBezTo>
                    <a:pt x="183" y="19063"/>
                    <a:pt x="550" y="19360"/>
                    <a:pt x="916" y="19212"/>
                  </a:cubicBezTo>
                  <a:cubicBezTo>
                    <a:pt x="6590" y="17722"/>
                    <a:pt x="6590" y="17722"/>
                    <a:pt x="6590" y="17722"/>
                  </a:cubicBezTo>
                  <a:cubicBezTo>
                    <a:pt x="6590" y="17722"/>
                    <a:pt x="6773" y="17871"/>
                    <a:pt x="6956" y="17871"/>
                  </a:cubicBezTo>
                  <a:cubicBezTo>
                    <a:pt x="8970" y="20999"/>
                    <a:pt x="8970" y="20999"/>
                    <a:pt x="8970" y="20999"/>
                  </a:cubicBezTo>
                  <a:cubicBezTo>
                    <a:pt x="9153" y="21297"/>
                    <a:pt x="9702" y="21446"/>
                    <a:pt x="10068" y="21297"/>
                  </a:cubicBezTo>
                  <a:cubicBezTo>
                    <a:pt x="10434" y="21148"/>
                    <a:pt x="10434" y="20701"/>
                    <a:pt x="10251" y="20403"/>
                  </a:cubicBezTo>
                  <a:cubicBezTo>
                    <a:pt x="8421" y="17722"/>
                    <a:pt x="8421" y="17722"/>
                    <a:pt x="8421" y="17722"/>
                  </a:cubicBezTo>
                  <a:cubicBezTo>
                    <a:pt x="12265" y="18467"/>
                    <a:pt x="12265" y="18467"/>
                    <a:pt x="12265" y="18467"/>
                  </a:cubicBezTo>
                  <a:cubicBezTo>
                    <a:pt x="12631" y="18616"/>
                    <a:pt x="12997" y="18467"/>
                    <a:pt x="13180" y="18020"/>
                  </a:cubicBezTo>
                  <a:cubicBezTo>
                    <a:pt x="13180" y="17722"/>
                    <a:pt x="12997" y="17424"/>
                    <a:pt x="12631" y="17275"/>
                  </a:cubicBezTo>
                  <a:cubicBezTo>
                    <a:pt x="8055" y="16381"/>
                    <a:pt x="8055" y="16381"/>
                    <a:pt x="8055" y="16381"/>
                  </a:cubicBezTo>
                  <a:cubicBezTo>
                    <a:pt x="8055" y="16381"/>
                    <a:pt x="8055" y="16381"/>
                    <a:pt x="8055" y="16381"/>
                  </a:cubicBezTo>
                  <a:cubicBezTo>
                    <a:pt x="8055" y="12657"/>
                    <a:pt x="8055" y="12657"/>
                    <a:pt x="8055" y="12657"/>
                  </a:cubicBezTo>
                  <a:cubicBezTo>
                    <a:pt x="11350" y="14743"/>
                    <a:pt x="16658" y="16679"/>
                    <a:pt x="18855" y="15785"/>
                  </a:cubicBezTo>
                  <a:cubicBezTo>
                    <a:pt x="18855" y="15785"/>
                    <a:pt x="19038" y="15636"/>
                    <a:pt x="19038" y="15636"/>
                  </a:cubicBezTo>
                  <a:cubicBezTo>
                    <a:pt x="18855" y="15636"/>
                    <a:pt x="18672" y="15636"/>
                    <a:pt x="18672" y="15636"/>
                  </a:cubicBezTo>
                  <a:cubicBezTo>
                    <a:pt x="15926" y="15636"/>
                    <a:pt x="11350" y="13402"/>
                    <a:pt x="7505" y="10125"/>
                  </a:cubicBezTo>
                  <a:close/>
                  <a:moveTo>
                    <a:pt x="17024" y="12806"/>
                  </a:moveTo>
                  <a:cubicBezTo>
                    <a:pt x="17024" y="12955"/>
                    <a:pt x="16841" y="13104"/>
                    <a:pt x="16658" y="13104"/>
                  </a:cubicBezTo>
                  <a:cubicBezTo>
                    <a:pt x="16658" y="13104"/>
                    <a:pt x="16475" y="12955"/>
                    <a:pt x="16475" y="12806"/>
                  </a:cubicBezTo>
                  <a:cubicBezTo>
                    <a:pt x="16475" y="8933"/>
                    <a:pt x="16475" y="8933"/>
                    <a:pt x="16475" y="8933"/>
                  </a:cubicBezTo>
                  <a:cubicBezTo>
                    <a:pt x="15560" y="7890"/>
                    <a:pt x="14461" y="6847"/>
                    <a:pt x="13180" y="5805"/>
                  </a:cubicBezTo>
                  <a:cubicBezTo>
                    <a:pt x="8787" y="9380"/>
                    <a:pt x="8787" y="9380"/>
                    <a:pt x="8787" y="9380"/>
                  </a:cubicBezTo>
                  <a:cubicBezTo>
                    <a:pt x="8787" y="9380"/>
                    <a:pt x="8604" y="9380"/>
                    <a:pt x="8421" y="9380"/>
                  </a:cubicBezTo>
                  <a:cubicBezTo>
                    <a:pt x="8421" y="9231"/>
                    <a:pt x="8421" y="9082"/>
                    <a:pt x="8421" y="8933"/>
                  </a:cubicBezTo>
                  <a:cubicBezTo>
                    <a:pt x="12814" y="5507"/>
                    <a:pt x="12814" y="5507"/>
                    <a:pt x="12814" y="5507"/>
                  </a:cubicBezTo>
                  <a:cubicBezTo>
                    <a:pt x="11533" y="4464"/>
                    <a:pt x="10251" y="3570"/>
                    <a:pt x="8970" y="2825"/>
                  </a:cubicBezTo>
                  <a:cubicBezTo>
                    <a:pt x="4211" y="2825"/>
                    <a:pt x="4211" y="2825"/>
                    <a:pt x="4211" y="2825"/>
                  </a:cubicBezTo>
                  <a:cubicBezTo>
                    <a:pt x="4028" y="2825"/>
                    <a:pt x="4028" y="2676"/>
                    <a:pt x="4028" y="2527"/>
                  </a:cubicBezTo>
                  <a:cubicBezTo>
                    <a:pt x="4028" y="2378"/>
                    <a:pt x="4028" y="2378"/>
                    <a:pt x="4211" y="2378"/>
                  </a:cubicBezTo>
                  <a:cubicBezTo>
                    <a:pt x="8055" y="2378"/>
                    <a:pt x="8055" y="2378"/>
                    <a:pt x="8055" y="2378"/>
                  </a:cubicBezTo>
                  <a:cubicBezTo>
                    <a:pt x="4943" y="591"/>
                    <a:pt x="2380" y="-5"/>
                    <a:pt x="1831" y="591"/>
                  </a:cubicBezTo>
                  <a:cubicBezTo>
                    <a:pt x="1831" y="591"/>
                    <a:pt x="1831" y="591"/>
                    <a:pt x="1831" y="591"/>
                  </a:cubicBezTo>
                  <a:cubicBezTo>
                    <a:pt x="1648" y="591"/>
                    <a:pt x="1648" y="889"/>
                    <a:pt x="1648" y="1038"/>
                  </a:cubicBezTo>
                  <a:cubicBezTo>
                    <a:pt x="1648" y="2974"/>
                    <a:pt x="4394" y="6549"/>
                    <a:pt x="8055" y="9678"/>
                  </a:cubicBezTo>
                  <a:cubicBezTo>
                    <a:pt x="11899" y="12657"/>
                    <a:pt x="16292" y="14891"/>
                    <a:pt x="18672" y="14891"/>
                  </a:cubicBezTo>
                  <a:cubicBezTo>
                    <a:pt x="18855" y="14891"/>
                    <a:pt x="19221" y="14891"/>
                    <a:pt x="19221" y="14743"/>
                  </a:cubicBezTo>
                  <a:cubicBezTo>
                    <a:pt x="19953" y="14296"/>
                    <a:pt x="19221" y="12210"/>
                    <a:pt x="17024" y="9678"/>
                  </a:cubicBezTo>
                  <a:lnTo>
                    <a:pt x="17024" y="12806"/>
                  </a:lnTo>
                  <a:close/>
                  <a:moveTo>
                    <a:pt x="15560" y="2825"/>
                  </a:moveTo>
                  <a:cubicBezTo>
                    <a:pt x="15743" y="2974"/>
                    <a:pt x="15743" y="2974"/>
                    <a:pt x="15743" y="2974"/>
                  </a:cubicBezTo>
                  <a:cubicBezTo>
                    <a:pt x="12814" y="5507"/>
                    <a:pt x="12814" y="5507"/>
                    <a:pt x="12814" y="5507"/>
                  </a:cubicBezTo>
                  <a:cubicBezTo>
                    <a:pt x="12814" y="5507"/>
                    <a:pt x="12997" y="5656"/>
                    <a:pt x="12997" y="5656"/>
                  </a:cubicBezTo>
                  <a:cubicBezTo>
                    <a:pt x="12997" y="5656"/>
                    <a:pt x="13180" y="5805"/>
                    <a:pt x="13180" y="5805"/>
                  </a:cubicBezTo>
                  <a:cubicBezTo>
                    <a:pt x="16109" y="3421"/>
                    <a:pt x="16109" y="3421"/>
                    <a:pt x="16109" y="3421"/>
                  </a:cubicBezTo>
                  <a:cubicBezTo>
                    <a:pt x="16475" y="3570"/>
                    <a:pt x="16475" y="3570"/>
                    <a:pt x="16475" y="3570"/>
                  </a:cubicBezTo>
                  <a:cubicBezTo>
                    <a:pt x="16475" y="3570"/>
                    <a:pt x="16475" y="3570"/>
                    <a:pt x="16475" y="3570"/>
                  </a:cubicBezTo>
                  <a:cubicBezTo>
                    <a:pt x="16475" y="8933"/>
                    <a:pt x="16475" y="8933"/>
                    <a:pt x="16475" y="8933"/>
                  </a:cubicBezTo>
                  <a:cubicBezTo>
                    <a:pt x="16658" y="9082"/>
                    <a:pt x="16841" y="9380"/>
                    <a:pt x="17024" y="9678"/>
                  </a:cubicBezTo>
                  <a:cubicBezTo>
                    <a:pt x="17024" y="2676"/>
                    <a:pt x="17024" y="2676"/>
                    <a:pt x="17024" y="2676"/>
                  </a:cubicBezTo>
                  <a:cubicBezTo>
                    <a:pt x="17024" y="2676"/>
                    <a:pt x="17024" y="2676"/>
                    <a:pt x="17024" y="2676"/>
                  </a:cubicBezTo>
                  <a:cubicBezTo>
                    <a:pt x="17573" y="2825"/>
                    <a:pt x="18305" y="2527"/>
                    <a:pt x="19038" y="1932"/>
                  </a:cubicBezTo>
                  <a:cubicBezTo>
                    <a:pt x="19953" y="1336"/>
                    <a:pt x="20136" y="442"/>
                    <a:pt x="19770" y="144"/>
                  </a:cubicBezTo>
                  <a:cubicBezTo>
                    <a:pt x="19404" y="-154"/>
                    <a:pt x="18305" y="-5"/>
                    <a:pt x="17573" y="740"/>
                  </a:cubicBezTo>
                  <a:cubicBezTo>
                    <a:pt x="16841" y="1187"/>
                    <a:pt x="16475" y="1932"/>
                    <a:pt x="16658" y="2378"/>
                  </a:cubicBezTo>
                  <a:cubicBezTo>
                    <a:pt x="16658" y="2378"/>
                    <a:pt x="16658" y="2378"/>
                    <a:pt x="16658" y="2378"/>
                  </a:cubicBezTo>
                  <a:cubicBezTo>
                    <a:pt x="8055" y="2378"/>
                    <a:pt x="8055" y="2378"/>
                    <a:pt x="8055" y="2378"/>
                  </a:cubicBezTo>
                  <a:cubicBezTo>
                    <a:pt x="8421" y="2527"/>
                    <a:pt x="8604" y="2676"/>
                    <a:pt x="8970" y="2825"/>
                  </a:cubicBezTo>
                  <a:lnTo>
                    <a:pt x="15560" y="2825"/>
                  </a:lnTo>
                  <a:close/>
                  <a:moveTo>
                    <a:pt x="15560" y="2825"/>
                  </a:moveTo>
                </a:path>
              </a:pathLst>
            </a:custGeom>
            <a:solidFill>
              <a:srgbClr val="FFFFFF"/>
            </a:solidFill>
            <a:ln>
              <a:noFill/>
            </a:ln>
            <a:extLst>
              <a:ext uri="{91240B29-F687-4F45-9708-019B960494DF}">
                <a14:hiddenLine xmlns:a14="http://schemas.microsoft.com/office/drawing/2010/main" w="9525" cap="flat">
                  <a:solidFill>
                    <a:schemeClr val="tx1"/>
                  </a:solidFill>
                  <a:round/>
                  <a:headEnd type="none" w="med" len="med"/>
                  <a:tailEnd type="none" w="med" len="med"/>
                </a14:hiddenLine>
              </a:ext>
            </a:extLst>
          </p:spPr>
          <p:txBody>
            <a:bodyPr lIns="0" tIns="0" rIns="0" bIns="0"/>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Group 61"/>
          <p:cNvGrpSpPr/>
          <p:nvPr/>
        </p:nvGrpSpPr>
        <p:grpSpPr>
          <a:xfrm>
            <a:off x="8439415" y="3242745"/>
            <a:ext cx="423890" cy="423890"/>
            <a:chOff x="2095350" y="2324961"/>
            <a:chExt cx="462882" cy="462882"/>
          </a:xfrm>
        </p:grpSpPr>
        <p:sp>
          <p:nvSpPr>
            <p:cNvPr id="52" name="Rounded Rectangle 59"/>
            <p:cNvSpPr/>
            <p:nvPr/>
          </p:nvSpPr>
          <p:spPr>
            <a:xfrm>
              <a:off x="2095350" y="2324961"/>
              <a:ext cx="462882" cy="462882"/>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Shape 579"/>
            <p:cNvSpPr/>
            <p:nvPr/>
          </p:nvSpPr>
          <p:spPr>
            <a:xfrm flipV="1">
              <a:off x="2204123" y="2428623"/>
              <a:ext cx="245336" cy="255557"/>
            </a:xfrm>
            <a:custGeom>
              <a:avLst/>
              <a:gdLst/>
              <a:ahLst/>
              <a:cxnLst>
                <a:cxn ang="0">
                  <a:pos x="wd2" y="hd2"/>
                </a:cxn>
                <a:cxn ang="5400000">
                  <a:pos x="wd2" y="hd2"/>
                </a:cxn>
                <a:cxn ang="10800000">
                  <a:pos x="wd2" y="hd2"/>
                </a:cxn>
                <a:cxn ang="16200000">
                  <a:pos x="wd2" y="hd2"/>
                </a:cxn>
              </a:cxnLst>
              <a:rect l="0" t="0" r="r" b="b"/>
              <a:pathLst>
                <a:path w="20630" h="21387" extrusionOk="0">
                  <a:moveTo>
                    <a:pt x="15651" y="10439"/>
                  </a:moveTo>
                  <a:cubicBezTo>
                    <a:pt x="14876" y="10985"/>
                    <a:pt x="13809" y="10794"/>
                    <a:pt x="13267" y="10015"/>
                  </a:cubicBezTo>
                  <a:cubicBezTo>
                    <a:pt x="12724" y="9235"/>
                    <a:pt x="12913" y="8160"/>
                    <a:pt x="13688" y="7614"/>
                  </a:cubicBezTo>
                  <a:cubicBezTo>
                    <a:pt x="14302" y="7180"/>
                    <a:pt x="15100" y="7212"/>
                    <a:pt x="15674" y="7633"/>
                  </a:cubicBezTo>
                  <a:cubicBezTo>
                    <a:pt x="15386" y="7808"/>
                    <a:pt x="15187" y="7909"/>
                    <a:pt x="15149" y="7927"/>
                  </a:cubicBezTo>
                  <a:cubicBezTo>
                    <a:pt x="14829" y="8080"/>
                    <a:pt x="14692" y="8465"/>
                    <a:pt x="14842" y="8787"/>
                  </a:cubicBezTo>
                  <a:cubicBezTo>
                    <a:pt x="14952" y="9021"/>
                    <a:pt x="15183" y="9159"/>
                    <a:pt x="15425" y="9159"/>
                  </a:cubicBezTo>
                  <a:cubicBezTo>
                    <a:pt x="15515" y="9159"/>
                    <a:pt x="15608" y="9138"/>
                    <a:pt x="15698" y="9096"/>
                  </a:cubicBezTo>
                  <a:cubicBezTo>
                    <a:pt x="15903" y="8999"/>
                    <a:pt x="16125" y="8881"/>
                    <a:pt x="16356" y="8743"/>
                  </a:cubicBezTo>
                  <a:cubicBezTo>
                    <a:pt x="16460" y="9377"/>
                    <a:pt x="16209" y="10045"/>
                    <a:pt x="15651" y="10439"/>
                  </a:cubicBezTo>
                  <a:close/>
                  <a:moveTo>
                    <a:pt x="20298" y="434"/>
                  </a:moveTo>
                  <a:cubicBezTo>
                    <a:pt x="20181" y="97"/>
                    <a:pt x="19814" y="-81"/>
                    <a:pt x="19481" y="36"/>
                  </a:cubicBezTo>
                  <a:cubicBezTo>
                    <a:pt x="19146" y="153"/>
                    <a:pt x="18970" y="523"/>
                    <a:pt x="19086" y="859"/>
                  </a:cubicBezTo>
                  <a:cubicBezTo>
                    <a:pt x="20075" y="3715"/>
                    <a:pt x="18112" y="5846"/>
                    <a:pt x="16617" y="6988"/>
                  </a:cubicBezTo>
                  <a:lnTo>
                    <a:pt x="16012" y="6118"/>
                  </a:lnTo>
                  <a:cubicBezTo>
                    <a:pt x="15810" y="5827"/>
                    <a:pt x="15355" y="5583"/>
                    <a:pt x="15003" y="5578"/>
                  </a:cubicBezTo>
                  <a:lnTo>
                    <a:pt x="11612" y="5594"/>
                  </a:lnTo>
                  <a:cubicBezTo>
                    <a:pt x="11260" y="5588"/>
                    <a:pt x="10735" y="5751"/>
                    <a:pt x="10445" y="5955"/>
                  </a:cubicBezTo>
                  <a:lnTo>
                    <a:pt x="457" y="13000"/>
                  </a:lnTo>
                  <a:cubicBezTo>
                    <a:pt x="-27" y="13341"/>
                    <a:pt x="-145" y="14013"/>
                    <a:pt x="194" y="14500"/>
                  </a:cubicBezTo>
                  <a:lnTo>
                    <a:pt x="4734" y="21032"/>
                  </a:lnTo>
                  <a:cubicBezTo>
                    <a:pt x="5073" y="21519"/>
                    <a:pt x="5618" y="21461"/>
                    <a:pt x="6101" y="21120"/>
                  </a:cubicBezTo>
                  <a:lnTo>
                    <a:pt x="16090" y="14075"/>
                  </a:lnTo>
                  <a:cubicBezTo>
                    <a:pt x="16378" y="13870"/>
                    <a:pt x="16709" y="13429"/>
                    <a:pt x="16826" y="13093"/>
                  </a:cubicBezTo>
                  <a:lnTo>
                    <a:pt x="17888" y="9729"/>
                  </a:lnTo>
                  <a:cubicBezTo>
                    <a:pt x="18003" y="9393"/>
                    <a:pt x="17932" y="8880"/>
                    <a:pt x="17730" y="8589"/>
                  </a:cubicBezTo>
                  <a:lnTo>
                    <a:pt x="17361" y="8058"/>
                  </a:lnTo>
                  <a:cubicBezTo>
                    <a:pt x="19371" y="6513"/>
                    <a:pt x="21455" y="3778"/>
                    <a:pt x="20298" y="434"/>
                  </a:cubicBezTo>
                  <a:close/>
                </a:path>
              </a:pathLst>
            </a:custGeom>
            <a:solidFill>
              <a:schemeClr val="bg1"/>
            </a:solidFill>
            <a:ln w="12700" cap="flat">
              <a:noFill/>
              <a:miter lim="400000"/>
            </a:ln>
            <a:effectLst/>
          </p:spPr>
          <p:txBody>
            <a:bodyPr wrap="square" lIns="34891" tIns="34891" rIns="34891" bIns="34891" numCol="1" anchor="ctr">
              <a:noAutofit/>
            </a:bodyPr>
            <a:lstStyle/>
            <a:p>
              <a:pPr algn="just">
                <a:lnSpc>
                  <a:spcPct val="120000"/>
                </a:lnSpc>
                <a:defRPr sz="3100" b="1">
                  <a:latin typeface="Kontrapunkt Bob Bold"/>
                  <a:ea typeface="Kontrapunkt Bob Bold"/>
                  <a:cs typeface="Kontrapunkt Bob Bold"/>
                  <a:sym typeface="Kontrapunkt Bob Bold"/>
                </a:defRPr>
              </a:pPr>
              <a:endParaRPr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4" name="Group 66"/>
          <p:cNvGrpSpPr/>
          <p:nvPr/>
        </p:nvGrpSpPr>
        <p:grpSpPr>
          <a:xfrm>
            <a:off x="8439415" y="2121793"/>
            <a:ext cx="423890" cy="423890"/>
            <a:chOff x="2018242" y="3429000"/>
            <a:chExt cx="462882" cy="462882"/>
          </a:xfrm>
        </p:grpSpPr>
        <p:sp>
          <p:nvSpPr>
            <p:cNvPr id="55" name="Rounded Rectangle 63"/>
            <p:cNvSpPr/>
            <p:nvPr/>
          </p:nvSpPr>
          <p:spPr>
            <a:xfrm>
              <a:off x="2018242" y="3429000"/>
              <a:ext cx="462882" cy="462882"/>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Shape 546"/>
            <p:cNvSpPr/>
            <p:nvPr/>
          </p:nvSpPr>
          <p:spPr>
            <a:xfrm>
              <a:off x="2102354" y="3560952"/>
              <a:ext cx="299452" cy="198978"/>
            </a:xfrm>
            <a:custGeom>
              <a:avLst/>
              <a:gdLst/>
              <a:ahLst/>
              <a:cxnLst>
                <a:cxn ang="0">
                  <a:pos x="wd2" y="hd2"/>
                </a:cxn>
                <a:cxn ang="5400000">
                  <a:pos x="wd2" y="hd2"/>
                </a:cxn>
                <a:cxn ang="10800000">
                  <a:pos x="wd2" y="hd2"/>
                </a:cxn>
                <a:cxn ang="16200000">
                  <a:pos x="wd2" y="hd2"/>
                </a:cxn>
              </a:cxnLst>
              <a:rect l="0" t="0" r="r" b="b"/>
              <a:pathLst>
                <a:path w="21600" h="21124" extrusionOk="0">
                  <a:moveTo>
                    <a:pt x="18596" y="5942"/>
                  </a:moveTo>
                  <a:cubicBezTo>
                    <a:pt x="18295" y="7132"/>
                    <a:pt x="17976" y="8348"/>
                    <a:pt x="17696" y="9399"/>
                  </a:cubicBezTo>
                  <a:cubicBezTo>
                    <a:pt x="18794" y="11734"/>
                    <a:pt x="19440" y="14666"/>
                    <a:pt x="19440" y="17887"/>
                  </a:cubicBezTo>
                  <a:cubicBezTo>
                    <a:pt x="19440" y="18391"/>
                    <a:pt x="19426" y="18896"/>
                    <a:pt x="19394" y="19390"/>
                  </a:cubicBezTo>
                  <a:cubicBezTo>
                    <a:pt x="19341" y="20265"/>
                    <a:pt x="19778" y="21038"/>
                    <a:pt x="20372" y="21116"/>
                  </a:cubicBezTo>
                  <a:cubicBezTo>
                    <a:pt x="20405" y="21122"/>
                    <a:pt x="20439" y="21124"/>
                    <a:pt x="20471" y="21124"/>
                  </a:cubicBezTo>
                  <a:cubicBezTo>
                    <a:pt x="21024" y="21124"/>
                    <a:pt x="21495" y="20502"/>
                    <a:pt x="21545" y="19677"/>
                  </a:cubicBezTo>
                  <a:cubicBezTo>
                    <a:pt x="21582" y="19089"/>
                    <a:pt x="21600" y="18486"/>
                    <a:pt x="21600" y="17887"/>
                  </a:cubicBezTo>
                  <a:cubicBezTo>
                    <a:pt x="21600" y="13196"/>
                    <a:pt x="20463" y="9004"/>
                    <a:pt x="18596" y="5942"/>
                  </a:cubicBezTo>
                  <a:close/>
                  <a:moveTo>
                    <a:pt x="10801" y="3957"/>
                  </a:moveTo>
                  <a:cubicBezTo>
                    <a:pt x="11273" y="3957"/>
                    <a:pt x="11734" y="4016"/>
                    <a:pt x="12183" y="4127"/>
                  </a:cubicBezTo>
                  <a:cubicBezTo>
                    <a:pt x="12656" y="3256"/>
                    <a:pt x="13186" y="2296"/>
                    <a:pt x="13702" y="1383"/>
                  </a:cubicBezTo>
                  <a:cubicBezTo>
                    <a:pt x="12781" y="990"/>
                    <a:pt x="11810" y="778"/>
                    <a:pt x="10801" y="778"/>
                  </a:cubicBezTo>
                  <a:cubicBezTo>
                    <a:pt x="4744" y="778"/>
                    <a:pt x="0" y="8292"/>
                    <a:pt x="0" y="17887"/>
                  </a:cubicBezTo>
                  <a:cubicBezTo>
                    <a:pt x="0" y="18477"/>
                    <a:pt x="18" y="19068"/>
                    <a:pt x="53" y="19643"/>
                  </a:cubicBezTo>
                  <a:cubicBezTo>
                    <a:pt x="105" y="20519"/>
                    <a:pt x="636" y="21162"/>
                    <a:pt x="1225" y="21086"/>
                  </a:cubicBezTo>
                  <a:cubicBezTo>
                    <a:pt x="1818" y="21007"/>
                    <a:pt x="2258" y="20236"/>
                    <a:pt x="2204" y="19361"/>
                  </a:cubicBezTo>
                  <a:cubicBezTo>
                    <a:pt x="2174" y="18879"/>
                    <a:pt x="2160" y="18383"/>
                    <a:pt x="2160" y="17887"/>
                  </a:cubicBezTo>
                  <a:cubicBezTo>
                    <a:pt x="2160" y="10076"/>
                    <a:pt x="5955" y="3957"/>
                    <a:pt x="10801" y="3957"/>
                  </a:cubicBezTo>
                  <a:close/>
                  <a:moveTo>
                    <a:pt x="8778" y="16036"/>
                  </a:moveTo>
                  <a:cubicBezTo>
                    <a:pt x="8032" y="17937"/>
                    <a:pt x="8535" y="19501"/>
                    <a:pt x="9569" y="20379"/>
                  </a:cubicBezTo>
                  <a:cubicBezTo>
                    <a:pt x="10602" y="21258"/>
                    <a:pt x="11773" y="21116"/>
                    <a:pt x="12519" y="19216"/>
                  </a:cubicBezTo>
                  <a:cubicBezTo>
                    <a:pt x="13265" y="17315"/>
                    <a:pt x="17970" y="355"/>
                    <a:pt x="17561" y="6"/>
                  </a:cubicBezTo>
                  <a:cubicBezTo>
                    <a:pt x="17151" y="-342"/>
                    <a:pt x="9524" y="14136"/>
                    <a:pt x="8778" y="16036"/>
                  </a:cubicBezTo>
                  <a:close/>
                </a:path>
              </a:pathLst>
            </a:custGeom>
            <a:solidFill>
              <a:schemeClr val="bg1"/>
            </a:solidFill>
            <a:ln w="12700" cap="flat">
              <a:noFill/>
              <a:miter lim="400000"/>
            </a:ln>
            <a:effectLst/>
          </p:spPr>
          <p:txBody>
            <a:bodyPr wrap="square" lIns="34891" tIns="34891" rIns="34891" bIns="34891" numCol="1" anchor="ctr">
              <a:noAutofit/>
            </a:bodyPr>
            <a:lstStyle/>
            <a:p>
              <a:pPr algn="just">
                <a:lnSpc>
                  <a:spcPct val="120000"/>
                </a:lnSpc>
                <a:defRPr sz="3100" b="1">
                  <a:latin typeface="Kontrapunkt Bob Bold"/>
                  <a:ea typeface="Kontrapunkt Bob Bold"/>
                  <a:cs typeface="Kontrapunkt Bob Bold"/>
                  <a:sym typeface="Kontrapunkt Bob Bold"/>
                </a:defRPr>
              </a:pPr>
              <a:endParaRPr sz="695">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7" name="Group 68"/>
          <p:cNvGrpSpPr/>
          <p:nvPr/>
        </p:nvGrpSpPr>
        <p:grpSpPr>
          <a:xfrm>
            <a:off x="4020332" y="3242745"/>
            <a:ext cx="423890" cy="423890"/>
            <a:chOff x="2855493" y="3429000"/>
            <a:chExt cx="462882" cy="462882"/>
          </a:xfrm>
        </p:grpSpPr>
        <p:sp>
          <p:nvSpPr>
            <p:cNvPr id="58" name="Rounded Rectangle 50"/>
            <p:cNvSpPr/>
            <p:nvPr/>
          </p:nvSpPr>
          <p:spPr>
            <a:xfrm>
              <a:off x="2855493" y="3429000"/>
              <a:ext cx="462882" cy="46288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US" sz="695">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Shape 1849"/>
            <p:cNvSpPr/>
            <p:nvPr/>
          </p:nvSpPr>
          <p:spPr>
            <a:xfrm flipH="1">
              <a:off x="2967936" y="3562457"/>
              <a:ext cx="256862" cy="206609"/>
            </a:xfrm>
            <a:custGeom>
              <a:avLst/>
              <a:gdLst/>
              <a:ahLst/>
              <a:cxnLst>
                <a:cxn ang="0">
                  <a:pos x="wd2" y="hd2"/>
                </a:cxn>
                <a:cxn ang="5400000">
                  <a:pos x="wd2" y="hd2"/>
                </a:cxn>
                <a:cxn ang="10800000">
                  <a:pos x="wd2" y="hd2"/>
                </a:cxn>
                <a:cxn ang="16200000">
                  <a:pos x="wd2" y="hd2"/>
                </a:cxn>
              </a:cxnLst>
              <a:rect l="0" t="0" r="r" b="b"/>
              <a:pathLst>
                <a:path w="21400" h="21363" extrusionOk="0">
                  <a:moveTo>
                    <a:pt x="7274" y="21020"/>
                  </a:moveTo>
                  <a:cubicBezTo>
                    <a:pt x="7274" y="21376"/>
                    <a:pt x="7435" y="21475"/>
                    <a:pt x="7659" y="21222"/>
                  </a:cubicBezTo>
                  <a:cubicBezTo>
                    <a:pt x="7951" y="20894"/>
                    <a:pt x="10973" y="17529"/>
                    <a:pt x="10973" y="17529"/>
                  </a:cubicBezTo>
                  <a:lnTo>
                    <a:pt x="7274" y="15153"/>
                  </a:lnTo>
                  <a:cubicBezTo>
                    <a:pt x="7274" y="15153"/>
                    <a:pt x="7274" y="21020"/>
                    <a:pt x="7274" y="21020"/>
                  </a:cubicBezTo>
                  <a:close/>
                  <a:moveTo>
                    <a:pt x="20812" y="50"/>
                  </a:moveTo>
                  <a:cubicBezTo>
                    <a:pt x="20412" y="224"/>
                    <a:pt x="667" y="8860"/>
                    <a:pt x="277" y="9030"/>
                  </a:cubicBezTo>
                  <a:cubicBezTo>
                    <a:pt x="-53" y="9174"/>
                    <a:pt x="-126" y="9528"/>
                    <a:pt x="266" y="9723"/>
                  </a:cubicBezTo>
                  <a:cubicBezTo>
                    <a:pt x="733" y="9955"/>
                    <a:pt x="4681" y="11919"/>
                    <a:pt x="4681" y="11919"/>
                  </a:cubicBezTo>
                  <a:lnTo>
                    <a:pt x="4681" y="11919"/>
                  </a:lnTo>
                  <a:lnTo>
                    <a:pt x="7298" y="13221"/>
                  </a:lnTo>
                  <a:cubicBezTo>
                    <a:pt x="7298" y="13221"/>
                    <a:pt x="19903" y="1732"/>
                    <a:pt x="20073" y="1577"/>
                  </a:cubicBezTo>
                  <a:cubicBezTo>
                    <a:pt x="20246" y="1420"/>
                    <a:pt x="20443" y="1713"/>
                    <a:pt x="20319" y="1881"/>
                  </a:cubicBezTo>
                  <a:cubicBezTo>
                    <a:pt x="20194" y="2050"/>
                    <a:pt x="11163" y="14170"/>
                    <a:pt x="11163" y="14170"/>
                  </a:cubicBezTo>
                  <a:cubicBezTo>
                    <a:pt x="11163" y="14170"/>
                    <a:pt x="11163" y="14170"/>
                    <a:pt x="11163" y="14171"/>
                  </a:cubicBezTo>
                  <a:lnTo>
                    <a:pt x="10637" y="14898"/>
                  </a:lnTo>
                  <a:lnTo>
                    <a:pt x="11333" y="15363"/>
                  </a:lnTo>
                  <a:lnTo>
                    <a:pt x="11333" y="15363"/>
                  </a:lnTo>
                  <a:cubicBezTo>
                    <a:pt x="11333" y="15363"/>
                    <a:pt x="16742" y="18976"/>
                    <a:pt x="17127" y="19234"/>
                  </a:cubicBezTo>
                  <a:cubicBezTo>
                    <a:pt x="17464" y="19459"/>
                    <a:pt x="17904" y="19272"/>
                    <a:pt x="18001" y="18750"/>
                  </a:cubicBezTo>
                  <a:cubicBezTo>
                    <a:pt x="18117" y="18135"/>
                    <a:pt x="21310" y="1052"/>
                    <a:pt x="21382" y="671"/>
                  </a:cubicBezTo>
                  <a:cubicBezTo>
                    <a:pt x="21474" y="177"/>
                    <a:pt x="21211" y="-125"/>
                    <a:pt x="20812" y="50"/>
                  </a:cubicBezTo>
                  <a:close/>
                </a:path>
              </a:pathLst>
            </a:custGeom>
            <a:solidFill>
              <a:schemeClr val="bg1"/>
            </a:solidFill>
            <a:ln w="12700" cap="flat">
              <a:noFill/>
              <a:miter lim="400000"/>
            </a:ln>
            <a:effectLst/>
          </p:spPr>
          <p:txBody>
            <a:bodyPr wrap="square" lIns="34891" tIns="34891" rIns="34891" bIns="34891" numCol="1" anchor="ctr">
              <a:noAutofit/>
            </a:bodyPr>
            <a:lstStyle/>
            <a:p>
              <a:pPr algn="just">
                <a:lnSpc>
                  <a:spcPct val="120000"/>
                </a:lnSpc>
                <a:defRPr sz="3200">
                  <a:solidFill>
                    <a:srgbClr val="FFFFFF"/>
                  </a:solidFill>
                  <a:latin typeface="Helvetica Light"/>
                  <a:ea typeface="Helvetica Light"/>
                  <a:cs typeface="Helvetica Light"/>
                  <a:sym typeface="Helvetica Light"/>
                </a:defRPr>
              </a:pPr>
              <a:endParaRPr sz="695">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0" name="文本框 59"/>
          <p:cNvSpPr txBox="1"/>
          <p:nvPr/>
        </p:nvSpPr>
        <p:spPr>
          <a:xfrm>
            <a:off x="3566258" y="779498"/>
            <a:ext cx="5256571" cy="769441"/>
          </a:xfrm>
          <a:prstGeom prst="rect">
            <a:avLst/>
          </a:prstGeom>
          <a:noFill/>
        </p:spPr>
        <p:txBody>
          <a:bodyPr wrap="square" lIns="91440" tIns="45720" rIns="91440" bIns="45720" rtlCol="0">
            <a:spAutoFit/>
          </a:bodyPr>
          <a:lstStyle/>
          <a:p>
            <a:pPr algn="ctr"/>
            <a:r>
              <a:rPr kumimoji="1" lang="zh-CN" altLang="en-US" sz="4400" b="1" dirty="0">
                <a:solidFill>
                  <a:schemeClr val="bg1"/>
                </a:solidFill>
                <a:cs typeface="+mn-ea"/>
                <a:sym typeface="+mn-lt"/>
              </a:rPr>
              <a:t>添加您的标题</a:t>
            </a:r>
          </a:p>
        </p:txBody>
      </p:sp>
    </p:spTree>
    <p:extLst>
      <p:ext uri="{BB962C8B-B14F-4D97-AF65-F5344CB8AC3E}">
        <p14:creationId xmlns:p14="http://schemas.microsoft.com/office/powerpoint/2010/main" val="22421391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additive="base">
                                        <p:cTn id="12" dur="500" fill="hold"/>
                                        <p:tgtEl>
                                          <p:spTgt spid="20"/>
                                        </p:tgtEl>
                                        <p:attrNameLst>
                                          <p:attrName>ppt_x</p:attrName>
                                        </p:attrNameLst>
                                      </p:cBhvr>
                                      <p:tavLst>
                                        <p:tav tm="0">
                                          <p:val>
                                            <p:strVal val="#ppt_x"/>
                                          </p:val>
                                        </p:tav>
                                        <p:tav tm="100000">
                                          <p:val>
                                            <p:strVal val="#ppt_x"/>
                                          </p:val>
                                        </p:tav>
                                      </p:tavLst>
                                    </p:anim>
                                    <p:anim calcmode="lin" valueType="num">
                                      <p:cBhvr additive="base">
                                        <p:cTn id="13" dur="500" fill="hold"/>
                                        <p:tgtEl>
                                          <p:spTgt spid="20"/>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ppt_x"/>
                                          </p:val>
                                        </p:tav>
                                        <p:tav tm="100000">
                                          <p:val>
                                            <p:strVal val="#ppt_x"/>
                                          </p:val>
                                        </p:tav>
                                      </p:tavLst>
                                    </p:anim>
                                    <p:anim calcmode="lin" valueType="num">
                                      <p:cBhvr additive="base">
                                        <p:cTn id="18" dur="500" fill="hold"/>
                                        <p:tgtEl>
                                          <p:spTgt spid="17"/>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additive="base">
                                        <p:cTn id="22" dur="500" fill="hold"/>
                                        <p:tgtEl>
                                          <p:spTgt spid="14"/>
                                        </p:tgtEl>
                                        <p:attrNameLst>
                                          <p:attrName>ppt_x</p:attrName>
                                        </p:attrNameLst>
                                      </p:cBhvr>
                                      <p:tavLst>
                                        <p:tav tm="0">
                                          <p:val>
                                            <p:strVal val="#ppt_x"/>
                                          </p:val>
                                        </p:tav>
                                        <p:tav tm="100000">
                                          <p:val>
                                            <p:strVal val="#ppt_x"/>
                                          </p:val>
                                        </p:tav>
                                      </p:tavLst>
                                    </p:anim>
                                    <p:anim calcmode="lin" valueType="num">
                                      <p:cBhvr additive="base">
                                        <p:cTn id="23" dur="500" fill="hold"/>
                                        <p:tgtEl>
                                          <p:spTgt spid="14"/>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27">
                                            <p:txEl>
                                              <p:pRg st="0" end="0"/>
                                            </p:txEl>
                                          </p:spTgt>
                                        </p:tgtEl>
                                        <p:attrNameLst>
                                          <p:attrName>style.visibility</p:attrName>
                                        </p:attrNameLst>
                                      </p:cBhvr>
                                      <p:to>
                                        <p:strVal val="visible"/>
                                      </p:to>
                                    </p:set>
                                    <p:animEffect transition="in" filter="fade">
                                      <p:cBhvr>
                                        <p:cTn id="36" dur="500"/>
                                        <p:tgtEl>
                                          <p:spTgt spid="27">
                                            <p:txEl>
                                              <p:pRg st="0" end="0"/>
                                            </p:txEl>
                                          </p:spTgt>
                                        </p:tgtEl>
                                      </p:cBhvr>
                                    </p:animEffect>
                                  </p:childTnLst>
                                </p:cTn>
                              </p:par>
                            </p:childTnLst>
                          </p:cTn>
                        </p:par>
                        <p:par>
                          <p:cTn id="37" fill="hold">
                            <p:stCondLst>
                              <p:cond delay="3500"/>
                            </p:stCondLst>
                            <p:childTnLst>
                              <p:par>
                                <p:cTn id="38" presetID="10" presetClass="entr" presetSubtype="0" fill="hold" grpId="0" nodeType="afterEffect">
                                  <p:stCondLst>
                                    <p:cond delay="0"/>
                                  </p:stCondLst>
                                  <p:childTnLst>
                                    <p:set>
                                      <p:cBhvr>
                                        <p:cTn id="39" dur="1" fill="hold">
                                          <p:stCondLst>
                                            <p:cond delay="0"/>
                                          </p:stCondLst>
                                        </p:cTn>
                                        <p:tgtEl>
                                          <p:spTgt spid="28">
                                            <p:txEl>
                                              <p:pRg st="0" end="0"/>
                                            </p:txEl>
                                          </p:spTgt>
                                        </p:tgtEl>
                                        <p:attrNameLst>
                                          <p:attrName>style.visibility</p:attrName>
                                        </p:attrNameLst>
                                      </p:cBhvr>
                                      <p:to>
                                        <p:strVal val="visible"/>
                                      </p:to>
                                    </p:set>
                                    <p:animEffect transition="in" filter="fade">
                                      <p:cBhvr>
                                        <p:cTn id="40" dur="500"/>
                                        <p:tgtEl>
                                          <p:spTgt spid="28">
                                            <p:txEl>
                                              <p:pRg st="0" end="0"/>
                                            </p:txEl>
                                          </p:spTgt>
                                        </p:tgtEl>
                                      </p:cBhvr>
                                    </p:animEffect>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fade">
                                      <p:cBhvr>
                                        <p:cTn id="44" dur="500"/>
                                        <p:tgtEl>
                                          <p:spTgt spid="57"/>
                                        </p:tgtEl>
                                      </p:cBhvr>
                                    </p:animEffect>
                                  </p:childTnLst>
                                </p:cTn>
                              </p:par>
                            </p:childTnLst>
                          </p:cTn>
                        </p:par>
                        <p:par>
                          <p:cTn id="45" fill="hold">
                            <p:stCondLst>
                              <p:cond delay="4500"/>
                            </p:stCondLst>
                            <p:childTnLst>
                              <p:par>
                                <p:cTn id="46" presetID="10" presetClass="entr" presetSubtype="0" fill="hold" grpId="0" nodeType="afterEffect">
                                  <p:stCondLst>
                                    <p:cond delay="0"/>
                                  </p:stCondLst>
                                  <p:childTnLst>
                                    <p:set>
                                      <p:cBhvr>
                                        <p:cTn id="47" dur="1" fill="hold">
                                          <p:stCondLst>
                                            <p:cond delay="0"/>
                                          </p:stCondLst>
                                        </p:cTn>
                                        <p:tgtEl>
                                          <p:spTgt spid="29">
                                            <p:txEl>
                                              <p:pRg st="0" end="0"/>
                                            </p:txEl>
                                          </p:spTgt>
                                        </p:tgtEl>
                                        <p:attrNameLst>
                                          <p:attrName>style.visibility</p:attrName>
                                        </p:attrNameLst>
                                      </p:cBhvr>
                                      <p:to>
                                        <p:strVal val="visible"/>
                                      </p:to>
                                    </p:set>
                                    <p:animEffect transition="in" filter="fade">
                                      <p:cBhvr>
                                        <p:cTn id="48" dur="500"/>
                                        <p:tgtEl>
                                          <p:spTgt spid="29">
                                            <p:txEl>
                                              <p:pRg st="0" end="0"/>
                                            </p:txEl>
                                          </p:spTgt>
                                        </p:tgtEl>
                                      </p:cBhvr>
                                    </p:animEffect>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30">
                                            <p:txEl>
                                              <p:pRg st="0" end="0"/>
                                            </p:txEl>
                                          </p:spTgt>
                                        </p:tgtEl>
                                        <p:attrNameLst>
                                          <p:attrName>style.visibility</p:attrName>
                                        </p:attrNameLst>
                                      </p:cBhvr>
                                      <p:to>
                                        <p:strVal val="visible"/>
                                      </p:to>
                                    </p:set>
                                    <p:animEffect transition="in" filter="fade">
                                      <p:cBhvr>
                                        <p:cTn id="52" dur="500"/>
                                        <p:tgtEl>
                                          <p:spTgt spid="30">
                                            <p:txEl>
                                              <p:pRg st="0" end="0"/>
                                            </p:txEl>
                                          </p:spTgt>
                                        </p:tgtEl>
                                      </p:cBhvr>
                                    </p:animEffect>
                                  </p:childTnLst>
                                </p:cTn>
                              </p:par>
                            </p:childTnLst>
                          </p:cTn>
                        </p:par>
                        <p:par>
                          <p:cTn id="53" fill="hold">
                            <p:stCondLst>
                              <p:cond delay="5500"/>
                            </p:stCondLst>
                            <p:childTnLst>
                              <p:par>
                                <p:cTn id="54" presetID="10" presetClass="entr" presetSubtype="0" fill="hold" nodeType="afterEffect">
                                  <p:stCondLst>
                                    <p:cond delay="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childTnLst>
                          </p:cTn>
                        </p:par>
                        <p:par>
                          <p:cTn id="57" fill="hold">
                            <p:stCondLst>
                              <p:cond delay="6000"/>
                            </p:stCondLst>
                            <p:childTnLst>
                              <p:par>
                                <p:cTn id="58" presetID="10" presetClass="entr" presetSubtype="0" fill="hold" grpId="0" nodeType="afterEffect">
                                  <p:stCondLst>
                                    <p:cond delay="0"/>
                                  </p:stCondLst>
                                  <p:childTnLst>
                                    <p:set>
                                      <p:cBhvr>
                                        <p:cTn id="59" dur="1" fill="hold">
                                          <p:stCondLst>
                                            <p:cond delay="0"/>
                                          </p:stCondLst>
                                        </p:cTn>
                                        <p:tgtEl>
                                          <p:spTgt spid="31">
                                            <p:txEl>
                                              <p:pRg st="0" end="0"/>
                                            </p:txEl>
                                          </p:spTgt>
                                        </p:tgtEl>
                                        <p:attrNameLst>
                                          <p:attrName>style.visibility</p:attrName>
                                        </p:attrNameLst>
                                      </p:cBhvr>
                                      <p:to>
                                        <p:strVal val="visible"/>
                                      </p:to>
                                    </p:set>
                                    <p:animEffect transition="in" filter="fade">
                                      <p:cBhvr>
                                        <p:cTn id="60" dur="500"/>
                                        <p:tgtEl>
                                          <p:spTgt spid="31">
                                            <p:txEl>
                                              <p:pRg st="0" end="0"/>
                                            </p:txEl>
                                          </p:spTgt>
                                        </p:tgtEl>
                                      </p:cBhvr>
                                    </p:animEffect>
                                  </p:childTnLst>
                                </p:cTn>
                              </p:par>
                            </p:childTnLst>
                          </p:cTn>
                        </p:par>
                        <p:par>
                          <p:cTn id="61" fill="hold">
                            <p:stCondLst>
                              <p:cond delay="6500"/>
                            </p:stCondLst>
                            <p:childTnLst>
                              <p:par>
                                <p:cTn id="62" presetID="10" presetClass="entr" presetSubtype="0" fill="hold" grpId="0" nodeType="afterEffect">
                                  <p:stCondLst>
                                    <p:cond delay="0"/>
                                  </p:stCondLst>
                                  <p:childTnLst>
                                    <p:set>
                                      <p:cBhvr>
                                        <p:cTn id="63" dur="1" fill="hold">
                                          <p:stCondLst>
                                            <p:cond delay="0"/>
                                          </p:stCondLst>
                                        </p:cTn>
                                        <p:tgtEl>
                                          <p:spTgt spid="32">
                                            <p:txEl>
                                              <p:pRg st="0" end="0"/>
                                            </p:txEl>
                                          </p:spTgt>
                                        </p:tgtEl>
                                        <p:attrNameLst>
                                          <p:attrName>style.visibility</p:attrName>
                                        </p:attrNameLst>
                                      </p:cBhvr>
                                      <p:to>
                                        <p:strVal val="visible"/>
                                      </p:to>
                                    </p:set>
                                    <p:animEffect transition="in" filter="fade">
                                      <p:cBhvr>
                                        <p:cTn id="64" dur="500"/>
                                        <p:tgtEl>
                                          <p:spTgt spid="32">
                                            <p:txEl>
                                              <p:pRg st="0" end="0"/>
                                            </p:txEl>
                                          </p:spTgt>
                                        </p:tgtEl>
                                      </p:cBhvr>
                                    </p:animEffect>
                                  </p:childTnLst>
                                </p:cTn>
                              </p:par>
                            </p:childTnLst>
                          </p:cTn>
                        </p:par>
                        <p:par>
                          <p:cTn id="65" fill="hold">
                            <p:stCondLst>
                              <p:cond delay="7000"/>
                            </p:stCondLst>
                            <p:childTnLst>
                              <p:par>
                                <p:cTn id="66" presetID="10" presetClass="entr" presetSubtype="0" fill="hold" nodeType="afterEffect">
                                  <p:stCondLst>
                                    <p:cond delay="0"/>
                                  </p:stCondLst>
                                  <p:childTnLst>
                                    <p:set>
                                      <p:cBhvr>
                                        <p:cTn id="67" dur="1" fill="hold">
                                          <p:stCondLst>
                                            <p:cond delay="0"/>
                                          </p:stCondLst>
                                        </p:cTn>
                                        <p:tgtEl>
                                          <p:spTgt spid="54"/>
                                        </p:tgtEl>
                                        <p:attrNameLst>
                                          <p:attrName>style.visibility</p:attrName>
                                        </p:attrNameLst>
                                      </p:cBhvr>
                                      <p:to>
                                        <p:strVal val="visible"/>
                                      </p:to>
                                    </p:set>
                                    <p:animEffect transition="in" filter="fade">
                                      <p:cBhvr>
                                        <p:cTn id="68" dur="500"/>
                                        <p:tgtEl>
                                          <p:spTgt spid="54"/>
                                        </p:tgtEl>
                                      </p:cBhvr>
                                    </p:animEffect>
                                  </p:childTnLst>
                                </p:cTn>
                              </p:par>
                            </p:childTnLst>
                          </p:cTn>
                        </p:par>
                        <p:par>
                          <p:cTn id="69" fill="hold">
                            <p:stCondLst>
                              <p:cond delay="7500"/>
                            </p:stCondLst>
                            <p:childTnLst>
                              <p:par>
                                <p:cTn id="70" presetID="10" presetClass="entr" presetSubtype="0" fill="hold" grpId="0" nodeType="afterEffect">
                                  <p:stCondLst>
                                    <p:cond delay="0"/>
                                  </p:stCondLst>
                                  <p:childTnLst>
                                    <p:set>
                                      <p:cBhvr>
                                        <p:cTn id="71" dur="1" fill="hold">
                                          <p:stCondLst>
                                            <p:cond delay="0"/>
                                          </p:stCondLst>
                                        </p:cTn>
                                        <p:tgtEl>
                                          <p:spTgt spid="35">
                                            <p:txEl>
                                              <p:pRg st="0" end="0"/>
                                            </p:txEl>
                                          </p:spTgt>
                                        </p:tgtEl>
                                        <p:attrNameLst>
                                          <p:attrName>style.visibility</p:attrName>
                                        </p:attrNameLst>
                                      </p:cBhvr>
                                      <p:to>
                                        <p:strVal val="visible"/>
                                      </p:to>
                                    </p:set>
                                    <p:animEffect transition="in" filter="fade">
                                      <p:cBhvr>
                                        <p:cTn id="72" dur="500"/>
                                        <p:tgtEl>
                                          <p:spTgt spid="35">
                                            <p:txEl>
                                              <p:pRg st="0" end="0"/>
                                            </p:txEl>
                                          </p:spTgt>
                                        </p:tgtEl>
                                      </p:cBhvr>
                                    </p:animEffect>
                                  </p:childTnLst>
                                </p:cTn>
                              </p:par>
                            </p:childTnLst>
                          </p:cTn>
                        </p:par>
                        <p:par>
                          <p:cTn id="73" fill="hold">
                            <p:stCondLst>
                              <p:cond delay="8000"/>
                            </p:stCondLst>
                            <p:childTnLst>
                              <p:par>
                                <p:cTn id="74" presetID="10" presetClass="entr" presetSubtype="0" fill="hold" grpId="0" nodeType="afterEffect">
                                  <p:stCondLst>
                                    <p:cond delay="0"/>
                                  </p:stCondLst>
                                  <p:childTnLst>
                                    <p:set>
                                      <p:cBhvr>
                                        <p:cTn id="75" dur="1" fill="hold">
                                          <p:stCondLst>
                                            <p:cond delay="0"/>
                                          </p:stCondLst>
                                        </p:cTn>
                                        <p:tgtEl>
                                          <p:spTgt spid="26">
                                            <p:txEl>
                                              <p:pRg st="0" end="0"/>
                                            </p:txEl>
                                          </p:spTgt>
                                        </p:tgtEl>
                                        <p:attrNameLst>
                                          <p:attrName>style.visibility</p:attrName>
                                        </p:attrNameLst>
                                      </p:cBhvr>
                                      <p:to>
                                        <p:strVal val="visible"/>
                                      </p:to>
                                    </p:set>
                                    <p:animEffect transition="in" filter="fade">
                                      <p:cBhvr>
                                        <p:cTn id="76" dur="500"/>
                                        <p:tgtEl>
                                          <p:spTgt spid="26">
                                            <p:txEl>
                                              <p:pRg st="0" end="0"/>
                                            </p:txEl>
                                          </p:spTgt>
                                        </p:tgtEl>
                                      </p:cBhvr>
                                    </p:animEffect>
                                  </p:childTnLst>
                                </p:cTn>
                              </p:par>
                            </p:childTnLst>
                          </p:cTn>
                        </p:par>
                        <p:par>
                          <p:cTn id="77" fill="hold">
                            <p:stCondLst>
                              <p:cond delay="8500"/>
                            </p:stCondLst>
                            <p:childTnLst>
                              <p:par>
                                <p:cTn id="78" presetID="10" presetClass="entr" presetSubtype="0" fill="hold" nodeType="afterEffect">
                                  <p:stCondLst>
                                    <p:cond delay="0"/>
                                  </p:stCondLst>
                                  <p:childTnLst>
                                    <p:set>
                                      <p:cBhvr>
                                        <p:cTn id="79" dur="1" fill="hold">
                                          <p:stCondLst>
                                            <p:cond delay="0"/>
                                          </p:stCondLst>
                                        </p:cTn>
                                        <p:tgtEl>
                                          <p:spTgt spid="51"/>
                                        </p:tgtEl>
                                        <p:attrNameLst>
                                          <p:attrName>style.visibility</p:attrName>
                                        </p:attrNameLst>
                                      </p:cBhvr>
                                      <p:to>
                                        <p:strVal val="visible"/>
                                      </p:to>
                                    </p:set>
                                    <p:animEffect transition="in" filter="fade">
                                      <p:cBhvr>
                                        <p:cTn id="80" dur="500"/>
                                        <p:tgtEl>
                                          <p:spTgt spid="51"/>
                                        </p:tgtEl>
                                      </p:cBhvr>
                                    </p:animEffect>
                                  </p:childTnLst>
                                </p:cTn>
                              </p:par>
                            </p:childTnLst>
                          </p:cTn>
                        </p:par>
                        <p:par>
                          <p:cTn id="81" fill="hold">
                            <p:stCondLst>
                              <p:cond delay="9000"/>
                            </p:stCondLst>
                            <p:childTnLst>
                              <p:par>
                                <p:cTn id="82" presetID="10" presetClass="entr" presetSubtype="0" fill="hold" grpId="0" nodeType="afterEffect">
                                  <p:stCondLst>
                                    <p:cond delay="0"/>
                                  </p:stCondLst>
                                  <p:childTnLst>
                                    <p:set>
                                      <p:cBhvr>
                                        <p:cTn id="83" dur="1" fill="hold">
                                          <p:stCondLst>
                                            <p:cond delay="0"/>
                                          </p:stCondLst>
                                        </p:cTn>
                                        <p:tgtEl>
                                          <p:spTgt spid="33">
                                            <p:txEl>
                                              <p:pRg st="0" end="0"/>
                                            </p:txEl>
                                          </p:spTgt>
                                        </p:tgtEl>
                                        <p:attrNameLst>
                                          <p:attrName>style.visibility</p:attrName>
                                        </p:attrNameLst>
                                      </p:cBhvr>
                                      <p:to>
                                        <p:strVal val="visible"/>
                                      </p:to>
                                    </p:set>
                                    <p:animEffect transition="in" filter="fade">
                                      <p:cBhvr>
                                        <p:cTn id="84" dur="500"/>
                                        <p:tgtEl>
                                          <p:spTgt spid="33">
                                            <p:txEl>
                                              <p:pRg st="0" end="0"/>
                                            </p:txEl>
                                          </p:spTgt>
                                        </p:tgtEl>
                                      </p:cBhvr>
                                    </p:animEffect>
                                  </p:childTnLst>
                                </p:cTn>
                              </p:par>
                            </p:childTnLst>
                          </p:cTn>
                        </p:par>
                        <p:par>
                          <p:cTn id="85" fill="hold">
                            <p:stCondLst>
                              <p:cond delay="9500"/>
                            </p:stCondLst>
                            <p:childTnLst>
                              <p:par>
                                <p:cTn id="86" presetID="10" presetClass="entr" presetSubtype="0" fill="hold" grpId="0" nodeType="afterEffect">
                                  <p:stCondLst>
                                    <p:cond delay="0"/>
                                  </p:stCondLst>
                                  <p:childTnLst>
                                    <p:set>
                                      <p:cBhvr>
                                        <p:cTn id="87" dur="1" fill="hold">
                                          <p:stCondLst>
                                            <p:cond delay="0"/>
                                          </p:stCondLst>
                                        </p:cTn>
                                        <p:tgtEl>
                                          <p:spTgt spid="34">
                                            <p:txEl>
                                              <p:pRg st="0" end="0"/>
                                            </p:txEl>
                                          </p:spTgt>
                                        </p:tgtEl>
                                        <p:attrNameLst>
                                          <p:attrName>style.visibility</p:attrName>
                                        </p:attrNameLst>
                                      </p:cBhvr>
                                      <p:to>
                                        <p:strVal val="visible"/>
                                      </p:to>
                                    </p:set>
                                    <p:animEffect transition="in" filter="fade">
                                      <p:cBhvr>
                                        <p:cTn id="88" dur="500"/>
                                        <p:tgtEl>
                                          <p:spTgt spid="3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uild="p"/>
      <p:bldP spid="27" grpId="0" build="p"/>
      <p:bldP spid="28" grpId="0" build="p"/>
      <p:bldP spid="29" grpId="0" build="p"/>
      <p:bldP spid="30" grpId="0" build="p"/>
      <p:bldP spid="31" grpId="0" build="p"/>
      <p:bldP spid="32" grpId="0" build="p"/>
      <p:bldP spid="33" grpId="0" build="p"/>
      <p:bldP spid="34" grpId="0" build="p"/>
      <p:bldP spid="3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31427"/>
        </a:solidFill>
        <a:effectLst/>
      </p:bgPr>
    </p:bg>
    <p:spTree>
      <p:nvGrpSpPr>
        <p:cNvPr id="1" name=""/>
        <p:cNvGrpSpPr/>
        <p:nvPr/>
      </p:nvGrpSpPr>
      <p:grpSpPr>
        <a:xfrm>
          <a:off x="0" y="0"/>
          <a:ext cx="0" cy="0"/>
          <a:chOff x="0" y="0"/>
          <a:chExt cx="0" cy="0"/>
        </a:xfrm>
      </p:grpSpPr>
      <p:grpSp>
        <p:nvGrpSpPr>
          <p:cNvPr id="56" name="组合 55"/>
          <p:cNvGrpSpPr/>
          <p:nvPr/>
        </p:nvGrpSpPr>
        <p:grpSpPr>
          <a:xfrm>
            <a:off x="1574841" y="2226851"/>
            <a:ext cx="3180503" cy="3173205"/>
            <a:chOff x="2441575" y="5281613"/>
            <a:chExt cx="6388100" cy="6388100"/>
          </a:xfrm>
        </p:grpSpPr>
        <p:graphicFrame>
          <p:nvGraphicFramePr>
            <p:cNvPr id="57" name="Object 4"/>
            <p:cNvGraphicFramePr>
              <a:graphicFrameLocks noChangeAspect="1"/>
            </p:cNvGraphicFramePr>
            <p:nvPr>
              <p:extLst/>
            </p:nvPr>
          </p:nvGraphicFramePr>
          <p:xfrm>
            <a:off x="2441575" y="5281613"/>
            <a:ext cx="6388100" cy="6388100"/>
          </p:xfrm>
          <a:graphic>
            <a:graphicData uri="http://schemas.openxmlformats.org/drawingml/2006/chart">
              <c:chart xmlns:c="http://schemas.openxmlformats.org/drawingml/2006/chart" xmlns:r="http://schemas.openxmlformats.org/officeDocument/2006/relationships" r:id="rId3"/>
            </a:graphicData>
          </a:graphic>
        </p:graphicFrame>
        <p:sp>
          <p:nvSpPr>
            <p:cNvPr id="58" name="AutoShape 5"/>
            <p:cNvSpPr>
              <a:spLocks/>
            </p:cNvSpPr>
            <p:nvPr/>
          </p:nvSpPr>
          <p:spPr bwMode="auto">
            <a:xfrm>
              <a:off x="2946400" y="8189913"/>
              <a:ext cx="1079500" cy="977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2490"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25</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59" name="AutoShape 6"/>
            <p:cNvSpPr>
              <a:spLocks/>
            </p:cNvSpPr>
            <p:nvPr/>
          </p:nvSpPr>
          <p:spPr bwMode="auto">
            <a:xfrm>
              <a:off x="3860800" y="8450263"/>
              <a:ext cx="5461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1708"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60" name="AutoShape 7"/>
            <p:cNvSpPr>
              <a:spLocks/>
            </p:cNvSpPr>
            <p:nvPr/>
          </p:nvSpPr>
          <p:spPr bwMode="auto">
            <a:xfrm>
              <a:off x="6096000" y="6831013"/>
              <a:ext cx="1079500" cy="977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2490"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25</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61" name="AutoShape 8"/>
            <p:cNvSpPr>
              <a:spLocks/>
            </p:cNvSpPr>
            <p:nvPr/>
          </p:nvSpPr>
          <p:spPr bwMode="auto">
            <a:xfrm>
              <a:off x="7023100" y="7091363"/>
              <a:ext cx="5461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1708"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62" name="AutoShape 9"/>
            <p:cNvSpPr>
              <a:spLocks/>
            </p:cNvSpPr>
            <p:nvPr/>
          </p:nvSpPr>
          <p:spPr bwMode="auto">
            <a:xfrm>
              <a:off x="5359400" y="9828213"/>
              <a:ext cx="1079500" cy="977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2490"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25</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63" name="AutoShape 10"/>
            <p:cNvSpPr>
              <a:spLocks/>
            </p:cNvSpPr>
            <p:nvPr/>
          </p:nvSpPr>
          <p:spPr bwMode="auto">
            <a:xfrm>
              <a:off x="6286500" y="10088563"/>
              <a:ext cx="5461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1708"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64" name="AutoShape 11"/>
            <p:cNvSpPr>
              <a:spLocks/>
            </p:cNvSpPr>
            <p:nvPr/>
          </p:nvSpPr>
          <p:spPr bwMode="auto">
            <a:xfrm>
              <a:off x="4343400" y="6107113"/>
              <a:ext cx="1079500" cy="977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2490" b="0" i="0" u="none" strike="noStrike" kern="0" cap="none" spc="0" normalizeH="0" baseline="0" noProof="0">
                  <a:ln>
                    <a:noFill/>
                  </a:ln>
                  <a:solidFill>
                    <a:srgbClr val="FFFFFF"/>
                  </a:solidFill>
                  <a:effectLst/>
                  <a:uLnTx/>
                  <a:uFillTx/>
                  <a:latin typeface="微软雅黑" pitchFamily="34" charset="-122"/>
                  <a:ea typeface="微软雅黑" pitchFamily="34" charset="-122"/>
                  <a:cs typeface="Lato" charset="0"/>
                  <a:sym typeface="Lato" charset="0"/>
                </a:rPr>
                <a:t>5</a:t>
              </a:r>
              <a:endParaRPr kumimoji="0" lang="es-ES" sz="2490" b="0" i="0" u="none" strike="noStrike" kern="0" cap="none" spc="0" normalizeH="0" baseline="0" noProof="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sp>
          <p:nvSpPr>
            <p:cNvPr id="65" name="AutoShape 12"/>
            <p:cNvSpPr>
              <a:spLocks/>
            </p:cNvSpPr>
            <p:nvPr/>
          </p:nvSpPr>
          <p:spPr bwMode="auto">
            <a:xfrm>
              <a:off x="4813300" y="6367463"/>
              <a:ext cx="5461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39" tIns="36139" rIns="36139" bIns="36139" anchor="ctr"/>
            <a:lstStyle/>
            <a:p>
              <a:pPr marL="0" marR="0" lvl="0" indent="0" algn="l" defTabSz="290570" rtl="0" eaLnBrk="1" fontAlgn="auto" latinLnBrk="0" hangingPunct="1">
                <a:lnSpc>
                  <a:spcPct val="100000"/>
                </a:lnSpc>
                <a:spcBef>
                  <a:spcPts val="0"/>
                </a:spcBef>
                <a:spcAft>
                  <a:spcPts val="0"/>
                </a:spcAft>
                <a:buClrTx/>
                <a:buSzTx/>
                <a:buFont typeface="Arial" pitchFamily="34" charset="0"/>
                <a:buNone/>
                <a:tabLst/>
                <a:defRPr/>
              </a:pPr>
              <a:r>
                <a:rPr kumimoji="0" lang="es-ES" sz="1708" b="0" i="0" u="none" strike="noStrike" kern="0" cap="none" spc="0" normalizeH="0" baseline="0" noProof="0" dirty="0">
                  <a:ln>
                    <a:noFill/>
                  </a:ln>
                  <a:solidFill>
                    <a:srgbClr val="FFFFFF"/>
                  </a:solidFill>
                  <a:effectLst/>
                  <a:uLnTx/>
                  <a:uFillTx/>
                  <a:latin typeface="微软雅黑" pitchFamily="34" charset="-122"/>
                  <a:ea typeface="微软雅黑" pitchFamily="34" charset="-122"/>
                  <a:cs typeface="Lato" charset="0"/>
                  <a:sym typeface="Lato" charset="0"/>
                </a:rPr>
                <a:t>%</a:t>
              </a:r>
              <a:endParaRPr kumimoji="0" lang="es-ES" sz="2490" b="0" i="0" u="none" strike="noStrike" kern="0" cap="none" spc="0" normalizeH="0" baseline="0" noProof="0" dirty="0">
                <a:ln>
                  <a:noFill/>
                </a:ln>
                <a:solidFill>
                  <a:sysClr val="windowText" lastClr="000000"/>
                </a:solidFill>
                <a:effectLst/>
                <a:uLnTx/>
                <a:uFillTx/>
                <a:latin typeface="微软雅黑" pitchFamily="34" charset="-122"/>
                <a:ea typeface="微软雅黑" pitchFamily="34" charset="-122"/>
                <a:cs typeface="Gill Sans" charset="0"/>
                <a:sym typeface="Helvetica Light"/>
              </a:endParaRPr>
            </a:p>
          </p:txBody>
        </p:sp>
      </p:grpSp>
      <p:grpSp>
        <p:nvGrpSpPr>
          <p:cNvPr id="66" name="组合 65"/>
          <p:cNvGrpSpPr/>
          <p:nvPr/>
        </p:nvGrpSpPr>
        <p:grpSpPr>
          <a:xfrm>
            <a:off x="5898238" y="2319902"/>
            <a:ext cx="5494745" cy="582753"/>
            <a:chOff x="11125200" y="5468938"/>
            <a:chExt cx="11036300" cy="1173162"/>
          </a:xfrm>
        </p:grpSpPr>
        <p:sp>
          <p:nvSpPr>
            <p:cNvPr id="67" name="AutoShape 13"/>
            <p:cNvSpPr>
              <a:spLocks/>
            </p:cNvSpPr>
            <p:nvPr/>
          </p:nvSpPr>
          <p:spPr bwMode="auto">
            <a:xfrm>
              <a:off x="12369800" y="6464300"/>
              <a:ext cx="9791700"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ACACA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68" name="AutoShape 14"/>
            <p:cNvSpPr>
              <a:spLocks/>
            </p:cNvSpPr>
            <p:nvPr/>
          </p:nvSpPr>
          <p:spPr bwMode="auto">
            <a:xfrm>
              <a:off x="11125200" y="6388100"/>
              <a:ext cx="6350000" cy="254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accent1"/>
            </a:solidFill>
            <a:ln>
              <a:noFill/>
            </a:ln>
            <a:effectLs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69" name="AutoShape 15"/>
            <p:cNvSpPr>
              <a:spLocks/>
            </p:cNvSpPr>
            <p:nvPr/>
          </p:nvSpPr>
          <p:spPr bwMode="auto">
            <a:xfrm>
              <a:off x="11125200" y="5908675"/>
              <a:ext cx="6896100" cy="27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just"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输入文字内容输入文字内容输入文字内容输入文字内容</a:t>
              </a:r>
              <a:r>
                <a:rPr kumimoji="0" lang="es-E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 elit.</a:t>
              </a:r>
              <a:endParaRPr kumimoji="0" lang="es-ES" sz="2703"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70" name="AutoShape 16"/>
            <p:cNvSpPr>
              <a:spLocks/>
            </p:cNvSpPr>
            <p:nvPr/>
          </p:nvSpPr>
          <p:spPr bwMode="auto">
            <a:xfrm>
              <a:off x="11125200" y="5468938"/>
              <a:ext cx="3556000" cy="368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es-ES" sz="1565" b="1"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Commercial</a:t>
              </a:r>
              <a:endParaRPr kumimoji="0" lang="es-ES" sz="2988"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71" name="组合 70"/>
          <p:cNvGrpSpPr/>
          <p:nvPr/>
        </p:nvGrpSpPr>
        <p:grpSpPr>
          <a:xfrm>
            <a:off x="5898238" y="3058003"/>
            <a:ext cx="5494745" cy="582753"/>
            <a:chOff x="11125200" y="6954838"/>
            <a:chExt cx="11036300" cy="1173162"/>
          </a:xfrm>
        </p:grpSpPr>
        <p:sp>
          <p:nvSpPr>
            <p:cNvPr id="72" name="AutoShape 17"/>
            <p:cNvSpPr>
              <a:spLocks/>
            </p:cNvSpPr>
            <p:nvPr/>
          </p:nvSpPr>
          <p:spPr bwMode="auto">
            <a:xfrm>
              <a:off x="12369800" y="7950200"/>
              <a:ext cx="9791700"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ACACA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73" name="AutoShape 18"/>
            <p:cNvSpPr>
              <a:spLocks/>
            </p:cNvSpPr>
            <p:nvPr/>
          </p:nvSpPr>
          <p:spPr bwMode="auto">
            <a:xfrm>
              <a:off x="11125200" y="7874000"/>
              <a:ext cx="7569200" cy="254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accent2"/>
            </a:solidFill>
            <a:ln>
              <a:noFill/>
            </a:ln>
            <a:effectLs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74" name="AutoShape 19"/>
            <p:cNvSpPr>
              <a:spLocks/>
            </p:cNvSpPr>
            <p:nvPr/>
          </p:nvSpPr>
          <p:spPr bwMode="auto">
            <a:xfrm>
              <a:off x="11125200" y="7394575"/>
              <a:ext cx="6896100" cy="27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just"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703"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75" name="AutoShape 20"/>
            <p:cNvSpPr>
              <a:spLocks/>
            </p:cNvSpPr>
            <p:nvPr/>
          </p:nvSpPr>
          <p:spPr bwMode="auto">
            <a:xfrm>
              <a:off x="11125200" y="6954838"/>
              <a:ext cx="3556000" cy="368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es-ES" sz="1565" b="1"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Lato" charset="0"/>
                  <a:sym typeface="Lato" charset="0"/>
                </a:rPr>
                <a:t>Individual</a:t>
              </a:r>
              <a:endParaRPr kumimoji="0" lang="es-ES" sz="2988"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76" name="组合 75"/>
          <p:cNvGrpSpPr/>
          <p:nvPr/>
        </p:nvGrpSpPr>
        <p:grpSpPr>
          <a:xfrm>
            <a:off x="5898238" y="3821339"/>
            <a:ext cx="5494745" cy="570136"/>
            <a:chOff x="11125200" y="8491538"/>
            <a:chExt cx="11036300" cy="1147762"/>
          </a:xfrm>
        </p:grpSpPr>
        <p:sp>
          <p:nvSpPr>
            <p:cNvPr id="77" name="AutoShape 21"/>
            <p:cNvSpPr>
              <a:spLocks/>
            </p:cNvSpPr>
            <p:nvPr/>
          </p:nvSpPr>
          <p:spPr bwMode="auto">
            <a:xfrm>
              <a:off x="12369800" y="9486900"/>
              <a:ext cx="9791700"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ACACA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78" name="AutoShape 22"/>
            <p:cNvSpPr>
              <a:spLocks/>
            </p:cNvSpPr>
            <p:nvPr/>
          </p:nvSpPr>
          <p:spPr bwMode="auto">
            <a:xfrm>
              <a:off x="11125200" y="9410700"/>
              <a:ext cx="4622800" cy="228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accent6"/>
            </a:solidFill>
            <a:ln w="12700">
              <a:miter lim="400000"/>
            </a:ln>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1565"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79" name="AutoShape 23"/>
            <p:cNvSpPr>
              <a:spLocks/>
            </p:cNvSpPr>
            <p:nvPr/>
          </p:nvSpPr>
          <p:spPr bwMode="auto">
            <a:xfrm>
              <a:off x="11125200" y="8931275"/>
              <a:ext cx="6896100" cy="27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just"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703"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80" name="AutoShape 24"/>
            <p:cNvSpPr>
              <a:spLocks/>
            </p:cNvSpPr>
            <p:nvPr/>
          </p:nvSpPr>
          <p:spPr bwMode="auto">
            <a:xfrm>
              <a:off x="11125200" y="8491538"/>
              <a:ext cx="3556000" cy="368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es-ES" sz="1565" b="1"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Lato" charset="0"/>
                  <a:sym typeface="Lato" charset="0"/>
                </a:rPr>
                <a:t>Corporative</a:t>
              </a:r>
              <a:endParaRPr kumimoji="0" lang="es-ES" sz="2988"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grpSp>
        <p:nvGrpSpPr>
          <p:cNvPr id="81" name="组合 80"/>
          <p:cNvGrpSpPr/>
          <p:nvPr/>
        </p:nvGrpSpPr>
        <p:grpSpPr>
          <a:xfrm>
            <a:off x="5898238" y="4609909"/>
            <a:ext cx="5494745" cy="582753"/>
            <a:chOff x="11125200" y="10079038"/>
            <a:chExt cx="11036300" cy="1173162"/>
          </a:xfrm>
        </p:grpSpPr>
        <p:sp>
          <p:nvSpPr>
            <p:cNvPr id="82" name="AutoShape 25"/>
            <p:cNvSpPr>
              <a:spLocks/>
            </p:cNvSpPr>
            <p:nvPr/>
          </p:nvSpPr>
          <p:spPr bwMode="auto">
            <a:xfrm>
              <a:off x="12369800" y="11074400"/>
              <a:ext cx="9791700" cy="101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ACACA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2774" b="0" i="0" u="none" strike="noStrike" kern="0" cap="none" spc="0" normalizeH="0" baseline="0" noProof="0">
                <a:ln>
                  <a:noFill/>
                </a:ln>
                <a:solidFill>
                  <a:prstClr val="white">
                    <a:lumMod val="85000"/>
                  </a:prstClr>
                </a:solidFill>
                <a:effectLst>
                  <a:outerShdw blurRad="38100" dist="38100" dir="2700000" algn="tl">
                    <a:srgbClr val="000000"/>
                  </a:outerShdw>
                </a:effectLst>
                <a:uLnTx/>
                <a:uFillTx/>
                <a:latin typeface="微软雅黑" pitchFamily="34" charset="-122"/>
                <a:ea typeface="微软雅黑" pitchFamily="34" charset="-122"/>
                <a:cs typeface="Gill Sans" charset="0"/>
                <a:sym typeface="Helvetica Light"/>
              </a:endParaRPr>
            </a:p>
          </p:txBody>
        </p:sp>
        <p:sp>
          <p:nvSpPr>
            <p:cNvPr id="83" name="AutoShape 26"/>
            <p:cNvSpPr>
              <a:spLocks/>
            </p:cNvSpPr>
            <p:nvPr/>
          </p:nvSpPr>
          <p:spPr bwMode="auto">
            <a:xfrm>
              <a:off x="11125200" y="10998200"/>
              <a:ext cx="1905000" cy="254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accent4"/>
            </a:solidFill>
            <a:ln w="12700">
              <a:miter lim="400000"/>
            </a:ln>
            <a:extLst/>
          </p:spPr>
          <p:txBody>
            <a:bodyPr lIns="0" tIns="0" rIns="0" bIns="0" anchor="ctr"/>
            <a:lstStyle/>
            <a:p>
              <a:pPr marL="0" marR="0" lvl="0" indent="0" algn="ctr" defTabSz="290570" rtl="0" eaLnBrk="1" fontAlgn="auto" latinLnBrk="0" hangingPunct="1">
                <a:lnSpc>
                  <a:spcPct val="100000"/>
                </a:lnSpc>
                <a:spcBef>
                  <a:spcPts val="0"/>
                </a:spcBef>
                <a:spcAft>
                  <a:spcPts val="0"/>
                </a:spcAft>
                <a:buClrTx/>
                <a:buSzTx/>
                <a:buFont typeface="Arial" pitchFamily="34" charset="0"/>
                <a:buNone/>
                <a:tabLst/>
                <a:defRPr/>
              </a:pPr>
              <a:endParaRPr kumimoji="0" lang="es-ES" sz="1565"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mn-cs"/>
                <a:sym typeface="Helvetica Light"/>
              </a:endParaRPr>
            </a:p>
          </p:txBody>
        </p:sp>
        <p:sp>
          <p:nvSpPr>
            <p:cNvPr id="84" name="AutoShape 27"/>
            <p:cNvSpPr>
              <a:spLocks/>
            </p:cNvSpPr>
            <p:nvPr/>
          </p:nvSpPr>
          <p:spPr bwMode="auto">
            <a:xfrm>
              <a:off x="11125200" y="10518775"/>
              <a:ext cx="6896100" cy="27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just" defTabSz="322154" rtl="0" eaLnBrk="1" fontAlgn="auto" latinLnBrk="0" hangingPunct="1">
                <a:lnSpc>
                  <a:spcPct val="100000"/>
                </a:lnSpc>
                <a:spcBef>
                  <a:spcPts val="846"/>
                </a:spcBef>
                <a:spcAft>
                  <a:spcPts val="0"/>
                </a:spcAft>
                <a:buClrTx/>
                <a:buSzTx/>
                <a:buFont typeface="Arial" pitchFamily="34" charset="0"/>
                <a:buNone/>
                <a:tabLst/>
                <a:defRPr/>
              </a:pPr>
              <a:r>
                <a:rPr kumimoji="0" lang="zh-CN" altLang="en-US" sz="996"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Lato" charset="0"/>
                  <a:sym typeface="Lato" charset="0"/>
                </a:rPr>
                <a:t>输入您的内容输入您的内容输入您的内容输入您的内容</a:t>
              </a:r>
              <a:endParaRPr kumimoji="0" lang="es-ES" sz="2703" b="0" i="0" u="none" strike="noStrike" kern="0" cap="none" spc="0" normalizeH="0" baseline="0" noProof="0" dirty="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sp>
          <p:nvSpPr>
            <p:cNvPr id="85" name="AutoShape 28"/>
            <p:cNvSpPr>
              <a:spLocks/>
            </p:cNvSpPr>
            <p:nvPr/>
          </p:nvSpPr>
          <p:spPr bwMode="auto">
            <a:xfrm>
              <a:off x="11125200" y="10079038"/>
              <a:ext cx="3556000" cy="368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marL="0" marR="0" lvl="0" indent="0" algn="l" defTabSz="322154" rtl="0" eaLnBrk="1" fontAlgn="auto" latinLnBrk="0" hangingPunct="1">
                <a:lnSpc>
                  <a:spcPct val="100000"/>
                </a:lnSpc>
                <a:spcBef>
                  <a:spcPts val="846"/>
                </a:spcBef>
                <a:spcAft>
                  <a:spcPts val="0"/>
                </a:spcAft>
                <a:buClrTx/>
                <a:buSzTx/>
                <a:buFont typeface="Arial" pitchFamily="34" charset="0"/>
                <a:buNone/>
                <a:tabLst/>
                <a:defRPr/>
              </a:pPr>
              <a:r>
                <a:rPr kumimoji="0" lang="es-ES" sz="1565" b="1"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Lato" charset="0"/>
                  <a:sym typeface="Lato" charset="0"/>
                </a:rPr>
                <a:t>Delivery</a:t>
              </a:r>
              <a:endParaRPr kumimoji="0" lang="es-ES" sz="2988" b="0" i="0" u="none" strike="noStrike" kern="0" cap="none" spc="0" normalizeH="0" baseline="0" noProof="0">
                <a:ln>
                  <a:noFill/>
                </a:ln>
                <a:solidFill>
                  <a:prstClr val="white">
                    <a:lumMod val="85000"/>
                  </a:prstClr>
                </a:solidFill>
                <a:effectLst/>
                <a:uLnTx/>
                <a:uFillTx/>
                <a:latin typeface="微软雅黑" pitchFamily="34" charset="-122"/>
                <a:ea typeface="微软雅黑" pitchFamily="34" charset="-122"/>
                <a:cs typeface="Gill Sans" charset="0"/>
                <a:sym typeface="Helvetica Light"/>
              </a:endParaRPr>
            </a:p>
          </p:txBody>
        </p:sp>
      </p:grpSp>
      <p:sp>
        <p:nvSpPr>
          <p:cNvPr id="86" name="TextBox 27"/>
          <p:cNvSpPr txBox="1">
            <a:spLocks noChangeArrowheads="1"/>
          </p:cNvSpPr>
          <p:nvPr/>
        </p:nvSpPr>
        <p:spPr bwMode="auto">
          <a:xfrm>
            <a:off x="1580004" y="936491"/>
            <a:ext cx="3970045" cy="339725"/>
          </a:xfrm>
          <a:prstGeom prst="rect">
            <a:avLst/>
          </a:prstGeom>
          <a:noFill/>
          <a:ln w="9525">
            <a:noFill/>
            <a:miter lim="800000"/>
            <a:headEnd/>
            <a:tailEnd/>
          </a:ln>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6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rPr>
              <a:t>添加标题</a:t>
            </a:r>
            <a:endParaRPr kumimoji="0" lang="id-ID" altLang="en-US" sz="1600" b="1" i="0" u="none" strike="noStrike" kern="1200" cap="none" spc="0" normalizeH="0" baseline="0" noProof="0">
              <a:ln>
                <a:noFill/>
              </a:ln>
              <a:solidFill>
                <a:prstClr val="white"/>
              </a:solidFill>
              <a:effectLst/>
              <a:uLnTx/>
              <a:uFillTx/>
              <a:latin typeface="微软雅黑" pitchFamily="34" charset="-122"/>
              <a:ea typeface="微软雅黑" pitchFamily="34" charset="-122"/>
              <a:cs typeface="+mn-cs"/>
            </a:endParaRPr>
          </a:p>
        </p:txBody>
      </p:sp>
      <p:sp>
        <p:nvSpPr>
          <p:cNvPr id="87" name="Rectangle 28"/>
          <p:cNvSpPr>
            <a:spLocks noChangeArrowheads="1"/>
          </p:cNvSpPr>
          <p:nvPr/>
        </p:nvSpPr>
        <p:spPr bwMode="auto">
          <a:xfrm>
            <a:off x="1580004" y="1244466"/>
            <a:ext cx="9216478" cy="523220"/>
          </a:xfrm>
          <a:prstGeom prst="rect">
            <a:avLst/>
          </a:prstGeom>
          <a:noFill/>
          <a:ln w="9525">
            <a:noFill/>
            <a:miter lim="800000"/>
            <a:headEnd/>
            <a:tailEnd/>
          </a:ln>
        </p:spPr>
        <p:txBody>
          <a:bodyPr wrap="square">
            <a:spAutoFit/>
          </a:bodyPr>
          <a:lstStyle/>
          <a:p>
            <a:pPr marL="0" marR="0" lvl="0" indent="0" algn="just"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400" b="0"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rPr>
              <a:t>小这里输入文字说明这里输入文字说明这里输入文字说明这里输入文字说明这里输入文字说明这里输入文字说明这里输入文字说明这里输入文字说明这里输入文字说明。</a:t>
            </a:r>
          </a:p>
        </p:txBody>
      </p:sp>
    </p:spTree>
    <p:extLst>
      <p:ext uri="{BB962C8B-B14F-4D97-AF65-F5344CB8AC3E}">
        <p14:creationId xmlns:p14="http://schemas.microsoft.com/office/powerpoint/2010/main" val="5812414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p:cTn id="7" dur="500" fill="hold"/>
                                        <p:tgtEl>
                                          <p:spTgt spid="56"/>
                                        </p:tgtEl>
                                        <p:attrNameLst>
                                          <p:attrName>ppt_w</p:attrName>
                                        </p:attrNameLst>
                                      </p:cBhvr>
                                      <p:tavLst>
                                        <p:tav tm="0">
                                          <p:val>
                                            <p:fltVal val="0"/>
                                          </p:val>
                                        </p:tav>
                                        <p:tav tm="100000">
                                          <p:val>
                                            <p:strVal val="#ppt_w"/>
                                          </p:val>
                                        </p:tav>
                                      </p:tavLst>
                                    </p:anim>
                                    <p:anim calcmode="lin" valueType="num">
                                      <p:cBhvr>
                                        <p:cTn id="8" dur="500" fill="hold"/>
                                        <p:tgtEl>
                                          <p:spTgt spid="56"/>
                                        </p:tgtEl>
                                        <p:attrNameLst>
                                          <p:attrName>ppt_h</p:attrName>
                                        </p:attrNameLst>
                                      </p:cBhvr>
                                      <p:tavLst>
                                        <p:tav tm="0">
                                          <p:val>
                                            <p:fltVal val="0"/>
                                          </p:val>
                                        </p:tav>
                                        <p:tav tm="100000">
                                          <p:val>
                                            <p:strVal val="#ppt_h"/>
                                          </p:val>
                                        </p:tav>
                                      </p:tavLst>
                                    </p:anim>
                                    <p:animEffect transition="in" filter="fade">
                                      <p:cBhvr>
                                        <p:cTn id="9" dur="500"/>
                                        <p:tgtEl>
                                          <p:spTgt spid="56"/>
                                        </p:tgtEl>
                                      </p:cBhvr>
                                    </p:animEffect>
                                  </p:childTnLst>
                                </p:cTn>
                              </p:par>
                            </p:childTnLst>
                          </p:cTn>
                        </p:par>
                        <p:par>
                          <p:cTn id="10" fill="hold">
                            <p:stCondLst>
                              <p:cond delay="500"/>
                            </p:stCondLst>
                            <p:childTnLst>
                              <p:par>
                                <p:cTn id="11" presetID="2" presetClass="entr" presetSubtype="8" fill="hold" nodeType="afterEffect">
                                  <p:stCondLst>
                                    <p:cond delay="0"/>
                                  </p:stCondLst>
                                  <p:childTnLst>
                                    <p:set>
                                      <p:cBhvr>
                                        <p:cTn id="12" dur="1" fill="hold">
                                          <p:stCondLst>
                                            <p:cond delay="0"/>
                                          </p:stCondLst>
                                        </p:cTn>
                                        <p:tgtEl>
                                          <p:spTgt spid="66"/>
                                        </p:tgtEl>
                                        <p:attrNameLst>
                                          <p:attrName>style.visibility</p:attrName>
                                        </p:attrNameLst>
                                      </p:cBhvr>
                                      <p:to>
                                        <p:strVal val="visible"/>
                                      </p:to>
                                    </p:set>
                                    <p:anim calcmode="lin" valueType="num">
                                      <p:cBhvr additive="base">
                                        <p:cTn id="13" dur="500" fill="hold"/>
                                        <p:tgtEl>
                                          <p:spTgt spid="66"/>
                                        </p:tgtEl>
                                        <p:attrNameLst>
                                          <p:attrName>ppt_x</p:attrName>
                                        </p:attrNameLst>
                                      </p:cBhvr>
                                      <p:tavLst>
                                        <p:tav tm="0">
                                          <p:val>
                                            <p:strVal val="0-#ppt_w/2"/>
                                          </p:val>
                                        </p:tav>
                                        <p:tav tm="100000">
                                          <p:val>
                                            <p:strVal val="#ppt_x"/>
                                          </p:val>
                                        </p:tav>
                                      </p:tavLst>
                                    </p:anim>
                                    <p:anim calcmode="lin" valueType="num">
                                      <p:cBhvr additive="base">
                                        <p:cTn id="14" dur="500" fill="hold"/>
                                        <p:tgtEl>
                                          <p:spTgt spid="66"/>
                                        </p:tgtEl>
                                        <p:attrNameLst>
                                          <p:attrName>ppt_y</p:attrName>
                                        </p:attrNameLst>
                                      </p:cBhvr>
                                      <p:tavLst>
                                        <p:tav tm="0">
                                          <p:val>
                                            <p:strVal val="#ppt_y"/>
                                          </p:val>
                                        </p:tav>
                                        <p:tav tm="100000">
                                          <p:val>
                                            <p:strVal val="#ppt_y"/>
                                          </p:val>
                                        </p:tav>
                                      </p:tavLst>
                                    </p:anim>
                                  </p:childTnLst>
                                </p:cTn>
                              </p:par>
                              <p:par>
                                <p:cTn id="15" presetID="2" presetClass="entr" presetSubtype="8" fill="hold" nodeType="withEffect">
                                  <p:stCondLst>
                                    <p:cond delay="0"/>
                                  </p:stCondLst>
                                  <p:childTnLst>
                                    <p:set>
                                      <p:cBhvr>
                                        <p:cTn id="16" dur="1" fill="hold">
                                          <p:stCondLst>
                                            <p:cond delay="0"/>
                                          </p:stCondLst>
                                        </p:cTn>
                                        <p:tgtEl>
                                          <p:spTgt spid="71"/>
                                        </p:tgtEl>
                                        <p:attrNameLst>
                                          <p:attrName>style.visibility</p:attrName>
                                        </p:attrNameLst>
                                      </p:cBhvr>
                                      <p:to>
                                        <p:strVal val="visible"/>
                                      </p:to>
                                    </p:set>
                                    <p:anim calcmode="lin" valueType="num">
                                      <p:cBhvr additive="base">
                                        <p:cTn id="17" dur="500" fill="hold"/>
                                        <p:tgtEl>
                                          <p:spTgt spid="71"/>
                                        </p:tgtEl>
                                        <p:attrNameLst>
                                          <p:attrName>ppt_x</p:attrName>
                                        </p:attrNameLst>
                                      </p:cBhvr>
                                      <p:tavLst>
                                        <p:tav tm="0">
                                          <p:val>
                                            <p:strVal val="0-#ppt_w/2"/>
                                          </p:val>
                                        </p:tav>
                                        <p:tav tm="100000">
                                          <p:val>
                                            <p:strVal val="#ppt_x"/>
                                          </p:val>
                                        </p:tav>
                                      </p:tavLst>
                                    </p:anim>
                                    <p:anim calcmode="lin" valueType="num">
                                      <p:cBhvr additive="base">
                                        <p:cTn id="18" dur="500" fill="hold"/>
                                        <p:tgtEl>
                                          <p:spTgt spid="71"/>
                                        </p:tgtEl>
                                        <p:attrNameLst>
                                          <p:attrName>ppt_y</p:attrName>
                                        </p:attrNameLst>
                                      </p:cBhvr>
                                      <p:tavLst>
                                        <p:tav tm="0">
                                          <p:val>
                                            <p:strVal val="#ppt_y"/>
                                          </p:val>
                                        </p:tav>
                                        <p:tav tm="100000">
                                          <p:val>
                                            <p:strVal val="#ppt_y"/>
                                          </p:val>
                                        </p:tav>
                                      </p:tavLst>
                                    </p:anim>
                                  </p:childTnLst>
                                </p:cTn>
                              </p:par>
                              <p:par>
                                <p:cTn id="19" presetID="2" presetClass="entr" presetSubtype="8" fill="hold" nodeType="withEffect">
                                  <p:stCondLst>
                                    <p:cond delay="0"/>
                                  </p:stCondLst>
                                  <p:childTnLst>
                                    <p:set>
                                      <p:cBhvr>
                                        <p:cTn id="20" dur="1" fill="hold">
                                          <p:stCondLst>
                                            <p:cond delay="0"/>
                                          </p:stCondLst>
                                        </p:cTn>
                                        <p:tgtEl>
                                          <p:spTgt spid="76"/>
                                        </p:tgtEl>
                                        <p:attrNameLst>
                                          <p:attrName>style.visibility</p:attrName>
                                        </p:attrNameLst>
                                      </p:cBhvr>
                                      <p:to>
                                        <p:strVal val="visible"/>
                                      </p:to>
                                    </p:set>
                                    <p:anim calcmode="lin" valueType="num">
                                      <p:cBhvr additive="base">
                                        <p:cTn id="21" dur="500" fill="hold"/>
                                        <p:tgtEl>
                                          <p:spTgt spid="76"/>
                                        </p:tgtEl>
                                        <p:attrNameLst>
                                          <p:attrName>ppt_x</p:attrName>
                                        </p:attrNameLst>
                                      </p:cBhvr>
                                      <p:tavLst>
                                        <p:tav tm="0">
                                          <p:val>
                                            <p:strVal val="0-#ppt_w/2"/>
                                          </p:val>
                                        </p:tav>
                                        <p:tav tm="100000">
                                          <p:val>
                                            <p:strVal val="#ppt_x"/>
                                          </p:val>
                                        </p:tav>
                                      </p:tavLst>
                                    </p:anim>
                                    <p:anim calcmode="lin" valueType="num">
                                      <p:cBhvr additive="base">
                                        <p:cTn id="22" dur="500" fill="hold"/>
                                        <p:tgtEl>
                                          <p:spTgt spid="76"/>
                                        </p:tgtEl>
                                        <p:attrNameLst>
                                          <p:attrName>ppt_y</p:attrName>
                                        </p:attrNameLst>
                                      </p:cBhvr>
                                      <p:tavLst>
                                        <p:tav tm="0">
                                          <p:val>
                                            <p:strVal val="#ppt_y"/>
                                          </p:val>
                                        </p:tav>
                                        <p:tav tm="100000">
                                          <p:val>
                                            <p:strVal val="#ppt_y"/>
                                          </p:val>
                                        </p:tav>
                                      </p:tavLst>
                                    </p:anim>
                                  </p:childTnLst>
                                </p:cTn>
                              </p:par>
                              <p:par>
                                <p:cTn id="23" presetID="2" presetClass="entr" presetSubtype="8" fill="hold" nodeType="withEffect">
                                  <p:stCondLst>
                                    <p:cond delay="0"/>
                                  </p:stCondLst>
                                  <p:childTnLst>
                                    <p:set>
                                      <p:cBhvr>
                                        <p:cTn id="24" dur="1" fill="hold">
                                          <p:stCondLst>
                                            <p:cond delay="0"/>
                                          </p:stCondLst>
                                        </p:cTn>
                                        <p:tgtEl>
                                          <p:spTgt spid="81"/>
                                        </p:tgtEl>
                                        <p:attrNameLst>
                                          <p:attrName>style.visibility</p:attrName>
                                        </p:attrNameLst>
                                      </p:cBhvr>
                                      <p:to>
                                        <p:strVal val="visible"/>
                                      </p:to>
                                    </p:set>
                                    <p:anim calcmode="lin" valueType="num">
                                      <p:cBhvr additive="base">
                                        <p:cTn id="25" dur="500" fill="hold"/>
                                        <p:tgtEl>
                                          <p:spTgt spid="81"/>
                                        </p:tgtEl>
                                        <p:attrNameLst>
                                          <p:attrName>ppt_x</p:attrName>
                                        </p:attrNameLst>
                                      </p:cBhvr>
                                      <p:tavLst>
                                        <p:tav tm="0">
                                          <p:val>
                                            <p:strVal val="0-#ppt_w/2"/>
                                          </p:val>
                                        </p:tav>
                                        <p:tav tm="100000">
                                          <p:val>
                                            <p:strVal val="#ppt_x"/>
                                          </p:val>
                                        </p:tav>
                                      </p:tavLst>
                                    </p:anim>
                                    <p:anim calcmode="lin" valueType="num">
                                      <p:cBhvr additive="base">
                                        <p:cTn id="26" dur="500" fill="hold"/>
                                        <p:tgtEl>
                                          <p:spTgt spid="8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文本框 74"/>
          <p:cNvSpPr txBox="1"/>
          <p:nvPr/>
        </p:nvSpPr>
        <p:spPr>
          <a:xfrm>
            <a:off x="3566258" y="779498"/>
            <a:ext cx="5256571" cy="769441"/>
          </a:xfrm>
          <a:prstGeom prst="rect">
            <a:avLst/>
          </a:prstGeom>
          <a:noFill/>
        </p:spPr>
        <p:txBody>
          <a:bodyPr wrap="square" lIns="91440" tIns="45720" rIns="91440" bIns="45720" rtlCol="0">
            <a:spAutoFit/>
          </a:bodyPr>
          <a:lstStyle/>
          <a:p>
            <a:pPr algn="ctr"/>
            <a:r>
              <a:rPr kumimoji="1" lang="zh-CN" altLang="en-US" sz="4400" b="1" dirty="0">
                <a:solidFill>
                  <a:schemeClr val="bg1"/>
                </a:solidFill>
                <a:cs typeface="+mn-ea"/>
                <a:sym typeface="+mn-lt"/>
              </a:rPr>
              <a:t>添加您的标题</a:t>
            </a:r>
          </a:p>
        </p:txBody>
      </p:sp>
      <p:sp>
        <p:nvSpPr>
          <p:cNvPr id="76" name="Freeform 5"/>
          <p:cNvSpPr>
            <a:spLocks/>
          </p:cNvSpPr>
          <p:nvPr/>
        </p:nvSpPr>
        <p:spPr bwMode="auto">
          <a:xfrm>
            <a:off x="6073894" y="1974079"/>
            <a:ext cx="4000500" cy="753533"/>
          </a:xfrm>
          <a:custGeom>
            <a:avLst/>
            <a:gdLst/>
            <a:ahLst/>
            <a:cxnLst>
              <a:cxn ang="0">
                <a:pos x="1756" y="356"/>
              </a:cxn>
              <a:cxn ang="0">
                <a:pos x="228" y="356"/>
              </a:cxn>
              <a:cxn ang="0">
                <a:pos x="0" y="0"/>
              </a:cxn>
              <a:cxn ang="0">
                <a:pos x="1761" y="0"/>
              </a:cxn>
              <a:cxn ang="0">
                <a:pos x="1890" y="185"/>
              </a:cxn>
              <a:cxn ang="0">
                <a:pos x="1756" y="356"/>
              </a:cxn>
            </a:cxnLst>
            <a:rect l="0" t="0" r="r" b="b"/>
            <a:pathLst>
              <a:path w="1890" h="356">
                <a:moveTo>
                  <a:pt x="1756" y="356"/>
                </a:moveTo>
                <a:lnTo>
                  <a:pt x="228" y="356"/>
                </a:lnTo>
                <a:lnTo>
                  <a:pt x="0" y="0"/>
                </a:lnTo>
                <a:lnTo>
                  <a:pt x="1761" y="0"/>
                </a:lnTo>
                <a:lnTo>
                  <a:pt x="1890" y="185"/>
                </a:lnTo>
                <a:lnTo>
                  <a:pt x="1756" y="356"/>
                </a:lnTo>
                <a:close/>
              </a:path>
            </a:pathLst>
          </a:custGeom>
          <a:solidFill>
            <a:srgbClr val="0070C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77" name="Freeform 6"/>
          <p:cNvSpPr>
            <a:spLocks/>
          </p:cNvSpPr>
          <p:nvPr/>
        </p:nvSpPr>
        <p:spPr bwMode="auto">
          <a:xfrm>
            <a:off x="6556493" y="2727612"/>
            <a:ext cx="4004733" cy="747184"/>
          </a:xfrm>
          <a:custGeom>
            <a:avLst/>
            <a:gdLst/>
            <a:ahLst/>
            <a:cxnLst>
              <a:cxn ang="0">
                <a:pos x="1892" y="182"/>
              </a:cxn>
              <a:cxn ang="0">
                <a:pos x="1756" y="353"/>
              </a:cxn>
              <a:cxn ang="0">
                <a:pos x="228" y="353"/>
              </a:cxn>
              <a:cxn ang="0">
                <a:pos x="0" y="0"/>
              </a:cxn>
              <a:cxn ang="0">
                <a:pos x="1763" y="0"/>
              </a:cxn>
              <a:cxn ang="0">
                <a:pos x="1892" y="182"/>
              </a:cxn>
            </a:cxnLst>
            <a:rect l="0" t="0" r="r" b="b"/>
            <a:pathLst>
              <a:path w="1892" h="353">
                <a:moveTo>
                  <a:pt x="1892" y="182"/>
                </a:moveTo>
                <a:lnTo>
                  <a:pt x="1756" y="353"/>
                </a:lnTo>
                <a:lnTo>
                  <a:pt x="228" y="353"/>
                </a:lnTo>
                <a:lnTo>
                  <a:pt x="0" y="0"/>
                </a:lnTo>
                <a:lnTo>
                  <a:pt x="1763" y="0"/>
                </a:lnTo>
                <a:lnTo>
                  <a:pt x="1892" y="182"/>
                </a:lnTo>
                <a:close/>
              </a:path>
            </a:pathLst>
          </a:custGeom>
          <a:solidFill>
            <a:srgbClr val="00B0F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78" name="Freeform 7"/>
          <p:cNvSpPr>
            <a:spLocks/>
          </p:cNvSpPr>
          <p:nvPr/>
        </p:nvSpPr>
        <p:spPr bwMode="auto">
          <a:xfrm>
            <a:off x="7043327" y="3474796"/>
            <a:ext cx="4000500" cy="753533"/>
          </a:xfrm>
          <a:custGeom>
            <a:avLst/>
            <a:gdLst/>
            <a:ahLst/>
            <a:cxnLst>
              <a:cxn ang="0">
                <a:pos x="1890" y="185"/>
              </a:cxn>
              <a:cxn ang="0">
                <a:pos x="1756" y="356"/>
              </a:cxn>
              <a:cxn ang="0">
                <a:pos x="228" y="356"/>
              </a:cxn>
              <a:cxn ang="0">
                <a:pos x="0" y="0"/>
              </a:cxn>
              <a:cxn ang="0">
                <a:pos x="1761" y="0"/>
              </a:cxn>
              <a:cxn ang="0">
                <a:pos x="1890" y="185"/>
              </a:cxn>
            </a:cxnLst>
            <a:rect l="0" t="0" r="r" b="b"/>
            <a:pathLst>
              <a:path w="1890" h="356">
                <a:moveTo>
                  <a:pt x="1890" y="185"/>
                </a:moveTo>
                <a:lnTo>
                  <a:pt x="1756" y="356"/>
                </a:lnTo>
                <a:lnTo>
                  <a:pt x="228" y="356"/>
                </a:lnTo>
                <a:lnTo>
                  <a:pt x="0" y="0"/>
                </a:lnTo>
                <a:lnTo>
                  <a:pt x="1761" y="0"/>
                </a:lnTo>
                <a:lnTo>
                  <a:pt x="1890" y="185"/>
                </a:lnTo>
                <a:close/>
              </a:path>
            </a:pathLst>
          </a:custGeom>
          <a:solidFill>
            <a:srgbClr val="0070C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79" name="Freeform 8"/>
          <p:cNvSpPr>
            <a:spLocks/>
          </p:cNvSpPr>
          <p:nvPr/>
        </p:nvSpPr>
        <p:spPr bwMode="auto">
          <a:xfrm>
            <a:off x="7525927" y="4228329"/>
            <a:ext cx="4004733" cy="747184"/>
          </a:xfrm>
          <a:custGeom>
            <a:avLst/>
            <a:gdLst/>
            <a:ahLst/>
            <a:cxnLst>
              <a:cxn ang="0">
                <a:pos x="1756" y="353"/>
              </a:cxn>
              <a:cxn ang="0">
                <a:pos x="228" y="353"/>
              </a:cxn>
              <a:cxn ang="0">
                <a:pos x="0" y="0"/>
              </a:cxn>
              <a:cxn ang="0">
                <a:pos x="1761" y="0"/>
              </a:cxn>
              <a:cxn ang="0">
                <a:pos x="1892" y="184"/>
              </a:cxn>
              <a:cxn ang="0">
                <a:pos x="1756" y="353"/>
              </a:cxn>
            </a:cxnLst>
            <a:rect l="0" t="0" r="r" b="b"/>
            <a:pathLst>
              <a:path w="1892" h="353">
                <a:moveTo>
                  <a:pt x="1756" y="353"/>
                </a:moveTo>
                <a:lnTo>
                  <a:pt x="228" y="353"/>
                </a:lnTo>
                <a:lnTo>
                  <a:pt x="0" y="0"/>
                </a:lnTo>
                <a:lnTo>
                  <a:pt x="1761" y="0"/>
                </a:lnTo>
                <a:lnTo>
                  <a:pt x="1892" y="184"/>
                </a:lnTo>
                <a:lnTo>
                  <a:pt x="1756" y="353"/>
                </a:lnTo>
                <a:close/>
              </a:path>
            </a:pathLst>
          </a:custGeom>
          <a:solidFill>
            <a:srgbClr val="00B0F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grpSp>
        <p:nvGrpSpPr>
          <p:cNvPr id="80" name="Group 26"/>
          <p:cNvGrpSpPr/>
          <p:nvPr/>
        </p:nvGrpSpPr>
        <p:grpSpPr>
          <a:xfrm>
            <a:off x="3940294" y="3860030"/>
            <a:ext cx="3934884" cy="1911351"/>
            <a:chOff x="1727200" y="2895601"/>
            <a:chExt cx="2951163" cy="1433513"/>
          </a:xfrm>
        </p:grpSpPr>
        <p:sp>
          <p:nvSpPr>
            <p:cNvPr id="81" name="Freeform 9"/>
            <p:cNvSpPr>
              <a:spLocks/>
            </p:cNvSpPr>
            <p:nvPr/>
          </p:nvSpPr>
          <p:spPr bwMode="auto">
            <a:xfrm>
              <a:off x="2047875" y="2895601"/>
              <a:ext cx="2333625" cy="858838"/>
            </a:xfrm>
            <a:custGeom>
              <a:avLst/>
              <a:gdLst/>
              <a:ahLst/>
              <a:cxnLst>
                <a:cxn ang="0">
                  <a:pos x="782" y="0"/>
                </a:cxn>
                <a:cxn ang="0">
                  <a:pos x="784" y="0"/>
                </a:cxn>
                <a:cxn ang="0">
                  <a:pos x="787" y="3"/>
                </a:cxn>
                <a:cxn ang="0">
                  <a:pos x="1470" y="255"/>
                </a:cxn>
                <a:cxn ang="0">
                  <a:pos x="811" y="541"/>
                </a:cxn>
                <a:cxn ang="0">
                  <a:pos x="0" y="268"/>
                </a:cxn>
                <a:cxn ang="0">
                  <a:pos x="4" y="262"/>
                </a:cxn>
                <a:cxn ang="0">
                  <a:pos x="782" y="0"/>
                </a:cxn>
              </a:cxnLst>
              <a:rect l="0" t="0" r="r" b="b"/>
              <a:pathLst>
                <a:path w="1470" h="541">
                  <a:moveTo>
                    <a:pt x="782" y="0"/>
                  </a:moveTo>
                  <a:lnTo>
                    <a:pt x="784" y="0"/>
                  </a:lnTo>
                  <a:lnTo>
                    <a:pt x="787" y="3"/>
                  </a:lnTo>
                  <a:lnTo>
                    <a:pt x="1470" y="255"/>
                  </a:lnTo>
                  <a:lnTo>
                    <a:pt x="811" y="541"/>
                  </a:lnTo>
                  <a:lnTo>
                    <a:pt x="0" y="268"/>
                  </a:lnTo>
                  <a:lnTo>
                    <a:pt x="4" y="262"/>
                  </a:lnTo>
                  <a:lnTo>
                    <a:pt x="782" y="0"/>
                  </a:lnTo>
                  <a:close/>
                </a:path>
              </a:pathLst>
            </a:custGeom>
            <a:solidFill>
              <a:srgbClr val="00B0F0">
                <a:lumMod val="60000"/>
                <a:lumOff val="40000"/>
              </a:srgb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82" name="Freeform 10"/>
            <p:cNvSpPr>
              <a:spLocks/>
            </p:cNvSpPr>
            <p:nvPr/>
          </p:nvSpPr>
          <p:spPr bwMode="auto">
            <a:xfrm>
              <a:off x="3335338" y="3300413"/>
              <a:ext cx="1343025" cy="1028700"/>
            </a:xfrm>
            <a:custGeom>
              <a:avLst/>
              <a:gdLst/>
              <a:ahLst/>
              <a:cxnLst>
                <a:cxn ang="0">
                  <a:pos x="662" y="0"/>
                </a:cxn>
                <a:cxn ang="0">
                  <a:pos x="846" y="290"/>
                </a:cxn>
                <a:cxn ang="0">
                  <a:pos x="17" y="648"/>
                </a:cxn>
                <a:cxn ang="0">
                  <a:pos x="0" y="286"/>
                </a:cxn>
                <a:cxn ang="0">
                  <a:pos x="659" y="0"/>
                </a:cxn>
                <a:cxn ang="0">
                  <a:pos x="662" y="0"/>
                </a:cxn>
              </a:cxnLst>
              <a:rect l="0" t="0" r="r" b="b"/>
              <a:pathLst>
                <a:path w="846" h="648">
                  <a:moveTo>
                    <a:pt x="662" y="0"/>
                  </a:moveTo>
                  <a:lnTo>
                    <a:pt x="846" y="290"/>
                  </a:lnTo>
                  <a:lnTo>
                    <a:pt x="17" y="648"/>
                  </a:lnTo>
                  <a:lnTo>
                    <a:pt x="0" y="286"/>
                  </a:lnTo>
                  <a:lnTo>
                    <a:pt x="659" y="0"/>
                  </a:lnTo>
                  <a:lnTo>
                    <a:pt x="662" y="0"/>
                  </a:lnTo>
                  <a:close/>
                </a:path>
              </a:pathLst>
            </a:custGeom>
            <a:solidFill>
              <a:srgbClr val="00B0F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83" name="Freeform 11"/>
            <p:cNvSpPr>
              <a:spLocks/>
            </p:cNvSpPr>
            <p:nvPr/>
          </p:nvSpPr>
          <p:spPr bwMode="auto">
            <a:xfrm>
              <a:off x="1727200" y="3321051"/>
              <a:ext cx="1635125" cy="1008063"/>
            </a:xfrm>
            <a:custGeom>
              <a:avLst/>
              <a:gdLst/>
              <a:ahLst/>
              <a:cxnLst>
                <a:cxn ang="0">
                  <a:pos x="1030" y="635"/>
                </a:cxn>
                <a:cxn ang="0">
                  <a:pos x="0" y="305"/>
                </a:cxn>
                <a:cxn ang="0">
                  <a:pos x="202" y="0"/>
                </a:cxn>
                <a:cxn ang="0">
                  <a:pos x="1013" y="273"/>
                </a:cxn>
                <a:cxn ang="0">
                  <a:pos x="1030" y="635"/>
                </a:cxn>
              </a:cxnLst>
              <a:rect l="0" t="0" r="r" b="b"/>
              <a:pathLst>
                <a:path w="1030" h="635">
                  <a:moveTo>
                    <a:pt x="1030" y="635"/>
                  </a:moveTo>
                  <a:lnTo>
                    <a:pt x="0" y="305"/>
                  </a:lnTo>
                  <a:lnTo>
                    <a:pt x="202" y="0"/>
                  </a:lnTo>
                  <a:lnTo>
                    <a:pt x="1013" y="273"/>
                  </a:lnTo>
                  <a:lnTo>
                    <a:pt x="1030" y="635"/>
                  </a:lnTo>
                  <a:close/>
                </a:path>
              </a:pathLst>
            </a:custGeom>
            <a:solidFill>
              <a:srgbClr val="00B0F0">
                <a:lumMod val="75000"/>
              </a:srgb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grpSp>
      <p:grpSp>
        <p:nvGrpSpPr>
          <p:cNvPr id="84" name="Group 27"/>
          <p:cNvGrpSpPr/>
          <p:nvPr/>
        </p:nvGrpSpPr>
        <p:grpSpPr>
          <a:xfrm>
            <a:off x="4454644" y="3182696"/>
            <a:ext cx="2937933" cy="1636184"/>
            <a:chOff x="2112963" y="2387601"/>
            <a:chExt cx="2203450" cy="1227138"/>
          </a:xfrm>
        </p:grpSpPr>
        <p:sp>
          <p:nvSpPr>
            <p:cNvPr id="85" name="Freeform 12"/>
            <p:cNvSpPr>
              <a:spLocks noEditPoints="1"/>
            </p:cNvSpPr>
            <p:nvPr/>
          </p:nvSpPr>
          <p:spPr bwMode="auto">
            <a:xfrm>
              <a:off x="2416175" y="2387601"/>
              <a:ext cx="1597025" cy="658813"/>
            </a:xfrm>
            <a:custGeom>
              <a:avLst/>
              <a:gdLst/>
              <a:ahLst/>
              <a:cxnLst>
                <a:cxn ang="0">
                  <a:pos x="535" y="0"/>
                </a:cxn>
                <a:cxn ang="0">
                  <a:pos x="1006" y="215"/>
                </a:cxn>
                <a:cxn ang="0">
                  <a:pos x="557" y="415"/>
                </a:cxn>
                <a:cxn ang="0">
                  <a:pos x="0" y="224"/>
                </a:cxn>
                <a:cxn ang="0">
                  <a:pos x="535" y="0"/>
                </a:cxn>
                <a:cxn ang="0">
                  <a:pos x="552" y="320"/>
                </a:cxn>
                <a:cxn ang="0">
                  <a:pos x="550" y="320"/>
                </a:cxn>
                <a:cxn ang="0">
                  <a:pos x="552" y="320"/>
                </a:cxn>
                <a:cxn ang="0">
                  <a:pos x="555" y="323"/>
                </a:cxn>
                <a:cxn ang="0">
                  <a:pos x="552" y="320"/>
                </a:cxn>
              </a:cxnLst>
              <a:rect l="0" t="0" r="r" b="b"/>
              <a:pathLst>
                <a:path w="1006" h="415">
                  <a:moveTo>
                    <a:pt x="535" y="0"/>
                  </a:moveTo>
                  <a:lnTo>
                    <a:pt x="1006" y="215"/>
                  </a:lnTo>
                  <a:lnTo>
                    <a:pt x="557" y="415"/>
                  </a:lnTo>
                  <a:lnTo>
                    <a:pt x="0" y="224"/>
                  </a:lnTo>
                  <a:lnTo>
                    <a:pt x="535" y="0"/>
                  </a:lnTo>
                  <a:close/>
                  <a:moveTo>
                    <a:pt x="552" y="320"/>
                  </a:moveTo>
                  <a:lnTo>
                    <a:pt x="550" y="320"/>
                  </a:lnTo>
                  <a:lnTo>
                    <a:pt x="552" y="320"/>
                  </a:lnTo>
                  <a:lnTo>
                    <a:pt x="555" y="323"/>
                  </a:lnTo>
                  <a:lnTo>
                    <a:pt x="552" y="320"/>
                  </a:lnTo>
                  <a:close/>
                </a:path>
              </a:pathLst>
            </a:custGeom>
            <a:solidFill>
              <a:srgbClr val="0070C0">
                <a:lumMod val="60000"/>
                <a:lumOff val="40000"/>
              </a:srgb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86" name="Freeform 13"/>
            <p:cNvSpPr>
              <a:spLocks/>
            </p:cNvSpPr>
            <p:nvPr/>
          </p:nvSpPr>
          <p:spPr bwMode="auto">
            <a:xfrm>
              <a:off x="3300413" y="2728913"/>
              <a:ext cx="1016000" cy="885825"/>
            </a:xfrm>
            <a:custGeom>
              <a:avLst/>
              <a:gdLst/>
              <a:ahLst/>
              <a:cxnLst>
                <a:cxn ang="0">
                  <a:pos x="449" y="0"/>
                </a:cxn>
                <a:cxn ang="0">
                  <a:pos x="454" y="2"/>
                </a:cxn>
                <a:cxn ang="0">
                  <a:pos x="640" y="292"/>
                </a:cxn>
                <a:cxn ang="0">
                  <a:pos x="17" y="558"/>
                </a:cxn>
                <a:cxn ang="0">
                  <a:pos x="0" y="200"/>
                </a:cxn>
                <a:cxn ang="0">
                  <a:pos x="449" y="0"/>
                </a:cxn>
              </a:cxnLst>
              <a:rect l="0" t="0" r="r" b="b"/>
              <a:pathLst>
                <a:path w="640" h="558">
                  <a:moveTo>
                    <a:pt x="449" y="0"/>
                  </a:moveTo>
                  <a:lnTo>
                    <a:pt x="454" y="2"/>
                  </a:lnTo>
                  <a:lnTo>
                    <a:pt x="640" y="292"/>
                  </a:lnTo>
                  <a:lnTo>
                    <a:pt x="17" y="558"/>
                  </a:lnTo>
                  <a:lnTo>
                    <a:pt x="0" y="200"/>
                  </a:lnTo>
                  <a:lnTo>
                    <a:pt x="449" y="0"/>
                  </a:lnTo>
                  <a:close/>
                </a:path>
              </a:pathLst>
            </a:custGeom>
            <a:solidFill>
              <a:srgbClr val="0070C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87" name="Freeform 14"/>
            <p:cNvSpPr>
              <a:spLocks/>
            </p:cNvSpPr>
            <p:nvPr/>
          </p:nvSpPr>
          <p:spPr bwMode="auto">
            <a:xfrm>
              <a:off x="2112963" y="2743201"/>
              <a:ext cx="1214438" cy="871538"/>
            </a:xfrm>
            <a:custGeom>
              <a:avLst/>
              <a:gdLst/>
              <a:ahLst/>
              <a:cxnLst>
                <a:cxn ang="0">
                  <a:pos x="0" y="296"/>
                </a:cxn>
                <a:cxn ang="0">
                  <a:pos x="191" y="0"/>
                </a:cxn>
                <a:cxn ang="0">
                  <a:pos x="748" y="191"/>
                </a:cxn>
                <a:cxn ang="0">
                  <a:pos x="765" y="549"/>
                </a:cxn>
                <a:cxn ang="0">
                  <a:pos x="0" y="296"/>
                </a:cxn>
              </a:cxnLst>
              <a:rect l="0" t="0" r="r" b="b"/>
              <a:pathLst>
                <a:path w="765" h="549">
                  <a:moveTo>
                    <a:pt x="0" y="296"/>
                  </a:moveTo>
                  <a:lnTo>
                    <a:pt x="191" y="0"/>
                  </a:lnTo>
                  <a:lnTo>
                    <a:pt x="748" y="191"/>
                  </a:lnTo>
                  <a:lnTo>
                    <a:pt x="765" y="549"/>
                  </a:lnTo>
                  <a:lnTo>
                    <a:pt x="0" y="296"/>
                  </a:lnTo>
                  <a:close/>
                </a:path>
              </a:pathLst>
            </a:custGeom>
            <a:solidFill>
              <a:srgbClr val="0070C0">
                <a:lumMod val="50000"/>
              </a:srgb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grpSp>
      <p:grpSp>
        <p:nvGrpSpPr>
          <p:cNvPr id="88" name="Group 28"/>
          <p:cNvGrpSpPr/>
          <p:nvPr/>
        </p:nvGrpSpPr>
        <p:grpSpPr>
          <a:xfrm>
            <a:off x="4952060" y="2596379"/>
            <a:ext cx="1943101" cy="1263651"/>
            <a:chOff x="2486025" y="1947863"/>
            <a:chExt cx="1457326" cy="947738"/>
          </a:xfrm>
        </p:grpSpPr>
        <p:sp>
          <p:nvSpPr>
            <p:cNvPr id="89" name="Freeform 15"/>
            <p:cNvSpPr>
              <a:spLocks/>
            </p:cNvSpPr>
            <p:nvPr/>
          </p:nvSpPr>
          <p:spPr bwMode="auto">
            <a:xfrm>
              <a:off x="2789238" y="1947863"/>
              <a:ext cx="858838" cy="366713"/>
            </a:xfrm>
            <a:custGeom>
              <a:avLst/>
              <a:gdLst/>
              <a:ahLst/>
              <a:cxnLst>
                <a:cxn ang="0">
                  <a:pos x="287" y="0"/>
                </a:cxn>
                <a:cxn ang="0">
                  <a:pos x="541" y="125"/>
                </a:cxn>
                <a:cxn ang="0">
                  <a:pos x="298" y="231"/>
                </a:cxn>
                <a:cxn ang="0">
                  <a:pos x="0" y="134"/>
                </a:cxn>
                <a:cxn ang="0">
                  <a:pos x="287" y="0"/>
                </a:cxn>
              </a:cxnLst>
              <a:rect l="0" t="0" r="r" b="b"/>
              <a:pathLst>
                <a:path w="541" h="231">
                  <a:moveTo>
                    <a:pt x="287" y="0"/>
                  </a:moveTo>
                  <a:lnTo>
                    <a:pt x="541" y="125"/>
                  </a:lnTo>
                  <a:lnTo>
                    <a:pt x="298" y="231"/>
                  </a:lnTo>
                  <a:lnTo>
                    <a:pt x="0" y="134"/>
                  </a:lnTo>
                  <a:lnTo>
                    <a:pt x="287" y="0"/>
                  </a:lnTo>
                  <a:close/>
                </a:path>
              </a:pathLst>
            </a:custGeom>
            <a:solidFill>
              <a:srgbClr val="00B0F0">
                <a:lumMod val="60000"/>
                <a:lumOff val="40000"/>
              </a:srgb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90" name="Freeform 16"/>
            <p:cNvSpPr>
              <a:spLocks/>
            </p:cNvSpPr>
            <p:nvPr/>
          </p:nvSpPr>
          <p:spPr bwMode="auto">
            <a:xfrm>
              <a:off x="3262313" y="2146301"/>
              <a:ext cx="681038" cy="749300"/>
            </a:xfrm>
            <a:custGeom>
              <a:avLst/>
              <a:gdLst/>
              <a:ahLst/>
              <a:cxnLst>
                <a:cxn ang="0">
                  <a:pos x="19" y="472"/>
                </a:cxn>
                <a:cxn ang="0">
                  <a:pos x="0" y="106"/>
                </a:cxn>
                <a:cxn ang="0">
                  <a:pos x="243" y="0"/>
                </a:cxn>
                <a:cxn ang="0">
                  <a:pos x="429" y="295"/>
                </a:cxn>
                <a:cxn ang="0">
                  <a:pos x="19" y="472"/>
                </a:cxn>
              </a:cxnLst>
              <a:rect l="0" t="0" r="r" b="b"/>
              <a:pathLst>
                <a:path w="429" h="472">
                  <a:moveTo>
                    <a:pt x="19" y="472"/>
                  </a:moveTo>
                  <a:lnTo>
                    <a:pt x="0" y="106"/>
                  </a:lnTo>
                  <a:lnTo>
                    <a:pt x="243" y="0"/>
                  </a:lnTo>
                  <a:lnTo>
                    <a:pt x="429" y="295"/>
                  </a:lnTo>
                  <a:lnTo>
                    <a:pt x="19" y="472"/>
                  </a:lnTo>
                  <a:close/>
                </a:path>
              </a:pathLst>
            </a:custGeom>
            <a:solidFill>
              <a:srgbClr val="00B0F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91" name="Freeform 17"/>
            <p:cNvSpPr>
              <a:spLocks/>
            </p:cNvSpPr>
            <p:nvPr/>
          </p:nvSpPr>
          <p:spPr bwMode="auto">
            <a:xfrm>
              <a:off x="2486025" y="2160588"/>
              <a:ext cx="806450" cy="735013"/>
            </a:xfrm>
            <a:custGeom>
              <a:avLst/>
              <a:gdLst/>
              <a:ahLst/>
              <a:cxnLst>
                <a:cxn ang="0">
                  <a:pos x="191" y="0"/>
                </a:cxn>
                <a:cxn ang="0">
                  <a:pos x="489" y="97"/>
                </a:cxn>
                <a:cxn ang="0">
                  <a:pos x="508" y="463"/>
                </a:cxn>
                <a:cxn ang="0">
                  <a:pos x="506" y="463"/>
                </a:cxn>
                <a:cxn ang="0">
                  <a:pos x="0" y="297"/>
                </a:cxn>
                <a:cxn ang="0">
                  <a:pos x="191" y="0"/>
                </a:cxn>
                <a:cxn ang="0">
                  <a:pos x="191" y="0"/>
                </a:cxn>
              </a:cxnLst>
              <a:rect l="0" t="0" r="r" b="b"/>
              <a:pathLst>
                <a:path w="508" h="463">
                  <a:moveTo>
                    <a:pt x="191" y="0"/>
                  </a:moveTo>
                  <a:lnTo>
                    <a:pt x="489" y="97"/>
                  </a:lnTo>
                  <a:lnTo>
                    <a:pt x="508" y="463"/>
                  </a:lnTo>
                  <a:lnTo>
                    <a:pt x="506" y="463"/>
                  </a:lnTo>
                  <a:lnTo>
                    <a:pt x="0" y="297"/>
                  </a:lnTo>
                  <a:lnTo>
                    <a:pt x="191" y="0"/>
                  </a:lnTo>
                  <a:lnTo>
                    <a:pt x="191" y="0"/>
                  </a:lnTo>
                  <a:close/>
                </a:path>
              </a:pathLst>
            </a:custGeom>
            <a:solidFill>
              <a:srgbClr val="00B0F0">
                <a:lumMod val="75000"/>
              </a:srgb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grpSp>
      <p:grpSp>
        <p:nvGrpSpPr>
          <p:cNvPr id="92" name="Group 29"/>
          <p:cNvGrpSpPr/>
          <p:nvPr/>
        </p:nvGrpSpPr>
        <p:grpSpPr>
          <a:xfrm>
            <a:off x="5453711" y="1974079"/>
            <a:ext cx="950383" cy="916517"/>
            <a:chOff x="2862263" y="1481138"/>
            <a:chExt cx="712787" cy="687388"/>
          </a:xfrm>
        </p:grpSpPr>
        <p:sp>
          <p:nvSpPr>
            <p:cNvPr id="93" name="Freeform 18"/>
            <p:cNvSpPr>
              <a:spLocks/>
            </p:cNvSpPr>
            <p:nvPr/>
          </p:nvSpPr>
          <p:spPr bwMode="auto">
            <a:xfrm>
              <a:off x="3219450" y="1481138"/>
              <a:ext cx="355600" cy="687388"/>
            </a:xfrm>
            <a:custGeom>
              <a:avLst/>
              <a:gdLst/>
              <a:ahLst/>
              <a:cxnLst>
                <a:cxn ang="0">
                  <a:pos x="224" y="347"/>
                </a:cxn>
                <a:cxn ang="0">
                  <a:pos x="22" y="433"/>
                </a:cxn>
                <a:cxn ang="0">
                  <a:pos x="0" y="0"/>
                </a:cxn>
                <a:cxn ang="0">
                  <a:pos x="224" y="347"/>
                </a:cxn>
              </a:cxnLst>
              <a:rect l="0" t="0" r="r" b="b"/>
              <a:pathLst>
                <a:path w="224" h="433">
                  <a:moveTo>
                    <a:pt x="224" y="347"/>
                  </a:moveTo>
                  <a:lnTo>
                    <a:pt x="22" y="433"/>
                  </a:lnTo>
                  <a:lnTo>
                    <a:pt x="0" y="0"/>
                  </a:lnTo>
                  <a:lnTo>
                    <a:pt x="224" y="347"/>
                  </a:lnTo>
                  <a:close/>
                </a:path>
              </a:pathLst>
            </a:custGeom>
            <a:solidFill>
              <a:srgbClr val="0070C0"/>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94" name="Freeform 19"/>
            <p:cNvSpPr>
              <a:spLocks/>
            </p:cNvSpPr>
            <p:nvPr/>
          </p:nvSpPr>
          <p:spPr bwMode="auto">
            <a:xfrm>
              <a:off x="2862263" y="1481138"/>
              <a:ext cx="392113" cy="687388"/>
            </a:xfrm>
            <a:custGeom>
              <a:avLst/>
              <a:gdLst/>
              <a:ahLst/>
              <a:cxnLst>
                <a:cxn ang="0">
                  <a:pos x="247" y="433"/>
                </a:cxn>
                <a:cxn ang="0">
                  <a:pos x="0" y="354"/>
                </a:cxn>
                <a:cxn ang="0">
                  <a:pos x="225" y="0"/>
                </a:cxn>
                <a:cxn ang="0">
                  <a:pos x="247" y="433"/>
                </a:cxn>
              </a:cxnLst>
              <a:rect l="0" t="0" r="r" b="b"/>
              <a:pathLst>
                <a:path w="247" h="433">
                  <a:moveTo>
                    <a:pt x="247" y="433"/>
                  </a:moveTo>
                  <a:lnTo>
                    <a:pt x="0" y="354"/>
                  </a:lnTo>
                  <a:lnTo>
                    <a:pt x="225" y="0"/>
                  </a:lnTo>
                  <a:lnTo>
                    <a:pt x="247" y="433"/>
                  </a:lnTo>
                  <a:close/>
                </a:path>
              </a:pathLst>
            </a:custGeom>
            <a:solidFill>
              <a:srgbClr val="0070C0">
                <a:lumMod val="75000"/>
              </a:srgb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grpSp>
      <p:sp>
        <p:nvSpPr>
          <p:cNvPr id="95" name="Freeform 52"/>
          <p:cNvSpPr>
            <a:spLocks noEditPoints="1"/>
          </p:cNvSpPr>
          <p:nvPr/>
        </p:nvSpPr>
        <p:spPr bwMode="auto">
          <a:xfrm>
            <a:off x="8094995" y="4427296"/>
            <a:ext cx="388909" cy="418413"/>
          </a:xfrm>
          <a:custGeom>
            <a:avLst/>
            <a:gdLst/>
            <a:ahLst/>
            <a:cxnLst>
              <a:cxn ang="0">
                <a:pos x="67" y="67"/>
              </a:cxn>
              <a:cxn ang="0">
                <a:pos x="61" y="72"/>
              </a:cxn>
              <a:cxn ang="0">
                <a:pos x="5" y="72"/>
              </a:cxn>
              <a:cxn ang="0">
                <a:pos x="0" y="67"/>
              </a:cxn>
              <a:cxn ang="0">
                <a:pos x="0" y="16"/>
              </a:cxn>
              <a:cxn ang="0">
                <a:pos x="5" y="11"/>
              </a:cxn>
              <a:cxn ang="0">
                <a:pos x="10" y="11"/>
              </a:cxn>
              <a:cxn ang="0">
                <a:pos x="10" y="7"/>
              </a:cxn>
              <a:cxn ang="0">
                <a:pos x="16" y="0"/>
              </a:cxn>
              <a:cxn ang="0">
                <a:pos x="19" y="0"/>
              </a:cxn>
              <a:cxn ang="0">
                <a:pos x="25" y="7"/>
              </a:cxn>
              <a:cxn ang="0">
                <a:pos x="25" y="11"/>
              </a:cxn>
              <a:cxn ang="0">
                <a:pos x="41" y="11"/>
              </a:cxn>
              <a:cxn ang="0">
                <a:pos x="41" y="7"/>
              </a:cxn>
              <a:cxn ang="0">
                <a:pos x="47" y="0"/>
              </a:cxn>
              <a:cxn ang="0">
                <a:pos x="50" y="0"/>
              </a:cxn>
              <a:cxn ang="0">
                <a:pos x="56" y="7"/>
              </a:cxn>
              <a:cxn ang="0">
                <a:pos x="56" y="11"/>
              </a:cxn>
              <a:cxn ang="0">
                <a:pos x="61" y="11"/>
              </a:cxn>
              <a:cxn ang="0">
                <a:pos x="67" y="16"/>
              </a:cxn>
              <a:cxn ang="0">
                <a:pos x="67" y="67"/>
              </a:cxn>
              <a:cxn ang="0">
                <a:pos x="61" y="67"/>
              </a:cxn>
              <a:cxn ang="0">
                <a:pos x="61" y="26"/>
              </a:cxn>
              <a:cxn ang="0">
                <a:pos x="5" y="26"/>
              </a:cxn>
              <a:cxn ang="0">
                <a:pos x="5" y="67"/>
              </a:cxn>
              <a:cxn ang="0">
                <a:pos x="61" y="67"/>
              </a:cxn>
              <a:cxn ang="0">
                <a:pos x="20" y="7"/>
              </a:cxn>
              <a:cxn ang="0">
                <a:pos x="19" y="5"/>
              </a:cxn>
              <a:cxn ang="0">
                <a:pos x="16" y="5"/>
              </a:cxn>
              <a:cxn ang="0">
                <a:pos x="15" y="7"/>
              </a:cxn>
              <a:cxn ang="0">
                <a:pos x="15" y="18"/>
              </a:cxn>
              <a:cxn ang="0">
                <a:pos x="16" y="20"/>
              </a:cxn>
              <a:cxn ang="0">
                <a:pos x="19" y="20"/>
              </a:cxn>
              <a:cxn ang="0">
                <a:pos x="20" y="18"/>
              </a:cxn>
              <a:cxn ang="0">
                <a:pos x="20" y="7"/>
              </a:cxn>
              <a:cxn ang="0">
                <a:pos x="51" y="7"/>
              </a:cxn>
              <a:cxn ang="0">
                <a:pos x="50" y="5"/>
              </a:cxn>
              <a:cxn ang="0">
                <a:pos x="47" y="5"/>
              </a:cxn>
              <a:cxn ang="0">
                <a:pos x="46" y="7"/>
              </a:cxn>
              <a:cxn ang="0">
                <a:pos x="46" y="18"/>
              </a:cxn>
              <a:cxn ang="0">
                <a:pos x="47" y="20"/>
              </a:cxn>
              <a:cxn ang="0">
                <a:pos x="50" y="20"/>
              </a:cxn>
              <a:cxn ang="0">
                <a:pos x="51" y="18"/>
              </a:cxn>
              <a:cxn ang="0">
                <a:pos x="51" y="7"/>
              </a:cxn>
            </a:cxnLst>
            <a:rect l="0" t="0" r="r" b="b"/>
            <a:pathLst>
              <a:path w="67" h="72">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ysClr val="window" lastClr="FFFFFF"/>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96" name="TextBox 31"/>
          <p:cNvSpPr txBox="1"/>
          <p:nvPr/>
        </p:nvSpPr>
        <p:spPr>
          <a:xfrm>
            <a:off x="7086980" y="2073847"/>
            <a:ext cx="2830685" cy="523220"/>
          </a:xfrm>
          <a:prstGeom prst="rect">
            <a:avLst/>
          </a:prstGeom>
          <a:noFill/>
        </p:spPr>
        <p:txBody>
          <a:bodyPr wrap="square" rtlCol="0">
            <a:spAutoFit/>
          </a:bodyPr>
          <a:lstStyle/>
          <a:p>
            <a:r>
              <a:rPr lang="zh-CN" altLang="en-US" sz="1467" b="1" dirty="0">
                <a:solidFill>
                  <a:prstClr val="white"/>
                </a:solidFill>
                <a:latin typeface="张海山锐线体简"/>
                <a:cs typeface="+mn-ea"/>
                <a:sym typeface="+mn-lt"/>
              </a:rPr>
              <a:t>添加标题</a:t>
            </a:r>
            <a:endParaRPr lang="en-US" altLang="zh-CN" sz="1467" b="1" dirty="0">
              <a:solidFill>
                <a:prstClr val="white"/>
              </a:solidFill>
              <a:latin typeface="张海山锐线体简"/>
              <a:cs typeface="+mn-ea"/>
              <a:sym typeface="+mn-lt"/>
            </a:endParaRPr>
          </a:p>
          <a:p>
            <a:r>
              <a:rPr lang="en-US" sz="1333" dirty="0">
                <a:solidFill>
                  <a:prstClr val="white"/>
                </a:solidFill>
                <a:latin typeface="张海山锐线体简"/>
                <a:cs typeface="+mn-ea"/>
                <a:sym typeface="+mn-lt"/>
              </a:rPr>
              <a:t>There are many variations.</a:t>
            </a:r>
          </a:p>
        </p:txBody>
      </p:sp>
      <p:sp>
        <p:nvSpPr>
          <p:cNvPr id="97" name="Freeform 107"/>
          <p:cNvSpPr>
            <a:spLocks noEditPoints="1"/>
          </p:cNvSpPr>
          <p:nvPr/>
        </p:nvSpPr>
        <p:spPr bwMode="auto">
          <a:xfrm>
            <a:off x="7072241" y="2880013"/>
            <a:ext cx="433853" cy="440007"/>
          </a:xfrm>
          <a:custGeom>
            <a:avLst/>
            <a:gdLst/>
            <a:ahLst/>
            <a:cxnLst>
              <a:cxn ang="0">
                <a:pos x="64" y="14"/>
              </a:cxn>
              <a:cxn ang="0">
                <a:pos x="12" y="65"/>
              </a:cxn>
              <a:cxn ang="0">
                <a:pos x="10" y="66"/>
              </a:cxn>
              <a:cxn ang="0">
                <a:pos x="8" y="65"/>
              </a:cxn>
              <a:cxn ang="0">
                <a:pos x="0" y="57"/>
              </a:cxn>
              <a:cxn ang="0">
                <a:pos x="0" y="56"/>
              </a:cxn>
              <a:cxn ang="0">
                <a:pos x="0" y="54"/>
              </a:cxn>
              <a:cxn ang="0">
                <a:pos x="52" y="2"/>
              </a:cxn>
              <a:cxn ang="0">
                <a:pos x="54" y="1"/>
              </a:cxn>
              <a:cxn ang="0">
                <a:pos x="56" y="2"/>
              </a:cxn>
              <a:cxn ang="0">
                <a:pos x="64" y="10"/>
              </a:cxn>
              <a:cxn ang="0">
                <a:pos x="64" y="12"/>
              </a:cxn>
              <a:cxn ang="0">
                <a:pos x="64" y="14"/>
              </a:cxn>
              <a:cxn ang="0">
                <a:pos x="14" y="5"/>
              </a:cxn>
              <a:cxn ang="0">
                <a:pos x="10" y="7"/>
              </a:cxn>
              <a:cxn ang="0">
                <a:pos x="9" y="11"/>
              </a:cxn>
              <a:cxn ang="0">
                <a:pos x="8" y="7"/>
              </a:cxn>
              <a:cxn ang="0">
                <a:pos x="4" y="5"/>
              </a:cxn>
              <a:cxn ang="0">
                <a:pos x="8" y="4"/>
              </a:cxn>
              <a:cxn ang="0">
                <a:pos x="9" y="0"/>
              </a:cxn>
              <a:cxn ang="0">
                <a:pos x="10" y="4"/>
              </a:cxn>
              <a:cxn ang="0">
                <a:pos x="14" y="5"/>
              </a:cxn>
              <a:cxn ang="0">
                <a:pos x="32" y="13"/>
              </a:cxn>
              <a:cxn ang="0">
                <a:pos x="24" y="16"/>
              </a:cxn>
              <a:cxn ang="0">
                <a:pos x="22" y="23"/>
              </a:cxn>
              <a:cxn ang="0">
                <a:pos x="19" y="16"/>
              </a:cxn>
              <a:cxn ang="0">
                <a:pos x="11" y="13"/>
              </a:cxn>
              <a:cxn ang="0">
                <a:pos x="19" y="11"/>
              </a:cxn>
              <a:cxn ang="0">
                <a:pos x="22" y="3"/>
              </a:cxn>
              <a:cxn ang="0">
                <a:pos x="24" y="11"/>
              </a:cxn>
              <a:cxn ang="0">
                <a:pos x="32" y="13"/>
              </a:cxn>
              <a:cxn ang="0">
                <a:pos x="40" y="5"/>
              </a:cxn>
              <a:cxn ang="0">
                <a:pos x="36" y="7"/>
              </a:cxn>
              <a:cxn ang="0">
                <a:pos x="34" y="11"/>
              </a:cxn>
              <a:cxn ang="0">
                <a:pos x="33" y="7"/>
              </a:cxn>
              <a:cxn ang="0">
                <a:pos x="29" y="5"/>
              </a:cxn>
              <a:cxn ang="0">
                <a:pos x="33" y="4"/>
              </a:cxn>
              <a:cxn ang="0">
                <a:pos x="34" y="0"/>
              </a:cxn>
              <a:cxn ang="0">
                <a:pos x="36" y="4"/>
              </a:cxn>
              <a:cxn ang="0">
                <a:pos x="40" y="5"/>
              </a:cxn>
              <a:cxn ang="0">
                <a:pos x="58" y="12"/>
              </a:cxn>
              <a:cxn ang="0">
                <a:pos x="54" y="8"/>
              </a:cxn>
              <a:cxn ang="0">
                <a:pos x="42" y="19"/>
              </a:cxn>
              <a:cxn ang="0">
                <a:pos x="46" y="24"/>
              </a:cxn>
              <a:cxn ang="0">
                <a:pos x="58" y="12"/>
              </a:cxn>
              <a:cxn ang="0">
                <a:pos x="65" y="31"/>
              </a:cxn>
              <a:cxn ang="0">
                <a:pos x="61" y="32"/>
              </a:cxn>
              <a:cxn ang="0">
                <a:pos x="60" y="36"/>
              </a:cxn>
              <a:cxn ang="0">
                <a:pos x="59" y="32"/>
              </a:cxn>
              <a:cxn ang="0">
                <a:pos x="55" y="31"/>
              </a:cxn>
              <a:cxn ang="0">
                <a:pos x="59" y="30"/>
              </a:cxn>
              <a:cxn ang="0">
                <a:pos x="60" y="26"/>
              </a:cxn>
              <a:cxn ang="0">
                <a:pos x="61" y="30"/>
              </a:cxn>
              <a:cxn ang="0">
                <a:pos x="65" y="31"/>
              </a:cxn>
            </a:cxnLst>
            <a:rect l="0" t="0" r="r" b="b"/>
            <a:pathLst>
              <a:path w="65" h="66">
                <a:moveTo>
                  <a:pt x="64" y="14"/>
                </a:moveTo>
                <a:cubicBezTo>
                  <a:pt x="12" y="65"/>
                  <a:pt x="12" y="65"/>
                  <a:pt x="12" y="65"/>
                </a:cubicBezTo>
                <a:cubicBezTo>
                  <a:pt x="11" y="66"/>
                  <a:pt x="11" y="66"/>
                  <a:pt x="10" y="66"/>
                </a:cubicBezTo>
                <a:cubicBezTo>
                  <a:pt x="9" y="66"/>
                  <a:pt x="9" y="66"/>
                  <a:pt x="8" y="65"/>
                </a:cubicBezTo>
                <a:cubicBezTo>
                  <a:pt x="0" y="57"/>
                  <a:pt x="0" y="57"/>
                  <a:pt x="0" y="57"/>
                </a:cubicBezTo>
                <a:cubicBezTo>
                  <a:pt x="0" y="57"/>
                  <a:pt x="0" y="56"/>
                  <a:pt x="0" y="56"/>
                </a:cubicBezTo>
                <a:cubicBezTo>
                  <a:pt x="0" y="55"/>
                  <a:pt x="0" y="54"/>
                  <a:pt x="0" y="54"/>
                </a:cubicBezTo>
                <a:cubicBezTo>
                  <a:pt x="52" y="2"/>
                  <a:pt x="52" y="2"/>
                  <a:pt x="52" y="2"/>
                </a:cubicBezTo>
                <a:cubicBezTo>
                  <a:pt x="52" y="2"/>
                  <a:pt x="53" y="1"/>
                  <a:pt x="54" y="1"/>
                </a:cubicBezTo>
                <a:cubicBezTo>
                  <a:pt x="54" y="1"/>
                  <a:pt x="55" y="2"/>
                  <a:pt x="56" y="2"/>
                </a:cubicBezTo>
                <a:cubicBezTo>
                  <a:pt x="64" y="10"/>
                  <a:pt x="64" y="10"/>
                  <a:pt x="64" y="10"/>
                </a:cubicBezTo>
                <a:cubicBezTo>
                  <a:pt x="64" y="11"/>
                  <a:pt x="64" y="11"/>
                  <a:pt x="64" y="12"/>
                </a:cubicBezTo>
                <a:cubicBezTo>
                  <a:pt x="64" y="13"/>
                  <a:pt x="64" y="13"/>
                  <a:pt x="64" y="14"/>
                </a:cubicBezTo>
                <a:close/>
                <a:moveTo>
                  <a:pt x="14" y="5"/>
                </a:moveTo>
                <a:cubicBezTo>
                  <a:pt x="10" y="7"/>
                  <a:pt x="10" y="7"/>
                  <a:pt x="10" y="7"/>
                </a:cubicBezTo>
                <a:cubicBezTo>
                  <a:pt x="9" y="11"/>
                  <a:pt x="9" y="11"/>
                  <a:pt x="9" y="11"/>
                </a:cubicBezTo>
                <a:cubicBezTo>
                  <a:pt x="8" y="7"/>
                  <a:pt x="8" y="7"/>
                  <a:pt x="8" y="7"/>
                </a:cubicBezTo>
                <a:cubicBezTo>
                  <a:pt x="4" y="5"/>
                  <a:pt x="4" y="5"/>
                  <a:pt x="4" y="5"/>
                </a:cubicBezTo>
                <a:cubicBezTo>
                  <a:pt x="8" y="4"/>
                  <a:pt x="8" y="4"/>
                  <a:pt x="8" y="4"/>
                </a:cubicBezTo>
                <a:cubicBezTo>
                  <a:pt x="9" y="0"/>
                  <a:pt x="9" y="0"/>
                  <a:pt x="9" y="0"/>
                </a:cubicBezTo>
                <a:cubicBezTo>
                  <a:pt x="10" y="4"/>
                  <a:pt x="10" y="4"/>
                  <a:pt x="10" y="4"/>
                </a:cubicBezTo>
                <a:lnTo>
                  <a:pt x="14" y="5"/>
                </a:lnTo>
                <a:close/>
                <a:moveTo>
                  <a:pt x="32" y="13"/>
                </a:moveTo>
                <a:cubicBezTo>
                  <a:pt x="24" y="16"/>
                  <a:pt x="24" y="16"/>
                  <a:pt x="24" y="16"/>
                </a:cubicBezTo>
                <a:cubicBezTo>
                  <a:pt x="22" y="23"/>
                  <a:pt x="22" y="23"/>
                  <a:pt x="22" y="23"/>
                </a:cubicBezTo>
                <a:cubicBezTo>
                  <a:pt x="19" y="16"/>
                  <a:pt x="19" y="16"/>
                  <a:pt x="19" y="16"/>
                </a:cubicBezTo>
                <a:cubicBezTo>
                  <a:pt x="11" y="13"/>
                  <a:pt x="11" y="13"/>
                  <a:pt x="11" y="13"/>
                </a:cubicBezTo>
                <a:cubicBezTo>
                  <a:pt x="19" y="11"/>
                  <a:pt x="19" y="11"/>
                  <a:pt x="19" y="11"/>
                </a:cubicBezTo>
                <a:cubicBezTo>
                  <a:pt x="22" y="3"/>
                  <a:pt x="22" y="3"/>
                  <a:pt x="22" y="3"/>
                </a:cubicBezTo>
                <a:cubicBezTo>
                  <a:pt x="24" y="11"/>
                  <a:pt x="24" y="11"/>
                  <a:pt x="24" y="11"/>
                </a:cubicBezTo>
                <a:lnTo>
                  <a:pt x="32" y="13"/>
                </a:lnTo>
                <a:close/>
                <a:moveTo>
                  <a:pt x="40" y="5"/>
                </a:moveTo>
                <a:cubicBezTo>
                  <a:pt x="36" y="7"/>
                  <a:pt x="36" y="7"/>
                  <a:pt x="36" y="7"/>
                </a:cubicBezTo>
                <a:cubicBezTo>
                  <a:pt x="34" y="11"/>
                  <a:pt x="34" y="11"/>
                  <a:pt x="34" y="11"/>
                </a:cubicBezTo>
                <a:cubicBezTo>
                  <a:pt x="33" y="7"/>
                  <a:pt x="33" y="7"/>
                  <a:pt x="33" y="7"/>
                </a:cubicBezTo>
                <a:cubicBezTo>
                  <a:pt x="29" y="5"/>
                  <a:pt x="29" y="5"/>
                  <a:pt x="29" y="5"/>
                </a:cubicBezTo>
                <a:cubicBezTo>
                  <a:pt x="33" y="4"/>
                  <a:pt x="33" y="4"/>
                  <a:pt x="33" y="4"/>
                </a:cubicBezTo>
                <a:cubicBezTo>
                  <a:pt x="34" y="0"/>
                  <a:pt x="34" y="0"/>
                  <a:pt x="34" y="0"/>
                </a:cubicBezTo>
                <a:cubicBezTo>
                  <a:pt x="36" y="4"/>
                  <a:pt x="36" y="4"/>
                  <a:pt x="36" y="4"/>
                </a:cubicBezTo>
                <a:lnTo>
                  <a:pt x="40" y="5"/>
                </a:lnTo>
                <a:close/>
                <a:moveTo>
                  <a:pt x="58" y="12"/>
                </a:moveTo>
                <a:cubicBezTo>
                  <a:pt x="54" y="8"/>
                  <a:pt x="54" y="8"/>
                  <a:pt x="54" y="8"/>
                </a:cubicBezTo>
                <a:cubicBezTo>
                  <a:pt x="42" y="19"/>
                  <a:pt x="42" y="19"/>
                  <a:pt x="42" y="19"/>
                </a:cubicBezTo>
                <a:cubicBezTo>
                  <a:pt x="46" y="24"/>
                  <a:pt x="46" y="24"/>
                  <a:pt x="46" y="24"/>
                </a:cubicBezTo>
                <a:lnTo>
                  <a:pt x="58" y="12"/>
                </a:lnTo>
                <a:close/>
                <a:moveTo>
                  <a:pt x="65" y="31"/>
                </a:moveTo>
                <a:cubicBezTo>
                  <a:pt x="61" y="32"/>
                  <a:pt x="61" y="32"/>
                  <a:pt x="61" y="32"/>
                </a:cubicBezTo>
                <a:cubicBezTo>
                  <a:pt x="60" y="36"/>
                  <a:pt x="60" y="36"/>
                  <a:pt x="60" y="36"/>
                </a:cubicBezTo>
                <a:cubicBezTo>
                  <a:pt x="59" y="32"/>
                  <a:pt x="59" y="32"/>
                  <a:pt x="59" y="32"/>
                </a:cubicBezTo>
                <a:cubicBezTo>
                  <a:pt x="55" y="31"/>
                  <a:pt x="55" y="31"/>
                  <a:pt x="55" y="31"/>
                </a:cubicBezTo>
                <a:cubicBezTo>
                  <a:pt x="59" y="30"/>
                  <a:pt x="59" y="30"/>
                  <a:pt x="59" y="30"/>
                </a:cubicBezTo>
                <a:cubicBezTo>
                  <a:pt x="60" y="26"/>
                  <a:pt x="60" y="26"/>
                  <a:pt x="60" y="26"/>
                </a:cubicBezTo>
                <a:cubicBezTo>
                  <a:pt x="61" y="30"/>
                  <a:pt x="61" y="30"/>
                  <a:pt x="61" y="30"/>
                </a:cubicBezTo>
                <a:lnTo>
                  <a:pt x="65" y="31"/>
                </a:lnTo>
                <a:close/>
              </a:path>
            </a:pathLst>
          </a:custGeom>
          <a:solidFill>
            <a:sysClr val="window" lastClr="FFFFFF"/>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98" name="TextBox 34"/>
          <p:cNvSpPr txBox="1"/>
          <p:nvPr/>
        </p:nvSpPr>
        <p:spPr>
          <a:xfrm>
            <a:off x="7682372" y="2824205"/>
            <a:ext cx="2830685" cy="523220"/>
          </a:xfrm>
          <a:prstGeom prst="rect">
            <a:avLst/>
          </a:prstGeom>
          <a:noFill/>
        </p:spPr>
        <p:txBody>
          <a:bodyPr wrap="square" rtlCol="0">
            <a:spAutoFit/>
          </a:bodyPr>
          <a:lstStyle/>
          <a:p>
            <a:r>
              <a:rPr lang="zh-CN" altLang="en-US" sz="1467" b="1" dirty="0">
                <a:solidFill>
                  <a:prstClr val="white"/>
                </a:solidFill>
                <a:latin typeface="张海山锐线体简"/>
                <a:cs typeface="+mn-ea"/>
                <a:sym typeface="+mn-lt"/>
              </a:rPr>
              <a:t>添加标题</a:t>
            </a:r>
            <a:endParaRPr lang="en-US" altLang="zh-CN" sz="1467" b="1" dirty="0">
              <a:solidFill>
                <a:prstClr val="white"/>
              </a:solidFill>
              <a:latin typeface="张海山锐线体简"/>
              <a:cs typeface="+mn-ea"/>
              <a:sym typeface="+mn-lt"/>
            </a:endParaRPr>
          </a:p>
          <a:p>
            <a:r>
              <a:rPr lang="en-US" sz="1333" dirty="0">
                <a:solidFill>
                  <a:prstClr val="white"/>
                </a:solidFill>
                <a:latin typeface="张海山锐线体简"/>
                <a:cs typeface="+mn-ea"/>
                <a:sym typeface="+mn-lt"/>
              </a:rPr>
              <a:t>There are many variations.</a:t>
            </a:r>
          </a:p>
        </p:txBody>
      </p:sp>
      <p:sp>
        <p:nvSpPr>
          <p:cNvPr id="99" name="TextBox 35"/>
          <p:cNvSpPr txBox="1"/>
          <p:nvPr/>
        </p:nvSpPr>
        <p:spPr>
          <a:xfrm>
            <a:off x="7931881" y="3574564"/>
            <a:ext cx="2830685" cy="523220"/>
          </a:xfrm>
          <a:prstGeom prst="rect">
            <a:avLst/>
          </a:prstGeom>
          <a:noFill/>
        </p:spPr>
        <p:txBody>
          <a:bodyPr wrap="square" rtlCol="0">
            <a:spAutoFit/>
          </a:bodyPr>
          <a:lstStyle/>
          <a:p>
            <a:r>
              <a:rPr lang="zh-CN" altLang="en-US" sz="1467" b="1" dirty="0">
                <a:solidFill>
                  <a:prstClr val="white"/>
                </a:solidFill>
                <a:latin typeface="张海山锐线体简"/>
                <a:cs typeface="+mn-ea"/>
                <a:sym typeface="+mn-lt"/>
              </a:rPr>
              <a:t>添加标题</a:t>
            </a:r>
            <a:endParaRPr lang="en-US" altLang="zh-CN" sz="1467" b="1" dirty="0">
              <a:solidFill>
                <a:prstClr val="white"/>
              </a:solidFill>
              <a:latin typeface="张海山锐线体简"/>
              <a:cs typeface="+mn-ea"/>
              <a:sym typeface="+mn-lt"/>
            </a:endParaRPr>
          </a:p>
          <a:p>
            <a:r>
              <a:rPr lang="en-US" sz="1333" dirty="0">
                <a:solidFill>
                  <a:prstClr val="white"/>
                </a:solidFill>
                <a:latin typeface="张海山锐线体简"/>
                <a:cs typeface="+mn-ea"/>
                <a:sym typeface="+mn-lt"/>
              </a:rPr>
              <a:t>There are many variations.</a:t>
            </a:r>
          </a:p>
        </p:txBody>
      </p:sp>
      <p:sp>
        <p:nvSpPr>
          <p:cNvPr id="100" name="TextBox 36"/>
          <p:cNvSpPr txBox="1"/>
          <p:nvPr/>
        </p:nvSpPr>
        <p:spPr>
          <a:xfrm>
            <a:off x="8560055" y="4324923"/>
            <a:ext cx="2830685" cy="523220"/>
          </a:xfrm>
          <a:prstGeom prst="rect">
            <a:avLst/>
          </a:prstGeom>
          <a:noFill/>
        </p:spPr>
        <p:txBody>
          <a:bodyPr wrap="square" rtlCol="0">
            <a:spAutoFit/>
          </a:bodyPr>
          <a:lstStyle/>
          <a:p>
            <a:r>
              <a:rPr lang="zh-CN" altLang="en-US" sz="1467" b="1" dirty="0">
                <a:solidFill>
                  <a:prstClr val="white"/>
                </a:solidFill>
                <a:latin typeface="张海山锐线体简"/>
                <a:cs typeface="+mn-ea"/>
                <a:sym typeface="+mn-lt"/>
              </a:rPr>
              <a:t>添加标题</a:t>
            </a:r>
            <a:endParaRPr lang="en-US" altLang="zh-CN" sz="1467" b="1" dirty="0">
              <a:solidFill>
                <a:prstClr val="white"/>
              </a:solidFill>
              <a:latin typeface="张海山锐线体简"/>
              <a:cs typeface="+mn-ea"/>
              <a:sym typeface="+mn-lt"/>
            </a:endParaRPr>
          </a:p>
          <a:p>
            <a:r>
              <a:rPr lang="en-US" sz="1333" dirty="0">
                <a:solidFill>
                  <a:prstClr val="white"/>
                </a:solidFill>
                <a:latin typeface="张海山锐线体简"/>
                <a:cs typeface="+mn-ea"/>
                <a:sym typeface="+mn-lt"/>
              </a:rPr>
              <a:t>There are many variations.</a:t>
            </a:r>
          </a:p>
        </p:txBody>
      </p:sp>
      <p:sp>
        <p:nvSpPr>
          <p:cNvPr id="101" name="Freeform 86"/>
          <p:cNvSpPr>
            <a:spLocks noEditPoints="1"/>
          </p:cNvSpPr>
          <p:nvPr/>
        </p:nvSpPr>
        <p:spPr bwMode="auto">
          <a:xfrm>
            <a:off x="7578478" y="3673686"/>
            <a:ext cx="230265" cy="387428"/>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ysClr val="window" lastClr="FFFFFF"/>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102" name="Freeform 152"/>
          <p:cNvSpPr>
            <a:spLocks noEditPoints="1"/>
          </p:cNvSpPr>
          <p:nvPr/>
        </p:nvSpPr>
        <p:spPr bwMode="auto">
          <a:xfrm>
            <a:off x="6584179" y="2138640"/>
            <a:ext cx="404949" cy="374227"/>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ysClr val="window" lastClr="FFFFFF"/>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dirty="0">
              <a:ln>
                <a:noFill/>
              </a:ln>
              <a:solidFill>
                <a:srgbClr val="FFFFFF"/>
              </a:solidFill>
              <a:effectLst/>
              <a:uLnTx/>
              <a:uFillTx/>
              <a:latin typeface="张海山锐线体简"/>
              <a:cs typeface="+mn-ea"/>
              <a:sym typeface="+mn-lt"/>
            </a:endParaRPr>
          </a:p>
        </p:txBody>
      </p:sp>
      <p:cxnSp>
        <p:nvCxnSpPr>
          <p:cNvPr id="103" name="Straight Connector 40"/>
          <p:cNvCxnSpPr/>
          <p:nvPr/>
        </p:nvCxnSpPr>
        <p:spPr>
          <a:xfrm flipH="1">
            <a:off x="2792611" y="2429707"/>
            <a:ext cx="2563735" cy="0"/>
          </a:xfrm>
          <a:prstGeom prst="line">
            <a:avLst/>
          </a:prstGeom>
          <a:noFill/>
          <a:ln w="19050" cap="flat" cmpd="sng" algn="ctr">
            <a:solidFill>
              <a:srgbClr val="0070C0"/>
            </a:solidFill>
            <a:prstDash val="sysDot"/>
            <a:headEnd type="oval"/>
            <a:tailEnd type="oval"/>
          </a:ln>
          <a:effectLst/>
        </p:spPr>
      </p:cxnSp>
      <p:sp>
        <p:nvSpPr>
          <p:cNvPr id="104" name="Text Placeholder 3"/>
          <p:cNvSpPr txBox="1">
            <a:spLocks/>
          </p:cNvSpPr>
          <p:nvPr/>
        </p:nvSpPr>
        <p:spPr>
          <a:xfrm>
            <a:off x="1844789" y="4548783"/>
            <a:ext cx="756617" cy="492443"/>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3200" dirty="0">
                <a:solidFill>
                  <a:srgbClr val="00B0F0"/>
                </a:solidFill>
                <a:latin typeface="张海山锐线体简"/>
                <a:cs typeface="+mn-ea"/>
                <a:sym typeface="+mn-lt"/>
              </a:rPr>
              <a:t>25%</a:t>
            </a:r>
          </a:p>
        </p:txBody>
      </p:sp>
      <p:sp>
        <p:nvSpPr>
          <p:cNvPr id="105" name="Text Placeholder 3"/>
          <p:cNvSpPr txBox="1">
            <a:spLocks/>
          </p:cNvSpPr>
          <p:nvPr/>
        </p:nvSpPr>
        <p:spPr>
          <a:xfrm>
            <a:off x="1844789" y="2167693"/>
            <a:ext cx="756617" cy="492443"/>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3200" dirty="0">
                <a:solidFill>
                  <a:srgbClr val="0070C0"/>
                </a:solidFill>
                <a:latin typeface="张海山锐线体简"/>
                <a:cs typeface="+mn-ea"/>
                <a:sym typeface="+mn-lt"/>
              </a:rPr>
              <a:t>90%</a:t>
            </a:r>
          </a:p>
        </p:txBody>
      </p:sp>
      <p:sp>
        <p:nvSpPr>
          <p:cNvPr id="106" name="Text Placeholder 3"/>
          <p:cNvSpPr txBox="1">
            <a:spLocks/>
          </p:cNvSpPr>
          <p:nvPr/>
        </p:nvSpPr>
        <p:spPr>
          <a:xfrm>
            <a:off x="1844789" y="3724939"/>
            <a:ext cx="756617" cy="492443"/>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3200" dirty="0">
                <a:solidFill>
                  <a:srgbClr val="0070C0"/>
                </a:solidFill>
                <a:latin typeface="张海山锐线体简"/>
                <a:cs typeface="+mn-ea"/>
                <a:sym typeface="+mn-lt"/>
              </a:rPr>
              <a:t>50%</a:t>
            </a:r>
          </a:p>
        </p:txBody>
      </p:sp>
      <p:sp>
        <p:nvSpPr>
          <p:cNvPr id="107" name="Text Placeholder 3"/>
          <p:cNvSpPr txBox="1">
            <a:spLocks/>
          </p:cNvSpPr>
          <p:nvPr/>
        </p:nvSpPr>
        <p:spPr>
          <a:xfrm>
            <a:off x="1844789" y="2946316"/>
            <a:ext cx="756617" cy="492443"/>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9170">
              <a:spcBef>
                <a:spcPct val="20000"/>
              </a:spcBef>
              <a:defRPr/>
            </a:pPr>
            <a:r>
              <a:rPr lang="en-US" sz="3200" dirty="0">
                <a:solidFill>
                  <a:srgbClr val="00B0F0"/>
                </a:solidFill>
                <a:latin typeface="张海山锐线体简"/>
                <a:cs typeface="+mn-ea"/>
                <a:sym typeface="+mn-lt"/>
              </a:rPr>
              <a:t>75%</a:t>
            </a:r>
          </a:p>
        </p:txBody>
      </p:sp>
      <p:cxnSp>
        <p:nvCxnSpPr>
          <p:cNvPr id="108" name="Straight Connector 46"/>
          <p:cNvCxnSpPr/>
          <p:nvPr/>
        </p:nvCxnSpPr>
        <p:spPr>
          <a:xfrm flipH="1">
            <a:off x="2792612" y="3182696"/>
            <a:ext cx="2159448" cy="0"/>
          </a:xfrm>
          <a:prstGeom prst="line">
            <a:avLst/>
          </a:prstGeom>
          <a:noFill/>
          <a:ln w="19050" cap="flat" cmpd="sng" algn="ctr">
            <a:solidFill>
              <a:srgbClr val="00B0F0"/>
            </a:solidFill>
            <a:prstDash val="sysDot"/>
            <a:headEnd type="oval"/>
            <a:tailEnd type="oval"/>
          </a:ln>
          <a:effectLst/>
        </p:spPr>
      </p:cxnSp>
      <p:cxnSp>
        <p:nvCxnSpPr>
          <p:cNvPr id="109" name="Straight Connector 48"/>
          <p:cNvCxnSpPr/>
          <p:nvPr/>
        </p:nvCxnSpPr>
        <p:spPr>
          <a:xfrm flipH="1">
            <a:off x="2792612" y="3992709"/>
            <a:ext cx="1662032" cy="0"/>
          </a:xfrm>
          <a:prstGeom prst="line">
            <a:avLst/>
          </a:prstGeom>
          <a:noFill/>
          <a:ln w="19050" cap="flat" cmpd="sng" algn="ctr">
            <a:solidFill>
              <a:srgbClr val="0070C0"/>
            </a:solidFill>
            <a:prstDash val="sysDot"/>
            <a:headEnd type="oval"/>
            <a:tailEnd type="oval"/>
          </a:ln>
          <a:effectLst/>
        </p:spPr>
      </p:cxnSp>
      <p:cxnSp>
        <p:nvCxnSpPr>
          <p:cNvPr id="110" name="Straight Connector 50"/>
          <p:cNvCxnSpPr/>
          <p:nvPr/>
        </p:nvCxnSpPr>
        <p:spPr>
          <a:xfrm flipH="1">
            <a:off x="2792613" y="4818880"/>
            <a:ext cx="1147681" cy="0"/>
          </a:xfrm>
          <a:prstGeom prst="line">
            <a:avLst/>
          </a:prstGeom>
          <a:noFill/>
          <a:ln w="19050" cap="flat" cmpd="sng" algn="ctr">
            <a:solidFill>
              <a:srgbClr val="00B0F0"/>
            </a:solidFill>
            <a:prstDash val="sysDot"/>
            <a:headEnd type="oval"/>
            <a:tailEnd type="oval"/>
          </a:ln>
          <a:effectLst/>
        </p:spPr>
      </p:cxnSp>
    </p:spTree>
    <p:extLst>
      <p:ext uri="{BB962C8B-B14F-4D97-AF65-F5344CB8AC3E}">
        <p14:creationId xmlns:p14="http://schemas.microsoft.com/office/powerpoint/2010/main" val="36451474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50000" decel="50000"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additive="base">
                                        <p:cTn id="7" dur="1000" fill="hold"/>
                                        <p:tgtEl>
                                          <p:spTgt spid="80"/>
                                        </p:tgtEl>
                                        <p:attrNameLst>
                                          <p:attrName>ppt_x</p:attrName>
                                        </p:attrNameLst>
                                      </p:cBhvr>
                                      <p:tavLst>
                                        <p:tav tm="0">
                                          <p:val>
                                            <p:strVal val="#ppt_x"/>
                                          </p:val>
                                        </p:tav>
                                        <p:tav tm="100000">
                                          <p:val>
                                            <p:strVal val="#ppt_x"/>
                                          </p:val>
                                        </p:tav>
                                      </p:tavLst>
                                    </p:anim>
                                    <p:anim calcmode="lin" valueType="num">
                                      <p:cBhvr additive="base">
                                        <p:cTn id="8" dur="1000" fill="hold"/>
                                        <p:tgtEl>
                                          <p:spTgt spid="80"/>
                                        </p:tgtEl>
                                        <p:attrNameLst>
                                          <p:attrName>ppt_y</p:attrName>
                                        </p:attrNameLst>
                                      </p:cBhvr>
                                      <p:tavLst>
                                        <p:tav tm="0">
                                          <p:val>
                                            <p:strVal val="0-#ppt_h/2"/>
                                          </p:val>
                                        </p:tav>
                                        <p:tav tm="100000">
                                          <p:val>
                                            <p:strVal val="#ppt_y"/>
                                          </p:val>
                                        </p:tav>
                                      </p:tavLst>
                                    </p:anim>
                                  </p:childTnLst>
                                </p:cTn>
                              </p:par>
                            </p:childTnLst>
                          </p:cTn>
                        </p:par>
                        <p:par>
                          <p:cTn id="9" fill="hold">
                            <p:stCondLst>
                              <p:cond delay="1000"/>
                            </p:stCondLst>
                            <p:childTnLst>
                              <p:par>
                                <p:cTn id="10" presetID="18" presetClass="entr" presetSubtype="12" fill="hold" nodeType="afterEffect">
                                  <p:stCondLst>
                                    <p:cond delay="0"/>
                                  </p:stCondLst>
                                  <p:childTnLst>
                                    <p:set>
                                      <p:cBhvr>
                                        <p:cTn id="11" dur="1" fill="hold">
                                          <p:stCondLst>
                                            <p:cond delay="0"/>
                                          </p:stCondLst>
                                        </p:cTn>
                                        <p:tgtEl>
                                          <p:spTgt spid="110"/>
                                        </p:tgtEl>
                                        <p:attrNameLst>
                                          <p:attrName>style.visibility</p:attrName>
                                        </p:attrNameLst>
                                      </p:cBhvr>
                                      <p:to>
                                        <p:strVal val="visible"/>
                                      </p:to>
                                    </p:set>
                                    <p:animEffect transition="in" filter="strips(downLeft)">
                                      <p:cBhvr>
                                        <p:cTn id="12" dur="500"/>
                                        <p:tgtEl>
                                          <p:spTgt spid="110"/>
                                        </p:tgtEl>
                                      </p:cBhvr>
                                    </p:animEffect>
                                  </p:childTnLst>
                                </p:cTn>
                              </p:par>
                              <p:par>
                                <p:cTn id="13" presetID="53" presetClass="entr" presetSubtype="0" fill="hold" grpId="0" nodeType="withEffect">
                                  <p:stCondLst>
                                    <p:cond delay="0"/>
                                  </p:stCondLst>
                                  <p:childTnLst>
                                    <p:set>
                                      <p:cBhvr>
                                        <p:cTn id="14" dur="1" fill="hold">
                                          <p:stCondLst>
                                            <p:cond delay="0"/>
                                          </p:stCondLst>
                                        </p:cTn>
                                        <p:tgtEl>
                                          <p:spTgt spid="104"/>
                                        </p:tgtEl>
                                        <p:attrNameLst>
                                          <p:attrName>style.visibility</p:attrName>
                                        </p:attrNameLst>
                                      </p:cBhvr>
                                      <p:to>
                                        <p:strVal val="visible"/>
                                      </p:to>
                                    </p:set>
                                    <p:anim calcmode="lin" valueType="num">
                                      <p:cBhvr>
                                        <p:cTn id="15" dur="500" fill="hold"/>
                                        <p:tgtEl>
                                          <p:spTgt spid="104"/>
                                        </p:tgtEl>
                                        <p:attrNameLst>
                                          <p:attrName>ppt_w</p:attrName>
                                        </p:attrNameLst>
                                      </p:cBhvr>
                                      <p:tavLst>
                                        <p:tav tm="0">
                                          <p:val>
                                            <p:fltVal val="0"/>
                                          </p:val>
                                        </p:tav>
                                        <p:tav tm="100000">
                                          <p:val>
                                            <p:strVal val="#ppt_w"/>
                                          </p:val>
                                        </p:tav>
                                      </p:tavLst>
                                    </p:anim>
                                    <p:anim calcmode="lin" valueType="num">
                                      <p:cBhvr>
                                        <p:cTn id="16" dur="500" fill="hold"/>
                                        <p:tgtEl>
                                          <p:spTgt spid="104"/>
                                        </p:tgtEl>
                                        <p:attrNameLst>
                                          <p:attrName>ppt_h</p:attrName>
                                        </p:attrNameLst>
                                      </p:cBhvr>
                                      <p:tavLst>
                                        <p:tav tm="0">
                                          <p:val>
                                            <p:fltVal val="0"/>
                                          </p:val>
                                        </p:tav>
                                        <p:tav tm="100000">
                                          <p:val>
                                            <p:strVal val="#ppt_h"/>
                                          </p:val>
                                        </p:tav>
                                      </p:tavLst>
                                    </p:anim>
                                    <p:animEffect transition="in" filter="fade">
                                      <p:cBhvr>
                                        <p:cTn id="17" dur="500"/>
                                        <p:tgtEl>
                                          <p:spTgt spid="104"/>
                                        </p:tgtEl>
                                      </p:cBhvr>
                                    </p:animEffect>
                                  </p:childTnLst>
                                </p:cTn>
                              </p:par>
                            </p:childTnLst>
                          </p:cTn>
                        </p:par>
                        <p:par>
                          <p:cTn id="18" fill="hold">
                            <p:stCondLst>
                              <p:cond delay="1500"/>
                            </p:stCondLst>
                            <p:childTnLst>
                              <p:par>
                                <p:cTn id="19" presetID="2" presetClass="entr" presetSubtype="2" accel="50000" decel="50000" fill="hold" grpId="0" nodeType="afterEffect">
                                  <p:stCondLst>
                                    <p:cond delay="0"/>
                                  </p:stCondLst>
                                  <p:childTnLst>
                                    <p:set>
                                      <p:cBhvr>
                                        <p:cTn id="20" dur="1" fill="hold">
                                          <p:stCondLst>
                                            <p:cond delay="0"/>
                                          </p:stCondLst>
                                        </p:cTn>
                                        <p:tgtEl>
                                          <p:spTgt spid="79"/>
                                        </p:tgtEl>
                                        <p:attrNameLst>
                                          <p:attrName>style.visibility</p:attrName>
                                        </p:attrNameLst>
                                      </p:cBhvr>
                                      <p:to>
                                        <p:strVal val="visible"/>
                                      </p:to>
                                    </p:set>
                                    <p:anim calcmode="lin" valueType="num">
                                      <p:cBhvr additive="base">
                                        <p:cTn id="21" dur="1000" fill="hold"/>
                                        <p:tgtEl>
                                          <p:spTgt spid="79"/>
                                        </p:tgtEl>
                                        <p:attrNameLst>
                                          <p:attrName>ppt_x</p:attrName>
                                        </p:attrNameLst>
                                      </p:cBhvr>
                                      <p:tavLst>
                                        <p:tav tm="0">
                                          <p:val>
                                            <p:strVal val="1+#ppt_w/2"/>
                                          </p:val>
                                        </p:tav>
                                        <p:tav tm="100000">
                                          <p:val>
                                            <p:strVal val="#ppt_x"/>
                                          </p:val>
                                        </p:tav>
                                      </p:tavLst>
                                    </p:anim>
                                    <p:anim calcmode="lin" valueType="num">
                                      <p:cBhvr additive="base">
                                        <p:cTn id="22" dur="1000" fill="hold"/>
                                        <p:tgtEl>
                                          <p:spTgt spid="79"/>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53" presetClass="entr" presetSubtype="0" fill="hold" grpId="0" nodeType="afterEffect">
                                  <p:stCondLst>
                                    <p:cond delay="0"/>
                                  </p:stCondLst>
                                  <p:childTnLst>
                                    <p:set>
                                      <p:cBhvr>
                                        <p:cTn id="25" dur="1" fill="hold">
                                          <p:stCondLst>
                                            <p:cond delay="0"/>
                                          </p:stCondLst>
                                        </p:cTn>
                                        <p:tgtEl>
                                          <p:spTgt spid="95"/>
                                        </p:tgtEl>
                                        <p:attrNameLst>
                                          <p:attrName>style.visibility</p:attrName>
                                        </p:attrNameLst>
                                      </p:cBhvr>
                                      <p:to>
                                        <p:strVal val="visible"/>
                                      </p:to>
                                    </p:set>
                                    <p:anim calcmode="lin" valueType="num">
                                      <p:cBhvr>
                                        <p:cTn id="26" dur="500" fill="hold"/>
                                        <p:tgtEl>
                                          <p:spTgt spid="95"/>
                                        </p:tgtEl>
                                        <p:attrNameLst>
                                          <p:attrName>ppt_w</p:attrName>
                                        </p:attrNameLst>
                                      </p:cBhvr>
                                      <p:tavLst>
                                        <p:tav tm="0">
                                          <p:val>
                                            <p:fltVal val="0"/>
                                          </p:val>
                                        </p:tav>
                                        <p:tav tm="100000">
                                          <p:val>
                                            <p:strVal val="#ppt_w"/>
                                          </p:val>
                                        </p:tav>
                                      </p:tavLst>
                                    </p:anim>
                                    <p:anim calcmode="lin" valueType="num">
                                      <p:cBhvr>
                                        <p:cTn id="27" dur="500" fill="hold"/>
                                        <p:tgtEl>
                                          <p:spTgt spid="95"/>
                                        </p:tgtEl>
                                        <p:attrNameLst>
                                          <p:attrName>ppt_h</p:attrName>
                                        </p:attrNameLst>
                                      </p:cBhvr>
                                      <p:tavLst>
                                        <p:tav tm="0">
                                          <p:val>
                                            <p:fltVal val="0"/>
                                          </p:val>
                                        </p:tav>
                                        <p:tav tm="100000">
                                          <p:val>
                                            <p:strVal val="#ppt_h"/>
                                          </p:val>
                                        </p:tav>
                                      </p:tavLst>
                                    </p:anim>
                                    <p:animEffect transition="in" filter="fade">
                                      <p:cBhvr>
                                        <p:cTn id="28" dur="500"/>
                                        <p:tgtEl>
                                          <p:spTgt spid="95"/>
                                        </p:tgtEl>
                                      </p:cBhvr>
                                    </p:animEffect>
                                  </p:childTnLst>
                                </p:cTn>
                              </p:par>
                              <p:par>
                                <p:cTn id="29" presetID="2" presetClass="entr" presetSubtype="2" accel="50000" decel="50000" fill="hold" grpId="0" nodeType="withEffect">
                                  <p:stCondLst>
                                    <p:cond delay="0"/>
                                  </p:stCondLst>
                                  <p:childTnLst>
                                    <p:set>
                                      <p:cBhvr>
                                        <p:cTn id="30" dur="1" fill="hold">
                                          <p:stCondLst>
                                            <p:cond delay="0"/>
                                          </p:stCondLst>
                                        </p:cTn>
                                        <p:tgtEl>
                                          <p:spTgt spid="100"/>
                                        </p:tgtEl>
                                        <p:attrNameLst>
                                          <p:attrName>style.visibility</p:attrName>
                                        </p:attrNameLst>
                                      </p:cBhvr>
                                      <p:to>
                                        <p:strVal val="visible"/>
                                      </p:to>
                                    </p:set>
                                    <p:anim calcmode="lin" valueType="num">
                                      <p:cBhvr additive="base">
                                        <p:cTn id="31" dur="500" fill="hold"/>
                                        <p:tgtEl>
                                          <p:spTgt spid="100"/>
                                        </p:tgtEl>
                                        <p:attrNameLst>
                                          <p:attrName>ppt_x</p:attrName>
                                        </p:attrNameLst>
                                      </p:cBhvr>
                                      <p:tavLst>
                                        <p:tav tm="0">
                                          <p:val>
                                            <p:strVal val="1+#ppt_w/2"/>
                                          </p:val>
                                        </p:tav>
                                        <p:tav tm="100000">
                                          <p:val>
                                            <p:strVal val="#ppt_x"/>
                                          </p:val>
                                        </p:tav>
                                      </p:tavLst>
                                    </p:anim>
                                    <p:anim calcmode="lin" valueType="num">
                                      <p:cBhvr additive="base">
                                        <p:cTn id="32" dur="500" fill="hold"/>
                                        <p:tgtEl>
                                          <p:spTgt spid="100"/>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1" accel="50000" decel="50000" fill="hold" nodeType="afterEffect">
                                  <p:stCondLst>
                                    <p:cond delay="0"/>
                                  </p:stCondLst>
                                  <p:childTnLst>
                                    <p:set>
                                      <p:cBhvr>
                                        <p:cTn id="35" dur="1" fill="hold">
                                          <p:stCondLst>
                                            <p:cond delay="0"/>
                                          </p:stCondLst>
                                        </p:cTn>
                                        <p:tgtEl>
                                          <p:spTgt spid="84"/>
                                        </p:tgtEl>
                                        <p:attrNameLst>
                                          <p:attrName>style.visibility</p:attrName>
                                        </p:attrNameLst>
                                      </p:cBhvr>
                                      <p:to>
                                        <p:strVal val="visible"/>
                                      </p:to>
                                    </p:set>
                                    <p:anim calcmode="lin" valueType="num">
                                      <p:cBhvr additive="base">
                                        <p:cTn id="36" dur="1000" fill="hold"/>
                                        <p:tgtEl>
                                          <p:spTgt spid="84"/>
                                        </p:tgtEl>
                                        <p:attrNameLst>
                                          <p:attrName>ppt_x</p:attrName>
                                        </p:attrNameLst>
                                      </p:cBhvr>
                                      <p:tavLst>
                                        <p:tav tm="0">
                                          <p:val>
                                            <p:strVal val="#ppt_x"/>
                                          </p:val>
                                        </p:tav>
                                        <p:tav tm="100000">
                                          <p:val>
                                            <p:strVal val="#ppt_x"/>
                                          </p:val>
                                        </p:tav>
                                      </p:tavLst>
                                    </p:anim>
                                    <p:anim calcmode="lin" valueType="num">
                                      <p:cBhvr additive="base">
                                        <p:cTn id="37" dur="1000" fill="hold"/>
                                        <p:tgtEl>
                                          <p:spTgt spid="84"/>
                                        </p:tgtEl>
                                        <p:attrNameLst>
                                          <p:attrName>ppt_y</p:attrName>
                                        </p:attrNameLst>
                                      </p:cBhvr>
                                      <p:tavLst>
                                        <p:tav tm="0">
                                          <p:val>
                                            <p:strVal val="0-#ppt_h/2"/>
                                          </p:val>
                                        </p:tav>
                                        <p:tav tm="100000">
                                          <p:val>
                                            <p:strVal val="#ppt_y"/>
                                          </p:val>
                                        </p:tav>
                                      </p:tavLst>
                                    </p:anim>
                                  </p:childTnLst>
                                </p:cTn>
                              </p:par>
                            </p:childTnLst>
                          </p:cTn>
                        </p:par>
                        <p:par>
                          <p:cTn id="38" fill="hold">
                            <p:stCondLst>
                              <p:cond delay="4000"/>
                            </p:stCondLst>
                            <p:childTnLst>
                              <p:par>
                                <p:cTn id="39" presetID="18" presetClass="entr" presetSubtype="12" fill="hold" nodeType="afterEffect">
                                  <p:stCondLst>
                                    <p:cond delay="0"/>
                                  </p:stCondLst>
                                  <p:childTnLst>
                                    <p:set>
                                      <p:cBhvr>
                                        <p:cTn id="40" dur="1" fill="hold">
                                          <p:stCondLst>
                                            <p:cond delay="0"/>
                                          </p:stCondLst>
                                        </p:cTn>
                                        <p:tgtEl>
                                          <p:spTgt spid="109"/>
                                        </p:tgtEl>
                                        <p:attrNameLst>
                                          <p:attrName>style.visibility</p:attrName>
                                        </p:attrNameLst>
                                      </p:cBhvr>
                                      <p:to>
                                        <p:strVal val="visible"/>
                                      </p:to>
                                    </p:set>
                                    <p:animEffect transition="in" filter="strips(downLeft)">
                                      <p:cBhvr>
                                        <p:cTn id="41" dur="500"/>
                                        <p:tgtEl>
                                          <p:spTgt spid="109"/>
                                        </p:tgtEl>
                                      </p:cBhvr>
                                    </p:animEffect>
                                  </p:childTnLst>
                                </p:cTn>
                              </p:par>
                              <p:par>
                                <p:cTn id="42" presetID="53" presetClass="entr" presetSubtype="0" fill="hold" grpId="0" nodeType="withEffect">
                                  <p:stCondLst>
                                    <p:cond delay="0"/>
                                  </p:stCondLst>
                                  <p:childTnLst>
                                    <p:set>
                                      <p:cBhvr>
                                        <p:cTn id="43" dur="1" fill="hold">
                                          <p:stCondLst>
                                            <p:cond delay="0"/>
                                          </p:stCondLst>
                                        </p:cTn>
                                        <p:tgtEl>
                                          <p:spTgt spid="106"/>
                                        </p:tgtEl>
                                        <p:attrNameLst>
                                          <p:attrName>style.visibility</p:attrName>
                                        </p:attrNameLst>
                                      </p:cBhvr>
                                      <p:to>
                                        <p:strVal val="visible"/>
                                      </p:to>
                                    </p:set>
                                    <p:anim calcmode="lin" valueType="num">
                                      <p:cBhvr>
                                        <p:cTn id="44" dur="500" fill="hold"/>
                                        <p:tgtEl>
                                          <p:spTgt spid="106"/>
                                        </p:tgtEl>
                                        <p:attrNameLst>
                                          <p:attrName>ppt_w</p:attrName>
                                        </p:attrNameLst>
                                      </p:cBhvr>
                                      <p:tavLst>
                                        <p:tav tm="0">
                                          <p:val>
                                            <p:fltVal val="0"/>
                                          </p:val>
                                        </p:tav>
                                        <p:tav tm="100000">
                                          <p:val>
                                            <p:strVal val="#ppt_w"/>
                                          </p:val>
                                        </p:tav>
                                      </p:tavLst>
                                    </p:anim>
                                    <p:anim calcmode="lin" valueType="num">
                                      <p:cBhvr>
                                        <p:cTn id="45" dur="500" fill="hold"/>
                                        <p:tgtEl>
                                          <p:spTgt spid="106"/>
                                        </p:tgtEl>
                                        <p:attrNameLst>
                                          <p:attrName>ppt_h</p:attrName>
                                        </p:attrNameLst>
                                      </p:cBhvr>
                                      <p:tavLst>
                                        <p:tav tm="0">
                                          <p:val>
                                            <p:fltVal val="0"/>
                                          </p:val>
                                        </p:tav>
                                        <p:tav tm="100000">
                                          <p:val>
                                            <p:strVal val="#ppt_h"/>
                                          </p:val>
                                        </p:tav>
                                      </p:tavLst>
                                    </p:anim>
                                    <p:animEffect transition="in" filter="fade">
                                      <p:cBhvr>
                                        <p:cTn id="46" dur="500"/>
                                        <p:tgtEl>
                                          <p:spTgt spid="106"/>
                                        </p:tgtEl>
                                      </p:cBhvr>
                                    </p:animEffect>
                                  </p:childTnLst>
                                </p:cTn>
                              </p:par>
                            </p:childTnLst>
                          </p:cTn>
                        </p:par>
                        <p:par>
                          <p:cTn id="47" fill="hold">
                            <p:stCondLst>
                              <p:cond delay="4500"/>
                            </p:stCondLst>
                            <p:childTnLst>
                              <p:par>
                                <p:cTn id="48" presetID="2" presetClass="entr" presetSubtype="2" accel="50000" decel="50000" fill="hold" grpId="0" nodeType="afterEffect">
                                  <p:stCondLst>
                                    <p:cond delay="0"/>
                                  </p:stCondLst>
                                  <p:childTnLst>
                                    <p:set>
                                      <p:cBhvr>
                                        <p:cTn id="49" dur="1" fill="hold">
                                          <p:stCondLst>
                                            <p:cond delay="0"/>
                                          </p:stCondLst>
                                        </p:cTn>
                                        <p:tgtEl>
                                          <p:spTgt spid="78"/>
                                        </p:tgtEl>
                                        <p:attrNameLst>
                                          <p:attrName>style.visibility</p:attrName>
                                        </p:attrNameLst>
                                      </p:cBhvr>
                                      <p:to>
                                        <p:strVal val="visible"/>
                                      </p:to>
                                    </p:set>
                                    <p:anim calcmode="lin" valueType="num">
                                      <p:cBhvr additive="base">
                                        <p:cTn id="50" dur="1000" fill="hold"/>
                                        <p:tgtEl>
                                          <p:spTgt spid="78"/>
                                        </p:tgtEl>
                                        <p:attrNameLst>
                                          <p:attrName>ppt_x</p:attrName>
                                        </p:attrNameLst>
                                      </p:cBhvr>
                                      <p:tavLst>
                                        <p:tav tm="0">
                                          <p:val>
                                            <p:strVal val="1+#ppt_w/2"/>
                                          </p:val>
                                        </p:tav>
                                        <p:tav tm="100000">
                                          <p:val>
                                            <p:strVal val="#ppt_x"/>
                                          </p:val>
                                        </p:tav>
                                      </p:tavLst>
                                    </p:anim>
                                    <p:anim calcmode="lin" valueType="num">
                                      <p:cBhvr additive="base">
                                        <p:cTn id="51" dur="1000" fill="hold"/>
                                        <p:tgtEl>
                                          <p:spTgt spid="78"/>
                                        </p:tgtEl>
                                        <p:attrNameLst>
                                          <p:attrName>ppt_y</p:attrName>
                                        </p:attrNameLst>
                                      </p:cBhvr>
                                      <p:tavLst>
                                        <p:tav tm="0">
                                          <p:val>
                                            <p:strVal val="#ppt_y"/>
                                          </p:val>
                                        </p:tav>
                                        <p:tav tm="100000">
                                          <p:val>
                                            <p:strVal val="#ppt_y"/>
                                          </p:val>
                                        </p:tav>
                                      </p:tavLst>
                                    </p:anim>
                                  </p:childTnLst>
                                </p:cTn>
                              </p:par>
                            </p:childTnLst>
                          </p:cTn>
                        </p:par>
                        <p:par>
                          <p:cTn id="52" fill="hold">
                            <p:stCondLst>
                              <p:cond delay="5500"/>
                            </p:stCondLst>
                            <p:childTnLst>
                              <p:par>
                                <p:cTn id="53" presetID="53" presetClass="entr" presetSubtype="0" fill="hold" grpId="0" nodeType="afterEffect">
                                  <p:stCondLst>
                                    <p:cond delay="0"/>
                                  </p:stCondLst>
                                  <p:childTnLst>
                                    <p:set>
                                      <p:cBhvr>
                                        <p:cTn id="54" dur="1" fill="hold">
                                          <p:stCondLst>
                                            <p:cond delay="0"/>
                                          </p:stCondLst>
                                        </p:cTn>
                                        <p:tgtEl>
                                          <p:spTgt spid="101"/>
                                        </p:tgtEl>
                                        <p:attrNameLst>
                                          <p:attrName>style.visibility</p:attrName>
                                        </p:attrNameLst>
                                      </p:cBhvr>
                                      <p:to>
                                        <p:strVal val="visible"/>
                                      </p:to>
                                    </p:set>
                                    <p:anim calcmode="lin" valueType="num">
                                      <p:cBhvr>
                                        <p:cTn id="55" dur="500" fill="hold"/>
                                        <p:tgtEl>
                                          <p:spTgt spid="101"/>
                                        </p:tgtEl>
                                        <p:attrNameLst>
                                          <p:attrName>ppt_w</p:attrName>
                                        </p:attrNameLst>
                                      </p:cBhvr>
                                      <p:tavLst>
                                        <p:tav tm="0">
                                          <p:val>
                                            <p:fltVal val="0"/>
                                          </p:val>
                                        </p:tav>
                                        <p:tav tm="100000">
                                          <p:val>
                                            <p:strVal val="#ppt_w"/>
                                          </p:val>
                                        </p:tav>
                                      </p:tavLst>
                                    </p:anim>
                                    <p:anim calcmode="lin" valueType="num">
                                      <p:cBhvr>
                                        <p:cTn id="56" dur="500" fill="hold"/>
                                        <p:tgtEl>
                                          <p:spTgt spid="101"/>
                                        </p:tgtEl>
                                        <p:attrNameLst>
                                          <p:attrName>ppt_h</p:attrName>
                                        </p:attrNameLst>
                                      </p:cBhvr>
                                      <p:tavLst>
                                        <p:tav tm="0">
                                          <p:val>
                                            <p:fltVal val="0"/>
                                          </p:val>
                                        </p:tav>
                                        <p:tav tm="100000">
                                          <p:val>
                                            <p:strVal val="#ppt_h"/>
                                          </p:val>
                                        </p:tav>
                                      </p:tavLst>
                                    </p:anim>
                                    <p:animEffect transition="in" filter="fade">
                                      <p:cBhvr>
                                        <p:cTn id="57" dur="500"/>
                                        <p:tgtEl>
                                          <p:spTgt spid="101"/>
                                        </p:tgtEl>
                                      </p:cBhvr>
                                    </p:animEffect>
                                  </p:childTnLst>
                                </p:cTn>
                              </p:par>
                              <p:par>
                                <p:cTn id="58" presetID="2" presetClass="entr" presetSubtype="2" accel="50000" decel="50000" fill="hold" grpId="0" nodeType="withEffect">
                                  <p:stCondLst>
                                    <p:cond delay="0"/>
                                  </p:stCondLst>
                                  <p:childTnLst>
                                    <p:set>
                                      <p:cBhvr>
                                        <p:cTn id="59" dur="1" fill="hold">
                                          <p:stCondLst>
                                            <p:cond delay="0"/>
                                          </p:stCondLst>
                                        </p:cTn>
                                        <p:tgtEl>
                                          <p:spTgt spid="99"/>
                                        </p:tgtEl>
                                        <p:attrNameLst>
                                          <p:attrName>style.visibility</p:attrName>
                                        </p:attrNameLst>
                                      </p:cBhvr>
                                      <p:to>
                                        <p:strVal val="visible"/>
                                      </p:to>
                                    </p:set>
                                    <p:anim calcmode="lin" valueType="num">
                                      <p:cBhvr additive="base">
                                        <p:cTn id="60" dur="500" fill="hold"/>
                                        <p:tgtEl>
                                          <p:spTgt spid="99"/>
                                        </p:tgtEl>
                                        <p:attrNameLst>
                                          <p:attrName>ppt_x</p:attrName>
                                        </p:attrNameLst>
                                      </p:cBhvr>
                                      <p:tavLst>
                                        <p:tav tm="0">
                                          <p:val>
                                            <p:strVal val="1+#ppt_w/2"/>
                                          </p:val>
                                        </p:tav>
                                        <p:tav tm="100000">
                                          <p:val>
                                            <p:strVal val="#ppt_x"/>
                                          </p:val>
                                        </p:tav>
                                      </p:tavLst>
                                    </p:anim>
                                    <p:anim calcmode="lin" valueType="num">
                                      <p:cBhvr additive="base">
                                        <p:cTn id="61" dur="500" fill="hold"/>
                                        <p:tgtEl>
                                          <p:spTgt spid="99"/>
                                        </p:tgtEl>
                                        <p:attrNameLst>
                                          <p:attrName>ppt_y</p:attrName>
                                        </p:attrNameLst>
                                      </p:cBhvr>
                                      <p:tavLst>
                                        <p:tav tm="0">
                                          <p:val>
                                            <p:strVal val="#ppt_y"/>
                                          </p:val>
                                        </p:tav>
                                        <p:tav tm="100000">
                                          <p:val>
                                            <p:strVal val="#ppt_y"/>
                                          </p:val>
                                        </p:tav>
                                      </p:tavLst>
                                    </p:anim>
                                  </p:childTnLst>
                                </p:cTn>
                              </p:par>
                            </p:childTnLst>
                          </p:cTn>
                        </p:par>
                        <p:par>
                          <p:cTn id="62" fill="hold">
                            <p:stCondLst>
                              <p:cond delay="6000"/>
                            </p:stCondLst>
                            <p:childTnLst>
                              <p:par>
                                <p:cTn id="63" presetID="2" presetClass="entr" presetSubtype="1" accel="50000" decel="50000" fill="hold" nodeType="afterEffect">
                                  <p:stCondLst>
                                    <p:cond delay="0"/>
                                  </p:stCondLst>
                                  <p:childTnLst>
                                    <p:set>
                                      <p:cBhvr>
                                        <p:cTn id="64" dur="1" fill="hold">
                                          <p:stCondLst>
                                            <p:cond delay="0"/>
                                          </p:stCondLst>
                                        </p:cTn>
                                        <p:tgtEl>
                                          <p:spTgt spid="88"/>
                                        </p:tgtEl>
                                        <p:attrNameLst>
                                          <p:attrName>style.visibility</p:attrName>
                                        </p:attrNameLst>
                                      </p:cBhvr>
                                      <p:to>
                                        <p:strVal val="visible"/>
                                      </p:to>
                                    </p:set>
                                    <p:anim calcmode="lin" valueType="num">
                                      <p:cBhvr additive="base">
                                        <p:cTn id="65" dur="1000" fill="hold"/>
                                        <p:tgtEl>
                                          <p:spTgt spid="88"/>
                                        </p:tgtEl>
                                        <p:attrNameLst>
                                          <p:attrName>ppt_x</p:attrName>
                                        </p:attrNameLst>
                                      </p:cBhvr>
                                      <p:tavLst>
                                        <p:tav tm="0">
                                          <p:val>
                                            <p:strVal val="#ppt_x"/>
                                          </p:val>
                                        </p:tav>
                                        <p:tav tm="100000">
                                          <p:val>
                                            <p:strVal val="#ppt_x"/>
                                          </p:val>
                                        </p:tav>
                                      </p:tavLst>
                                    </p:anim>
                                    <p:anim calcmode="lin" valueType="num">
                                      <p:cBhvr additive="base">
                                        <p:cTn id="66" dur="1000" fill="hold"/>
                                        <p:tgtEl>
                                          <p:spTgt spid="88"/>
                                        </p:tgtEl>
                                        <p:attrNameLst>
                                          <p:attrName>ppt_y</p:attrName>
                                        </p:attrNameLst>
                                      </p:cBhvr>
                                      <p:tavLst>
                                        <p:tav tm="0">
                                          <p:val>
                                            <p:strVal val="0-#ppt_h/2"/>
                                          </p:val>
                                        </p:tav>
                                        <p:tav tm="100000">
                                          <p:val>
                                            <p:strVal val="#ppt_y"/>
                                          </p:val>
                                        </p:tav>
                                      </p:tavLst>
                                    </p:anim>
                                  </p:childTnLst>
                                </p:cTn>
                              </p:par>
                            </p:childTnLst>
                          </p:cTn>
                        </p:par>
                        <p:par>
                          <p:cTn id="67" fill="hold">
                            <p:stCondLst>
                              <p:cond delay="7000"/>
                            </p:stCondLst>
                            <p:childTnLst>
                              <p:par>
                                <p:cTn id="68" presetID="18" presetClass="entr" presetSubtype="12" fill="hold" nodeType="afterEffect">
                                  <p:stCondLst>
                                    <p:cond delay="0"/>
                                  </p:stCondLst>
                                  <p:childTnLst>
                                    <p:set>
                                      <p:cBhvr>
                                        <p:cTn id="69" dur="1" fill="hold">
                                          <p:stCondLst>
                                            <p:cond delay="0"/>
                                          </p:stCondLst>
                                        </p:cTn>
                                        <p:tgtEl>
                                          <p:spTgt spid="108"/>
                                        </p:tgtEl>
                                        <p:attrNameLst>
                                          <p:attrName>style.visibility</p:attrName>
                                        </p:attrNameLst>
                                      </p:cBhvr>
                                      <p:to>
                                        <p:strVal val="visible"/>
                                      </p:to>
                                    </p:set>
                                    <p:animEffect transition="in" filter="strips(downLeft)">
                                      <p:cBhvr>
                                        <p:cTn id="70" dur="500"/>
                                        <p:tgtEl>
                                          <p:spTgt spid="108"/>
                                        </p:tgtEl>
                                      </p:cBhvr>
                                    </p:animEffect>
                                  </p:childTnLst>
                                </p:cTn>
                              </p:par>
                              <p:par>
                                <p:cTn id="71" presetID="53" presetClass="entr" presetSubtype="0" fill="hold" grpId="0" nodeType="withEffect">
                                  <p:stCondLst>
                                    <p:cond delay="0"/>
                                  </p:stCondLst>
                                  <p:childTnLst>
                                    <p:set>
                                      <p:cBhvr>
                                        <p:cTn id="72" dur="1" fill="hold">
                                          <p:stCondLst>
                                            <p:cond delay="0"/>
                                          </p:stCondLst>
                                        </p:cTn>
                                        <p:tgtEl>
                                          <p:spTgt spid="107"/>
                                        </p:tgtEl>
                                        <p:attrNameLst>
                                          <p:attrName>style.visibility</p:attrName>
                                        </p:attrNameLst>
                                      </p:cBhvr>
                                      <p:to>
                                        <p:strVal val="visible"/>
                                      </p:to>
                                    </p:set>
                                    <p:anim calcmode="lin" valueType="num">
                                      <p:cBhvr>
                                        <p:cTn id="73" dur="500" fill="hold"/>
                                        <p:tgtEl>
                                          <p:spTgt spid="107"/>
                                        </p:tgtEl>
                                        <p:attrNameLst>
                                          <p:attrName>ppt_w</p:attrName>
                                        </p:attrNameLst>
                                      </p:cBhvr>
                                      <p:tavLst>
                                        <p:tav tm="0">
                                          <p:val>
                                            <p:fltVal val="0"/>
                                          </p:val>
                                        </p:tav>
                                        <p:tav tm="100000">
                                          <p:val>
                                            <p:strVal val="#ppt_w"/>
                                          </p:val>
                                        </p:tav>
                                      </p:tavLst>
                                    </p:anim>
                                    <p:anim calcmode="lin" valueType="num">
                                      <p:cBhvr>
                                        <p:cTn id="74" dur="500" fill="hold"/>
                                        <p:tgtEl>
                                          <p:spTgt spid="107"/>
                                        </p:tgtEl>
                                        <p:attrNameLst>
                                          <p:attrName>ppt_h</p:attrName>
                                        </p:attrNameLst>
                                      </p:cBhvr>
                                      <p:tavLst>
                                        <p:tav tm="0">
                                          <p:val>
                                            <p:fltVal val="0"/>
                                          </p:val>
                                        </p:tav>
                                        <p:tav tm="100000">
                                          <p:val>
                                            <p:strVal val="#ppt_h"/>
                                          </p:val>
                                        </p:tav>
                                      </p:tavLst>
                                    </p:anim>
                                    <p:animEffect transition="in" filter="fade">
                                      <p:cBhvr>
                                        <p:cTn id="75" dur="500"/>
                                        <p:tgtEl>
                                          <p:spTgt spid="107"/>
                                        </p:tgtEl>
                                      </p:cBhvr>
                                    </p:animEffect>
                                  </p:childTnLst>
                                </p:cTn>
                              </p:par>
                            </p:childTnLst>
                          </p:cTn>
                        </p:par>
                        <p:par>
                          <p:cTn id="76" fill="hold">
                            <p:stCondLst>
                              <p:cond delay="7500"/>
                            </p:stCondLst>
                            <p:childTnLst>
                              <p:par>
                                <p:cTn id="77" presetID="2" presetClass="entr" presetSubtype="2" accel="50000" decel="50000" fill="hold" grpId="0" nodeType="afterEffect">
                                  <p:stCondLst>
                                    <p:cond delay="0"/>
                                  </p:stCondLst>
                                  <p:childTnLst>
                                    <p:set>
                                      <p:cBhvr>
                                        <p:cTn id="78" dur="1" fill="hold">
                                          <p:stCondLst>
                                            <p:cond delay="0"/>
                                          </p:stCondLst>
                                        </p:cTn>
                                        <p:tgtEl>
                                          <p:spTgt spid="77"/>
                                        </p:tgtEl>
                                        <p:attrNameLst>
                                          <p:attrName>style.visibility</p:attrName>
                                        </p:attrNameLst>
                                      </p:cBhvr>
                                      <p:to>
                                        <p:strVal val="visible"/>
                                      </p:to>
                                    </p:set>
                                    <p:anim calcmode="lin" valueType="num">
                                      <p:cBhvr additive="base">
                                        <p:cTn id="79" dur="1000" fill="hold"/>
                                        <p:tgtEl>
                                          <p:spTgt spid="77"/>
                                        </p:tgtEl>
                                        <p:attrNameLst>
                                          <p:attrName>ppt_x</p:attrName>
                                        </p:attrNameLst>
                                      </p:cBhvr>
                                      <p:tavLst>
                                        <p:tav tm="0">
                                          <p:val>
                                            <p:strVal val="1+#ppt_w/2"/>
                                          </p:val>
                                        </p:tav>
                                        <p:tav tm="100000">
                                          <p:val>
                                            <p:strVal val="#ppt_x"/>
                                          </p:val>
                                        </p:tav>
                                      </p:tavLst>
                                    </p:anim>
                                    <p:anim calcmode="lin" valueType="num">
                                      <p:cBhvr additive="base">
                                        <p:cTn id="80" dur="1000" fill="hold"/>
                                        <p:tgtEl>
                                          <p:spTgt spid="77"/>
                                        </p:tgtEl>
                                        <p:attrNameLst>
                                          <p:attrName>ppt_y</p:attrName>
                                        </p:attrNameLst>
                                      </p:cBhvr>
                                      <p:tavLst>
                                        <p:tav tm="0">
                                          <p:val>
                                            <p:strVal val="#ppt_y"/>
                                          </p:val>
                                        </p:tav>
                                        <p:tav tm="100000">
                                          <p:val>
                                            <p:strVal val="#ppt_y"/>
                                          </p:val>
                                        </p:tav>
                                      </p:tavLst>
                                    </p:anim>
                                  </p:childTnLst>
                                </p:cTn>
                              </p:par>
                            </p:childTnLst>
                          </p:cTn>
                        </p:par>
                        <p:par>
                          <p:cTn id="81" fill="hold">
                            <p:stCondLst>
                              <p:cond delay="8500"/>
                            </p:stCondLst>
                            <p:childTnLst>
                              <p:par>
                                <p:cTn id="82" presetID="53" presetClass="entr" presetSubtype="0" fill="hold" grpId="0" nodeType="afterEffect">
                                  <p:stCondLst>
                                    <p:cond delay="0"/>
                                  </p:stCondLst>
                                  <p:childTnLst>
                                    <p:set>
                                      <p:cBhvr>
                                        <p:cTn id="83" dur="1" fill="hold">
                                          <p:stCondLst>
                                            <p:cond delay="0"/>
                                          </p:stCondLst>
                                        </p:cTn>
                                        <p:tgtEl>
                                          <p:spTgt spid="97"/>
                                        </p:tgtEl>
                                        <p:attrNameLst>
                                          <p:attrName>style.visibility</p:attrName>
                                        </p:attrNameLst>
                                      </p:cBhvr>
                                      <p:to>
                                        <p:strVal val="visible"/>
                                      </p:to>
                                    </p:set>
                                    <p:anim calcmode="lin" valueType="num">
                                      <p:cBhvr>
                                        <p:cTn id="84" dur="500" fill="hold"/>
                                        <p:tgtEl>
                                          <p:spTgt spid="97"/>
                                        </p:tgtEl>
                                        <p:attrNameLst>
                                          <p:attrName>ppt_w</p:attrName>
                                        </p:attrNameLst>
                                      </p:cBhvr>
                                      <p:tavLst>
                                        <p:tav tm="0">
                                          <p:val>
                                            <p:fltVal val="0"/>
                                          </p:val>
                                        </p:tav>
                                        <p:tav tm="100000">
                                          <p:val>
                                            <p:strVal val="#ppt_w"/>
                                          </p:val>
                                        </p:tav>
                                      </p:tavLst>
                                    </p:anim>
                                    <p:anim calcmode="lin" valueType="num">
                                      <p:cBhvr>
                                        <p:cTn id="85" dur="500" fill="hold"/>
                                        <p:tgtEl>
                                          <p:spTgt spid="97"/>
                                        </p:tgtEl>
                                        <p:attrNameLst>
                                          <p:attrName>ppt_h</p:attrName>
                                        </p:attrNameLst>
                                      </p:cBhvr>
                                      <p:tavLst>
                                        <p:tav tm="0">
                                          <p:val>
                                            <p:fltVal val="0"/>
                                          </p:val>
                                        </p:tav>
                                        <p:tav tm="100000">
                                          <p:val>
                                            <p:strVal val="#ppt_h"/>
                                          </p:val>
                                        </p:tav>
                                      </p:tavLst>
                                    </p:anim>
                                    <p:animEffect transition="in" filter="fade">
                                      <p:cBhvr>
                                        <p:cTn id="86" dur="500"/>
                                        <p:tgtEl>
                                          <p:spTgt spid="97"/>
                                        </p:tgtEl>
                                      </p:cBhvr>
                                    </p:animEffect>
                                  </p:childTnLst>
                                </p:cTn>
                              </p:par>
                              <p:par>
                                <p:cTn id="87" presetID="2" presetClass="entr" presetSubtype="2" accel="50000" decel="50000" fill="hold" grpId="0" nodeType="withEffect">
                                  <p:stCondLst>
                                    <p:cond delay="0"/>
                                  </p:stCondLst>
                                  <p:childTnLst>
                                    <p:set>
                                      <p:cBhvr>
                                        <p:cTn id="88" dur="1" fill="hold">
                                          <p:stCondLst>
                                            <p:cond delay="0"/>
                                          </p:stCondLst>
                                        </p:cTn>
                                        <p:tgtEl>
                                          <p:spTgt spid="98"/>
                                        </p:tgtEl>
                                        <p:attrNameLst>
                                          <p:attrName>style.visibility</p:attrName>
                                        </p:attrNameLst>
                                      </p:cBhvr>
                                      <p:to>
                                        <p:strVal val="visible"/>
                                      </p:to>
                                    </p:set>
                                    <p:anim calcmode="lin" valueType="num">
                                      <p:cBhvr additive="base">
                                        <p:cTn id="89" dur="500" fill="hold"/>
                                        <p:tgtEl>
                                          <p:spTgt spid="98"/>
                                        </p:tgtEl>
                                        <p:attrNameLst>
                                          <p:attrName>ppt_x</p:attrName>
                                        </p:attrNameLst>
                                      </p:cBhvr>
                                      <p:tavLst>
                                        <p:tav tm="0">
                                          <p:val>
                                            <p:strVal val="1+#ppt_w/2"/>
                                          </p:val>
                                        </p:tav>
                                        <p:tav tm="100000">
                                          <p:val>
                                            <p:strVal val="#ppt_x"/>
                                          </p:val>
                                        </p:tav>
                                      </p:tavLst>
                                    </p:anim>
                                    <p:anim calcmode="lin" valueType="num">
                                      <p:cBhvr additive="base">
                                        <p:cTn id="90" dur="500" fill="hold"/>
                                        <p:tgtEl>
                                          <p:spTgt spid="98"/>
                                        </p:tgtEl>
                                        <p:attrNameLst>
                                          <p:attrName>ppt_y</p:attrName>
                                        </p:attrNameLst>
                                      </p:cBhvr>
                                      <p:tavLst>
                                        <p:tav tm="0">
                                          <p:val>
                                            <p:strVal val="#ppt_y"/>
                                          </p:val>
                                        </p:tav>
                                        <p:tav tm="100000">
                                          <p:val>
                                            <p:strVal val="#ppt_y"/>
                                          </p:val>
                                        </p:tav>
                                      </p:tavLst>
                                    </p:anim>
                                  </p:childTnLst>
                                </p:cTn>
                              </p:par>
                            </p:childTnLst>
                          </p:cTn>
                        </p:par>
                        <p:par>
                          <p:cTn id="91" fill="hold">
                            <p:stCondLst>
                              <p:cond delay="9000"/>
                            </p:stCondLst>
                            <p:childTnLst>
                              <p:par>
                                <p:cTn id="92" presetID="2" presetClass="entr" presetSubtype="1" accel="50000" decel="50000" fill="hold" nodeType="afterEffect">
                                  <p:stCondLst>
                                    <p:cond delay="0"/>
                                  </p:stCondLst>
                                  <p:childTnLst>
                                    <p:set>
                                      <p:cBhvr>
                                        <p:cTn id="93" dur="1" fill="hold">
                                          <p:stCondLst>
                                            <p:cond delay="0"/>
                                          </p:stCondLst>
                                        </p:cTn>
                                        <p:tgtEl>
                                          <p:spTgt spid="92"/>
                                        </p:tgtEl>
                                        <p:attrNameLst>
                                          <p:attrName>style.visibility</p:attrName>
                                        </p:attrNameLst>
                                      </p:cBhvr>
                                      <p:to>
                                        <p:strVal val="visible"/>
                                      </p:to>
                                    </p:set>
                                    <p:anim calcmode="lin" valueType="num">
                                      <p:cBhvr additive="base">
                                        <p:cTn id="94" dur="1000" fill="hold"/>
                                        <p:tgtEl>
                                          <p:spTgt spid="92"/>
                                        </p:tgtEl>
                                        <p:attrNameLst>
                                          <p:attrName>ppt_x</p:attrName>
                                        </p:attrNameLst>
                                      </p:cBhvr>
                                      <p:tavLst>
                                        <p:tav tm="0">
                                          <p:val>
                                            <p:strVal val="#ppt_x"/>
                                          </p:val>
                                        </p:tav>
                                        <p:tav tm="100000">
                                          <p:val>
                                            <p:strVal val="#ppt_x"/>
                                          </p:val>
                                        </p:tav>
                                      </p:tavLst>
                                    </p:anim>
                                    <p:anim calcmode="lin" valueType="num">
                                      <p:cBhvr additive="base">
                                        <p:cTn id="95" dur="1000" fill="hold"/>
                                        <p:tgtEl>
                                          <p:spTgt spid="92"/>
                                        </p:tgtEl>
                                        <p:attrNameLst>
                                          <p:attrName>ppt_y</p:attrName>
                                        </p:attrNameLst>
                                      </p:cBhvr>
                                      <p:tavLst>
                                        <p:tav tm="0">
                                          <p:val>
                                            <p:strVal val="0-#ppt_h/2"/>
                                          </p:val>
                                        </p:tav>
                                        <p:tav tm="100000">
                                          <p:val>
                                            <p:strVal val="#ppt_y"/>
                                          </p:val>
                                        </p:tav>
                                      </p:tavLst>
                                    </p:anim>
                                  </p:childTnLst>
                                </p:cTn>
                              </p:par>
                            </p:childTnLst>
                          </p:cTn>
                        </p:par>
                        <p:par>
                          <p:cTn id="96" fill="hold">
                            <p:stCondLst>
                              <p:cond delay="10000"/>
                            </p:stCondLst>
                            <p:childTnLst>
                              <p:par>
                                <p:cTn id="97" presetID="18" presetClass="entr" presetSubtype="12" fill="hold" nodeType="afterEffect">
                                  <p:stCondLst>
                                    <p:cond delay="0"/>
                                  </p:stCondLst>
                                  <p:childTnLst>
                                    <p:set>
                                      <p:cBhvr>
                                        <p:cTn id="98" dur="1" fill="hold">
                                          <p:stCondLst>
                                            <p:cond delay="0"/>
                                          </p:stCondLst>
                                        </p:cTn>
                                        <p:tgtEl>
                                          <p:spTgt spid="103"/>
                                        </p:tgtEl>
                                        <p:attrNameLst>
                                          <p:attrName>style.visibility</p:attrName>
                                        </p:attrNameLst>
                                      </p:cBhvr>
                                      <p:to>
                                        <p:strVal val="visible"/>
                                      </p:to>
                                    </p:set>
                                    <p:animEffect transition="in" filter="strips(downLeft)">
                                      <p:cBhvr>
                                        <p:cTn id="99" dur="500"/>
                                        <p:tgtEl>
                                          <p:spTgt spid="103"/>
                                        </p:tgtEl>
                                      </p:cBhvr>
                                    </p:animEffect>
                                  </p:childTnLst>
                                </p:cTn>
                              </p:par>
                              <p:par>
                                <p:cTn id="100" presetID="53" presetClass="entr" presetSubtype="0" fill="hold" grpId="0" nodeType="withEffect">
                                  <p:stCondLst>
                                    <p:cond delay="0"/>
                                  </p:stCondLst>
                                  <p:childTnLst>
                                    <p:set>
                                      <p:cBhvr>
                                        <p:cTn id="101" dur="1" fill="hold">
                                          <p:stCondLst>
                                            <p:cond delay="0"/>
                                          </p:stCondLst>
                                        </p:cTn>
                                        <p:tgtEl>
                                          <p:spTgt spid="105"/>
                                        </p:tgtEl>
                                        <p:attrNameLst>
                                          <p:attrName>style.visibility</p:attrName>
                                        </p:attrNameLst>
                                      </p:cBhvr>
                                      <p:to>
                                        <p:strVal val="visible"/>
                                      </p:to>
                                    </p:set>
                                    <p:anim calcmode="lin" valueType="num">
                                      <p:cBhvr>
                                        <p:cTn id="102" dur="500" fill="hold"/>
                                        <p:tgtEl>
                                          <p:spTgt spid="105"/>
                                        </p:tgtEl>
                                        <p:attrNameLst>
                                          <p:attrName>ppt_w</p:attrName>
                                        </p:attrNameLst>
                                      </p:cBhvr>
                                      <p:tavLst>
                                        <p:tav tm="0">
                                          <p:val>
                                            <p:fltVal val="0"/>
                                          </p:val>
                                        </p:tav>
                                        <p:tav tm="100000">
                                          <p:val>
                                            <p:strVal val="#ppt_w"/>
                                          </p:val>
                                        </p:tav>
                                      </p:tavLst>
                                    </p:anim>
                                    <p:anim calcmode="lin" valueType="num">
                                      <p:cBhvr>
                                        <p:cTn id="103" dur="500" fill="hold"/>
                                        <p:tgtEl>
                                          <p:spTgt spid="105"/>
                                        </p:tgtEl>
                                        <p:attrNameLst>
                                          <p:attrName>ppt_h</p:attrName>
                                        </p:attrNameLst>
                                      </p:cBhvr>
                                      <p:tavLst>
                                        <p:tav tm="0">
                                          <p:val>
                                            <p:fltVal val="0"/>
                                          </p:val>
                                        </p:tav>
                                        <p:tav tm="100000">
                                          <p:val>
                                            <p:strVal val="#ppt_h"/>
                                          </p:val>
                                        </p:tav>
                                      </p:tavLst>
                                    </p:anim>
                                    <p:animEffect transition="in" filter="fade">
                                      <p:cBhvr>
                                        <p:cTn id="104" dur="500"/>
                                        <p:tgtEl>
                                          <p:spTgt spid="105"/>
                                        </p:tgtEl>
                                      </p:cBhvr>
                                    </p:animEffect>
                                  </p:childTnLst>
                                </p:cTn>
                              </p:par>
                            </p:childTnLst>
                          </p:cTn>
                        </p:par>
                        <p:par>
                          <p:cTn id="105" fill="hold">
                            <p:stCondLst>
                              <p:cond delay="10500"/>
                            </p:stCondLst>
                            <p:childTnLst>
                              <p:par>
                                <p:cTn id="106" presetID="2" presetClass="entr" presetSubtype="2" accel="50000" decel="50000" fill="hold" grpId="0" nodeType="afterEffect">
                                  <p:stCondLst>
                                    <p:cond delay="0"/>
                                  </p:stCondLst>
                                  <p:childTnLst>
                                    <p:set>
                                      <p:cBhvr>
                                        <p:cTn id="107" dur="1" fill="hold">
                                          <p:stCondLst>
                                            <p:cond delay="0"/>
                                          </p:stCondLst>
                                        </p:cTn>
                                        <p:tgtEl>
                                          <p:spTgt spid="76"/>
                                        </p:tgtEl>
                                        <p:attrNameLst>
                                          <p:attrName>style.visibility</p:attrName>
                                        </p:attrNameLst>
                                      </p:cBhvr>
                                      <p:to>
                                        <p:strVal val="visible"/>
                                      </p:to>
                                    </p:set>
                                    <p:anim calcmode="lin" valueType="num">
                                      <p:cBhvr additive="base">
                                        <p:cTn id="108" dur="1000" fill="hold"/>
                                        <p:tgtEl>
                                          <p:spTgt spid="76"/>
                                        </p:tgtEl>
                                        <p:attrNameLst>
                                          <p:attrName>ppt_x</p:attrName>
                                        </p:attrNameLst>
                                      </p:cBhvr>
                                      <p:tavLst>
                                        <p:tav tm="0">
                                          <p:val>
                                            <p:strVal val="1+#ppt_w/2"/>
                                          </p:val>
                                        </p:tav>
                                        <p:tav tm="100000">
                                          <p:val>
                                            <p:strVal val="#ppt_x"/>
                                          </p:val>
                                        </p:tav>
                                      </p:tavLst>
                                    </p:anim>
                                    <p:anim calcmode="lin" valueType="num">
                                      <p:cBhvr additive="base">
                                        <p:cTn id="109" dur="1000" fill="hold"/>
                                        <p:tgtEl>
                                          <p:spTgt spid="76"/>
                                        </p:tgtEl>
                                        <p:attrNameLst>
                                          <p:attrName>ppt_y</p:attrName>
                                        </p:attrNameLst>
                                      </p:cBhvr>
                                      <p:tavLst>
                                        <p:tav tm="0">
                                          <p:val>
                                            <p:strVal val="#ppt_y"/>
                                          </p:val>
                                        </p:tav>
                                        <p:tav tm="100000">
                                          <p:val>
                                            <p:strVal val="#ppt_y"/>
                                          </p:val>
                                        </p:tav>
                                      </p:tavLst>
                                    </p:anim>
                                  </p:childTnLst>
                                </p:cTn>
                              </p:par>
                            </p:childTnLst>
                          </p:cTn>
                        </p:par>
                        <p:par>
                          <p:cTn id="110" fill="hold">
                            <p:stCondLst>
                              <p:cond delay="11500"/>
                            </p:stCondLst>
                            <p:childTnLst>
                              <p:par>
                                <p:cTn id="111" presetID="53" presetClass="entr" presetSubtype="0" fill="hold" grpId="0" nodeType="afterEffect">
                                  <p:stCondLst>
                                    <p:cond delay="0"/>
                                  </p:stCondLst>
                                  <p:childTnLst>
                                    <p:set>
                                      <p:cBhvr>
                                        <p:cTn id="112" dur="1" fill="hold">
                                          <p:stCondLst>
                                            <p:cond delay="0"/>
                                          </p:stCondLst>
                                        </p:cTn>
                                        <p:tgtEl>
                                          <p:spTgt spid="102"/>
                                        </p:tgtEl>
                                        <p:attrNameLst>
                                          <p:attrName>style.visibility</p:attrName>
                                        </p:attrNameLst>
                                      </p:cBhvr>
                                      <p:to>
                                        <p:strVal val="visible"/>
                                      </p:to>
                                    </p:set>
                                    <p:anim calcmode="lin" valueType="num">
                                      <p:cBhvr>
                                        <p:cTn id="113" dur="500" fill="hold"/>
                                        <p:tgtEl>
                                          <p:spTgt spid="102"/>
                                        </p:tgtEl>
                                        <p:attrNameLst>
                                          <p:attrName>ppt_w</p:attrName>
                                        </p:attrNameLst>
                                      </p:cBhvr>
                                      <p:tavLst>
                                        <p:tav tm="0">
                                          <p:val>
                                            <p:fltVal val="0"/>
                                          </p:val>
                                        </p:tav>
                                        <p:tav tm="100000">
                                          <p:val>
                                            <p:strVal val="#ppt_w"/>
                                          </p:val>
                                        </p:tav>
                                      </p:tavLst>
                                    </p:anim>
                                    <p:anim calcmode="lin" valueType="num">
                                      <p:cBhvr>
                                        <p:cTn id="114" dur="500" fill="hold"/>
                                        <p:tgtEl>
                                          <p:spTgt spid="102"/>
                                        </p:tgtEl>
                                        <p:attrNameLst>
                                          <p:attrName>ppt_h</p:attrName>
                                        </p:attrNameLst>
                                      </p:cBhvr>
                                      <p:tavLst>
                                        <p:tav tm="0">
                                          <p:val>
                                            <p:fltVal val="0"/>
                                          </p:val>
                                        </p:tav>
                                        <p:tav tm="100000">
                                          <p:val>
                                            <p:strVal val="#ppt_h"/>
                                          </p:val>
                                        </p:tav>
                                      </p:tavLst>
                                    </p:anim>
                                    <p:animEffect transition="in" filter="fade">
                                      <p:cBhvr>
                                        <p:cTn id="115" dur="500"/>
                                        <p:tgtEl>
                                          <p:spTgt spid="102"/>
                                        </p:tgtEl>
                                      </p:cBhvr>
                                    </p:animEffect>
                                  </p:childTnLst>
                                </p:cTn>
                              </p:par>
                              <p:par>
                                <p:cTn id="116" presetID="2" presetClass="entr" presetSubtype="2" accel="50000" decel="50000" fill="hold" grpId="0" nodeType="withEffect">
                                  <p:stCondLst>
                                    <p:cond delay="0"/>
                                  </p:stCondLst>
                                  <p:childTnLst>
                                    <p:set>
                                      <p:cBhvr>
                                        <p:cTn id="117" dur="1" fill="hold">
                                          <p:stCondLst>
                                            <p:cond delay="0"/>
                                          </p:stCondLst>
                                        </p:cTn>
                                        <p:tgtEl>
                                          <p:spTgt spid="96"/>
                                        </p:tgtEl>
                                        <p:attrNameLst>
                                          <p:attrName>style.visibility</p:attrName>
                                        </p:attrNameLst>
                                      </p:cBhvr>
                                      <p:to>
                                        <p:strVal val="visible"/>
                                      </p:to>
                                    </p:set>
                                    <p:anim calcmode="lin" valueType="num">
                                      <p:cBhvr additive="base">
                                        <p:cTn id="118" dur="500" fill="hold"/>
                                        <p:tgtEl>
                                          <p:spTgt spid="96"/>
                                        </p:tgtEl>
                                        <p:attrNameLst>
                                          <p:attrName>ppt_x</p:attrName>
                                        </p:attrNameLst>
                                      </p:cBhvr>
                                      <p:tavLst>
                                        <p:tav tm="0">
                                          <p:val>
                                            <p:strVal val="1+#ppt_w/2"/>
                                          </p:val>
                                        </p:tav>
                                        <p:tav tm="100000">
                                          <p:val>
                                            <p:strVal val="#ppt_x"/>
                                          </p:val>
                                        </p:tav>
                                      </p:tavLst>
                                    </p:anim>
                                    <p:anim calcmode="lin" valueType="num">
                                      <p:cBhvr additive="base">
                                        <p:cTn id="119" dur="500" fill="hold"/>
                                        <p:tgtEl>
                                          <p:spTgt spid="9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7" grpId="0" animBg="1"/>
      <p:bldP spid="78" grpId="0" animBg="1"/>
      <p:bldP spid="79" grpId="0" animBg="1"/>
      <p:bldP spid="95" grpId="0" animBg="1"/>
      <p:bldP spid="96" grpId="0"/>
      <p:bldP spid="97" grpId="0" animBg="1"/>
      <p:bldP spid="98" grpId="0"/>
      <p:bldP spid="99" grpId="0"/>
      <p:bldP spid="100" grpId="0"/>
      <p:bldP spid="101" grpId="0" animBg="1"/>
      <p:bldP spid="102" grpId="0" animBg="1"/>
      <p:bldP spid="104" grpId="0"/>
      <p:bldP spid="105" grpId="0"/>
      <p:bldP spid="106" grpId="0"/>
      <p:bldP spid="107"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等腰三角形 10"/>
          <p:cNvSpPr/>
          <p:nvPr/>
        </p:nvSpPr>
        <p:spPr>
          <a:xfrm rot="7005394">
            <a:off x="6747953" y="200966"/>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no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10"/>
          <p:cNvSpPr/>
          <p:nvPr/>
        </p:nvSpPr>
        <p:spPr>
          <a:xfrm>
            <a:off x="1934834" y="453454"/>
            <a:ext cx="3770200" cy="6859430"/>
          </a:xfrm>
          <a:custGeom>
            <a:avLst/>
            <a:gdLst>
              <a:gd name="connsiteX0" fmla="*/ 0 w 7540399"/>
              <a:gd name="connsiteY0" fmla="*/ 6859430 h 6859430"/>
              <a:gd name="connsiteX1" fmla="*/ 3770200 w 7540399"/>
              <a:gd name="connsiteY1" fmla="*/ 0 h 6859430"/>
              <a:gd name="connsiteX2" fmla="*/ 7540399 w 7540399"/>
              <a:gd name="connsiteY2" fmla="*/ 6859430 h 6859430"/>
              <a:gd name="connsiteX3" fmla="*/ 0 w 7540399"/>
              <a:gd name="connsiteY3" fmla="*/ 6859430 h 6859430"/>
              <a:gd name="connsiteX0" fmla="*/ 0 w 3770200"/>
              <a:gd name="connsiteY0" fmla="*/ 6859430 h 6859430"/>
              <a:gd name="connsiteX1" fmla="*/ 3770200 w 3770200"/>
              <a:gd name="connsiteY1" fmla="*/ 0 h 6859430"/>
              <a:gd name="connsiteX2" fmla="*/ 0 w 3770200"/>
              <a:gd name="connsiteY2" fmla="*/ 6859430 h 6859430"/>
            </a:gdLst>
            <a:ahLst/>
            <a:cxnLst>
              <a:cxn ang="0">
                <a:pos x="connsiteX0" y="connsiteY0"/>
              </a:cxn>
              <a:cxn ang="0">
                <a:pos x="connsiteX1" y="connsiteY1"/>
              </a:cxn>
              <a:cxn ang="0">
                <a:pos x="connsiteX2" y="connsiteY2"/>
              </a:cxn>
            </a:cxnLst>
            <a:rect l="l" t="t" r="r" b="b"/>
            <a:pathLst>
              <a:path w="3770200" h="6859430">
                <a:moveTo>
                  <a:pt x="0" y="6859430"/>
                </a:moveTo>
                <a:lnTo>
                  <a:pt x="3770200" y="0"/>
                </a:lnTo>
                <a:lnTo>
                  <a:pt x="0" y="6859430"/>
                </a:lnTo>
                <a:close/>
              </a:path>
            </a:pathLst>
          </a:custGeom>
          <a:gradFill>
            <a:gsLst>
              <a:gs pos="0">
                <a:schemeClr val="accent1">
                  <a:lumMod val="5000"/>
                  <a:lumOff val="95000"/>
                  <a:alpha val="31000"/>
                </a:schemeClr>
              </a:gs>
              <a:gs pos="10000">
                <a:srgbClr val="E2EDF7"/>
              </a:gs>
              <a:gs pos="100000">
                <a:schemeClr val="accent1">
                  <a:lumMod val="30000"/>
                  <a:lumOff val="70000"/>
                </a:schemeClr>
              </a:gs>
            </a:gsLst>
            <a:lin ang="5400000" scaled="1"/>
          </a:gradFill>
          <a:ln w="206375">
            <a:solidFill>
              <a:schemeClr val="bg1">
                <a:lumMod val="6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等腰三角形 3"/>
          <p:cNvSpPr/>
          <p:nvPr/>
        </p:nvSpPr>
        <p:spPr>
          <a:xfrm>
            <a:off x="4696314" y="1531855"/>
            <a:ext cx="2952206" cy="2351314"/>
          </a:xfrm>
          <a:prstGeom prst="triangle">
            <a:avLst>
              <a:gd name="adj" fmla="val 47680"/>
            </a:avLst>
          </a:prstGeom>
          <a:noFill/>
          <a:ln w="146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rot="10800000">
            <a:off x="3713816" y="1471150"/>
            <a:ext cx="4764368" cy="3915699"/>
          </a:xfrm>
          <a:prstGeom prst="triangle">
            <a:avLst/>
          </a:prstGeom>
          <a:noFill/>
          <a:ln w="28575">
            <a:solidFill>
              <a:schemeClr val="bg1">
                <a:alpha val="6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5529178" y="2587117"/>
            <a:ext cx="1133644" cy="1015663"/>
          </a:xfrm>
          <a:prstGeom prst="rect">
            <a:avLst/>
          </a:prstGeom>
        </p:spPr>
        <p:txBody>
          <a:bodyPr wrap="none">
            <a:spAutoFit/>
          </a:bodyPr>
          <a:lstStyle/>
          <a:p>
            <a:r>
              <a:rPr lang="en-US" altLang="zh-CN" sz="6000" b="1" dirty="0">
                <a:solidFill>
                  <a:schemeClr val="bg1"/>
                </a:solidFill>
                <a:latin typeface="微软雅黑" panose="020B0503020204020204" pitchFamily="34" charset="-122"/>
                <a:ea typeface="微软雅黑" panose="020B0503020204020204" pitchFamily="34" charset="-122"/>
              </a:rPr>
              <a:t>02</a:t>
            </a:r>
            <a:endParaRPr lang="zh-CN" altLang="en-US" sz="6000" dirty="0"/>
          </a:p>
        </p:txBody>
      </p:sp>
      <p:sp>
        <p:nvSpPr>
          <p:cNvPr id="8" name="TextBox 27"/>
          <p:cNvSpPr txBox="1">
            <a:spLocks noChangeArrowheads="1"/>
          </p:cNvSpPr>
          <p:nvPr/>
        </p:nvSpPr>
        <p:spPr bwMode="auto">
          <a:xfrm>
            <a:off x="5004163" y="4235754"/>
            <a:ext cx="2644358" cy="769441"/>
          </a:xfrm>
          <a:prstGeom prst="rect">
            <a:avLst/>
          </a:prstGeom>
          <a:noFill/>
          <a:ln w="9525">
            <a:noFill/>
            <a:miter lim="800000"/>
            <a:headEnd/>
            <a:tailEnd/>
          </a:ln>
        </p:spPr>
        <p:txBody>
          <a:bodyPr wrap="square">
            <a:spAutoFit/>
          </a:bodyPr>
          <a:lstStyle/>
          <a:p>
            <a:pPr marL="0" marR="0" lvl="0" indent="0" algn="l"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4400" b="1"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rPr>
              <a:t>添加标题</a:t>
            </a:r>
            <a:endParaRPr kumimoji="0" lang="id-ID" altLang="en-US" sz="4400" b="1" i="0" u="none" strike="noStrike" kern="1200" cap="none" spc="0" normalizeH="0" baseline="0" noProof="0" dirty="0">
              <a:ln>
                <a:noFill/>
              </a:ln>
              <a:solidFill>
                <a:prstClr val="white"/>
              </a:solidFill>
              <a:effectLst/>
              <a:uLnTx/>
              <a:uFillTx/>
              <a:latin typeface="微软雅黑" pitchFamily="34" charset="-122"/>
              <a:ea typeface="微软雅黑" pitchFamily="34" charset="-122"/>
              <a:cs typeface="+mn-cs"/>
            </a:endParaRPr>
          </a:p>
        </p:txBody>
      </p:sp>
      <p:sp>
        <p:nvSpPr>
          <p:cNvPr id="9" name="Rectangle 28"/>
          <p:cNvSpPr>
            <a:spLocks noChangeArrowheads="1"/>
          </p:cNvSpPr>
          <p:nvPr/>
        </p:nvSpPr>
        <p:spPr bwMode="auto">
          <a:xfrm>
            <a:off x="3198386" y="5065378"/>
            <a:ext cx="7029450" cy="461665"/>
          </a:xfrm>
          <a:prstGeom prst="rect">
            <a:avLst/>
          </a:prstGeom>
          <a:noFill/>
          <a:ln w="9525">
            <a:noFill/>
            <a:miter lim="800000"/>
            <a:headEnd/>
            <a:tailEnd/>
          </a:ln>
        </p:spPr>
        <p:txBody>
          <a:bodyPr wrap="square">
            <a:spAutoFit/>
          </a:bodyPr>
          <a:lstStyle/>
          <a:p>
            <a:pPr marL="0" marR="0" lvl="0" indent="0" algn="ctr" defTabSz="914400" rtl="0" eaLnBrk="1" fontAlgn="base" latinLnBrk="0" hangingPunct="1">
              <a:lnSpc>
                <a:spcPct val="100000"/>
              </a:lnSpc>
              <a:spcBef>
                <a:spcPct val="0"/>
              </a:spcBef>
              <a:spcAft>
                <a:spcPct val="0"/>
              </a:spcAft>
              <a:buClrTx/>
              <a:buSzTx/>
              <a:buFont typeface="Arial" pitchFamily="34" charset="0"/>
              <a:buNone/>
              <a:tabLst/>
              <a:defRPr/>
            </a:pPr>
            <a:r>
              <a:rPr kumimoji="0" lang="zh-CN" altLang="en-US" sz="1200" b="0" i="0" u="none" strike="noStrike" kern="1200" cap="none" spc="0" normalizeH="0" baseline="0" noProof="0" dirty="0">
                <a:ln>
                  <a:noFill/>
                </a:ln>
                <a:solidFill>
                  <a:schemeClr val="bg1">
                    <a:lumMod val="75000"/>
                  </a:schemeClr>
                </a:solidFill>
                <a:effectLst/>
                <a:uLnTx/>
                <a:uFillTx/>
                <a:latin typeface="微软雅黑" pitchFamily="34" charset="-122"/>
                <a:ea typeface="微软雅黑" pitchFamily="34" charset="-122"/>
                <a:cs typeface="+mn-cs"/>
              </a:rPr>
              <a:t>小这里输入文字说明这里输入文字说明这里输入文字说明这里输入文字说明这里输入文字说明这里输入文字说明这里输入文字说明这里输入文字说明这里输入文字说明。</a:t>
            </a:r>
          </a:p>
        </p:txBody>
      </p:sp>
    </p:spTree>
    <p:extLst>
      <p:ext uri="{BB962C8B-B14F-4D97-AF65-F5344CB8AC3E}">
        <p14:creationId xmlns:p14="http://schemas.microsoft.com/office/powerpoint/2010/main" val="26274400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Freeform 9"/>
          <p:cNvSpPr>
            <a:spLocks/>
          </p:cNvSpPr>
          <p:nvPr/>
        </p:nvSpPr>
        <p:spPr bwMode="auto">
          <a:xfrm>
            <a:off x="3923689" y="1715361"/>
            <a:ext cx="2621544" cy="2212508"/>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rgbClr val="0070C0"/>
          </a:solidFill>
          <a:ln w="19050">
            <a:solidFill>
              <a:srgbClr val="0070C0">
                <a:lumMod val="75000"/>
              </a:srgbClr>
            </a:solidFill>
            <a:round/>
            <a:headEnd/>
            <a:tailEnd/>
          </a:ln>
        </p:spPr>
        <p:txBody>
          <a:bodyPr vert="horz" wrap="square" lIns="121888" tIns="60944" rIns="121888" bIns="60944" numCol="1" anchor="t" anchorCtr="0" compatLnSpc="1">
            <a:prstTxWarp prst="textNoShape">
              <a:avLst/>
            </a:prstTxWarp>
          </a:bodyPr>
          <a:lstStyle/>
          <a:p>
            <a:pPr marL="0" marR="0" lvl="0" indent="0" defTabSz="914126" eaLnBrk="1" fontAlgn="auto" latinLnBrk="0" hangingPunct="1">
              <a:lnSpc>
                <a:spcPct val="100000"/>
              </a:lnSpc>
              <a:spcBef>
                <a:spcPts val="0"/>
              </a:spcBef>
              <a:spcAft>
                <a:spcPts val="0"/>
              </a:spcAft>
              <a:buClrTx/>
              <a:buSzTx/>
              <a:buFontTx/>
              <a:buNone/>
              <a:tabLst/>
              <a:defRPr/>
            </a:pPr>
            <a:endParaRPr kumimoji="0" lang="en-US" sz="2399"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85" name="Freeform 10"/>
          <p:cNvSpPr>
            <a:spLocks/>
          </p:cNvSpPr>
          <p:nvPr/>
        </p:nvSpPr>
        <p:spPr bwMode="auto">
          <a:xfrm>
            <a:off x="6115279" y="1708389"/>
            <a:ext cx="2203213" cy="2633163"/>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rgbClr val="00B0F0"/>
          </a:solidFill>
          <a:ln w="19050">
            <a:solidFill>
              <a:srgbClr val="00B0F0">
                <a:lumMod val="75000"/>
              </a:srgbClr>
            </a:solidFill>
            <a:round/>
            <a:headEnd/>
            <a:tailEnd/>
          </a:ln>
        </p:spPr>
        <p:txBody>
          <a:bodyPr vert="horz" wrap="square" lIns="121888" tIns="60944" rIns="121888" bIns="60944" numCol="1" anchor="t" anchorCtr="0" compatLnSpc="1">
            <a:prstTxWarp prst="textNoShape">
              <a:avLst/>
            </a:prstTxWarp>
          </a:bodyPr>
          <a:lstStyle/>
          <a:p>
            <a:pPr marL="0" marR="0" lvl="0" indent="0" defTabSz="914126" eaLnBrk="1" fontAlgn="auto" latinLnBrk="0" hangingPunct="1">
              <a:lnSpc>
                <a:spcPct val="100000"/>
              </a:lnSpc>
              <a:spcBef>
                <a:spcPts val="0"/>
              </a:spcBef>
              <a:spcAft>
                <a:spcPts val="0"/>
              </a:spcAft>
              <a:buClrTx/>
              <a:buSzTx/>
              <a:buFontTx/>
              <a:buNone/>
              <a:tabLst/>
              <a:defRPr/>
            </a:pPr>
            <a:endParaRPr kumimoji="0" lang="en-US" sz="2399"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86" name="Freeform 11"/>
          <p:cNvSpPr>
            <a:spLocks/>
          </p:cNvSpPr>
          <p:nvPr/>
        </p:nvSpPr>
        <p:spPr bwMode="auto">
          <a:xfrm>
            <a:off x="5678357" y="3927869"/>
            <a:ext cx="2647110" cy="2191592"/>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rgbClr val="0070C0"/>
          </a:solidFill>
          <a:ln w="19050">
            <a:solidFill>
              <a:srgbClr val="0070C0">
                <a:lumMod val="75000"/>
              </a:srgbClr>
            </a:solidFill>
            <a:round/>
            <a:headEnd/>
            <a:tailEnd/>
          </a:ln>
        </p:spPr>
        <p:txBody>
          <a:bodyPr vert="horz" wrap="square" lIns="121888" tIns="60944" rIns="121888" bIns="60944" numCol="1" anchor="t" anchorCtr="0" compatLnSpc="1">
            <a:prstTxWarp prst="textNoShape">
              <a:avLst/>
            </a:prstTxWarp>
          </a:bodyPr>
          <a:lstStyle/>
          <a:p>
            <a:pPr marL="0" marR="0" lvl="0" indent="0" defTabSz="914126" eaLnBrk="1" fontAlgn="auto" latinLnBrk="0" hangingPunct="1">
              <a:lnSpc>
                <a:spcPct val="100000"/>
              </a:lnSpc>
              <a:spcBef>
                <a:spcPts val="0"/>
              </a:spcBef>
              <a:spcAft>
                <a:spcPts val="0"/>
              </a:spcAft>
              <a:buClrTx/>
              <a:buSzTx/>
              <a:buFontTx/>
              <a:buNone/>
              <a:tabLst/>
              <a:defRPr/>
            </a:pPr>
            <a:endParaRPr kumimoji="0" lang="en-US" sz="2399"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87" name="Freeform 12"/>
          <p:cNvSpPr>
            <a:spLocks/>
          </p:cNvSpPr>
          <p:nvPr/>
        </p:nvSpPr>
        <p:spPr bwMode="auto">
          <a:xfrm>
            <a:off x="3923689" y="3479325"/>
            <a:ext cx="2191593" cy="2633163"/>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rgbClr val="00B0F0"/>
          </a:solidFill>
          <a:ln w="19050">
            <a:solidFill>
              <a:srgbClr val="00B0F0">
                <a:lumMod val="75000"/>
              </a:srgbClr>
            </a:solidFill>
            <a:round/>
            <a:headEnd/>
            <a:tailEnd/>
          </a:ln>
        </p:spPr>
        <p:txBody>
          <a:bodyPr vert="horz" wrap="square" lIns="121888" tIns="60944" rIns="121888" bIns="60944" numCol="1" anchor="t" anchorCtr="0" compatLnSpc="1">
            <a:prstTxWarp prst="textNoShape">
              <a:avLst/>
            </a:prstTxWarp>
          </a:bodyPr>
          <a:lstStyle/>
          <a:p>
            <a:pPr marL="0" marR="0" lvl="0" indent="0" defTabSz="914126" eaLnBrk="1" fontAlgn="auto" latinLnBrk="0" hangingPunct="1">
              <a:lnSpc>
                <a:spcPct val="100000"/>
              </a:lnSpc>
              <a:spcBef>
                <a:spcPts val="0"/>
              </a:spcBef>
              <a:spcAft>
                <a:spcPts val="0"/>
              </a:spcAft>
              <a:buClrTx/>
              <a:buSzTx/>
              <a:buFontTx/>
              <a:buNone/>
              <a:tabLst/>
              <a:defRPr/>
            </a:pPr>
            <a:endParaRPr kumimoji="0" lang="en-US" sz="2399" b="0" i="0" u="none" strike="noStrike" kern="0" cap="none" spc="0" normalizeH="0" baseline="0" noProof="0" dirty="0">
              <a:ln>
                <a:noFill/>
              </a:ln>
              <a:solidFill>
                <a:srgbClr val="FFFFFF"/>
              </a:solidFill>
              <a:effectLst/>
              <a:uLnTx/>
              <a:uFillTx/>
              <a:latin typeface="张海山锐线体简"/>
              <a:cs typeface="+mn-ea"/>
              <a:sym typeface="+mn-lt"/>
            </a:endParaRPr>
          </a:p>
        </p:txBody>
      </p:sp>
      <p:grpSp>
        <p:nvGrpSpPr>
          <p:cNvPr id="88" name="Group 59"/>
          <p:cNvGrpSpPr/>
          <p:nvPr/>
        </p:nvGrpSpPr>
        <p:grpSpPr>
          <a:xfrm>
            <a:off x="8325464" y="4584537"/>
            <a:ext cx="3034137" cy="1355654"/>
            <a:chOff x="7154104" y="3206176"/>
            <a:chExt cx="2276195" cy="1017005"/>
          </a:xfrm>
        </p:grpSpPr>
        <p:sp>
          <p:nvSpPr>
            <p:cNvPr id="89" name="TextBox 51"/>
            <p:cNvSpPr txBox="1"/>
            <p:nvPr/>
          </p:nvSpPr>
          <p:spPr>
            <a:xfrm>
              <a:off x="7154105" y="3453979"/>
              <a:ext cx="2276194" cy="769202"/>
            </a:xfrm>
            <a:prstGeom prst="rect">
              <a:avLst/>
            </a:prstGeom>
            <a:noFill/>
          </p:spPr>
          <p:txBody>
            <a:bodyPr wrap="square" lIns="0" tIns="0" rIns="0" bIns="0" rtlCol="0">
              <a:spAutoFit/>
            </a:bodyPr>
            <a:lstStyle/>
            <a:p>
              <a:pPr defTabSz="914126"/>
              <a:r>
                <a:rPr lang="en-US" sz="1333" dirty="0">
                  <a:solidFill>
                    <a:srgbClr val="FFFFFF">
                      <a:lumMod val="65000"/>
                      <a:lumOff val="35000"/>
                    </a:srgbClr>
                  </a:solidFill>
                  <a:latin typeface="张海山锐线体简"/>
                  <a:cs typeface="+mn-ea"/>
                  <a:sym typeface="+mn-lt"/>
                </a:rPr>
                <a:t>There are many variations of passages </a:t>
              </a:r>
            </a:p>
            <a:p>
              <a:pPr defTabSz="914126"/>
              <a:r>
                <a:rPr lang="en-US" sz="1333" dirty="0">
                  <a:solidFill>
                    <a:srgbClr val="FFFFFF">
                      <a:lumMod val="65000"/>
                      <a:lumOff val="35000"/>
                    </a:srgbClr>
                  </a:solidFill>
                  <a:latin typeface="张海山锐线体简"/>
                  <a:cs typeface="+mn-ea"/>
                  <a:sym typeface="+mn-lt"/>
                </a:rPr>
                <a:t>of Lorem Ipsum available, but the have suffered alteration in some  form, by </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humour, or randomized words</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 which  don't believable</a:t>
              </a:r>
            </a:p>
          </p:txBody>
        </p:sp>
        <p:sp>
          <p:nvSpPr>
            <p:cNvPr id="90" name="Rectangle 52"/>
            <p:cNvSpPr/>
            <p:nvPr/>
          </p:nvSpPr>
          <p:spPr>
            <a:xfrm>
              <a:off x="7154104" y="3206176"/>
              <a:ext cx="620362" cy="184666"/>
            </a:xfrm>
            <a:prstGeom prst="rect">
              <a:avLst/>
            </a:prstGeom>
          </p:spPr>
          <p:txBody>
            <a:bodyPr wrap="none" lIns="0" tIns="0" rIns="0" bIns="0">
              <a:spAutoFit/>
            </a:bodyPr>
            <a:lstStyle/>
            <a:p>
              <a:pPr defTabSz="914126"/>
              <a:r>
                <a:rPr lang="zh-CN" altLang="en-US" sz="1600" b="1" dirty="0">
                  <a:solidFill>
                    <a:srgbClr val="0070C0"/>
                  </a:solidFill>
                  <a:latin typeface="张海山锐线体简"/>
                  <a:cs typeface="+mn-ea"/>
                  <a:sym typeface="+mn-lt"/>
                </a:rPr>
                <a:t>添加标题</a:t>
              </a:r>
              <a:endParaRPr lang="en-US" sz="1600" b="1" dirty="0">
                <a:solidFill>
                  <a:srgbClr val="0070C0"/>
                </a:solidFill>
                <a:latin typeface="张海山锐线体简"/>
                <a:cs typeface="+mn-ea"/>
                <a:sym typeface="+mn-lt"/>
              </a:endParaRPr>
            </a:p>
          </p:txBody>
        </p:sp>
      </p:grpSp>
      <p:grpSp>
        <p:nvGrpSpPr>
          <p:cNvPr id="91" name="Group 58"/>
          <p:cNvGrpSpPr/>
          <p:nvPr/>
        </p:nvGrpSpPr>
        <p:grpSpPr>
          <a:xfrm>
            <a:off x="8325464" y="1845718"/>
            <a:ext cx="3034137" cy="1355654"/>
            <a:chOff x="7174424" y="1352592"/>
            <a:chExt cx="2276195" cy="1017005"/>
          </a:xfrm>
        </p:grpSpPr>
        <p:sp>
          <p:nvSpPr>
            <p:cNvPr id="92" name="TextBox 54"/>
            <p:cNvSpPr txBox="1"/>
            <p:nvPr/>
          </p:nvSpPr>
          <p:spPr>
            <a:xfrm>
              <a:off x="7174424" y="1600395"/>
              <a:ext cx="2276195" cy="769202"/>
            </a:xfrm>
            <a:prstGeom prst="rect">
              <a:avLst/>
            </a:prstGeom>
            <a:noFill/>
          </p:spPr>
          <p:txBody>
            <a:bodyPr wrap="square" lIns="0" tIns="0" rIns="0" bIns="0" rtlCol="0">
              <a:spAutoFit/>
            </a:bodyPr>
            <a:lstStyle/>
            <a:p>
              <a:pPr defTabSz="914126"/>
              <a:r>
                <a:rPr lang="en-US" sz="1333" dirty="0">
                  <a:solidFill>
                    <a:srgbClr val="FFFFFF">
                      <a:lumMod val="65000"/>
                      <a:lumOff val="35000"/>
                    </a:srgbClr>
                  </a:solidFill>
                  <a:latin typeface="张海山锐线体简"/>
                  <a:cs typeface="+mn-ea"/>
                  <a:sym typeface="+mn-lt"/>
                </a:rPr>
                <a:t>There are many variations of passages </a:t>
              </a:r>
            </a:p>
            <a:p>
              <a:pPr defTabSz="914126"/>
              <a:r>
                <a:rPr lang="en-US" sz="1333" dirty="0">
                  <a:solidFill>
                    <a:srgbClr val="FFFFFF">
                      <a:lumMod val="65000"/>
                      <a:lumOff val="35000"/>
                    </a:srgbClr>
                  </a:solidFill>
                  <a:latin typeface="张海山锐线体简"/>
                  <a:cs typeface="+mn-ea"/>
                  <a:sym typeface="+mn-lt"/>
                </a:rPr>
                <a:t>of Lorem Ipsum available, but the have suffered alteration in some  form, by </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humour, or randomized words</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 which  don't believable</a:t>
              </a:r>
            </a:p>
          </p:txBody>
        </p:sp>
        <p:sp>
          <p:nvSpPr>
            <p:cNvPr id="93" name="Rectangle 55"/>
            <p:cNvSpPr/>
            <p:nvPr/>
          </p:nvSpPr>
          <p:spPr>
            <a:xfrm>
              <a:off x="7174424" y="1352592"/>
              <a:ext cx="620362" cy="184666"/>
            </a:xfrm>
            <a:prstGeom prst="rect">
              <a:avLst/>
            </a:prstGeom>
          </p:spPr>
          <p:txBody>
            <a:bodyPr wrap="none" lIns="0" tIns="0" rIns="0" bIns="0">
              <a:spAutoFit/>
            </a:bodyPr>
            <a:lstStyle/>
            <a:p>
              <a:pPr defTabSz="914126"/>
              <a:r>
                <a:rPr lang="zh-CN" altLang="en-US" sz="1600" b="1" dirty="0">
                  <a:solidFill>
                    <a:srgbClr val="00B0F0"/>
                  </a:solidFill>
                  <a:latin typeface="张海山锐线体简"/>
                  <a:cs typeface="+mn-ea"/>
                  <a:sym typeface="+mn-lt"/>
                </a:rPr>
                <a:t>添加标题</a:t>
              </a:r>
              <a:endParaRPr lang="en-US" sz="1600" b="1" dirty="0">
                <a:solidFill>
                  <a:srgbClr val="00B0F0"/>
                </a:solidFill>
                <a:latin typeface="张海山锐线体简"/>
                <a:cs typeface="+mn-ea"/>
                <a:sym typeface="+mn-lt"/>
              </a:endParaRPr>
            </a:p>
          </p:txBody>
        </p:sp>
      </p:grpSp>
      <p:grpSp>
        <p:nvGrpSpPr>
          <p:cNvPr id="94" name="Group 56"/>
          <p:cNvGrpSpPr/>
          <p:nvPr/>
        </p:nvGrpSpPr>
        <p:grpSpPr>
          <a:xfrm>
            <a:off x="940336" y="1815246"/>
            <a:ext cx="3034138" cy="1355654"/>
            <a:chOff x="-296510" y="1363501"/>
            <a:chExt cx="2276196" cy="1017005"/>
          </a:xfrm>
        </p:grpSpPr>
        <p:sp>
          <p:nvSpPr>
            <p:cNvPr id="95" name="TextBox 57"/>
            <p:cNvSpPr txBox="1"/>
            <p:nvPr/>
          </p:nvSpPr>
          <p:spPr>
            <a:xfrm>
              <a:off x="-296510" y="1611304"/>
              <a:ext cx="2276196" cy="769202"/>
            </a:xfrm>
            <a:prstGeom prst="rect">
              <a:avLst/>
            </a:prstGeom>
            <a:noFill/>
          </p:spPr>
          <p:txBody>
            <a:bodyPr wrap="square" lIns="0" tIns="0" rIns="0" bIns="0" rtlCol="0">
              <a:spAutoFit/>
            </a:bodyPr>
            <a:lstStyle/>
            <a:p>
              <a:pPr algn="r" defTabSz="914126"/>
              <a:r>
                <a:rPr lang="en-US" sz="1333" dirty="0">
                  <a:solidFill>
                    <a:srgbClr val="FFFFFF">
                      <a:lumMod val="65000"/>
                      <a:lumOff val="35000"/>
                    </a:srgbClr>
                  </a:solidFill>
                  <a:latin typeface="张海山锐线体简"/>
                  <a:cs typeface="+mn-ea"/>
                  <a:sym typeface="+mn-lt"/>
                </a:rPr>
                <a:t>There are many variations of passages </a:t>
              </a:r>
            </a:p>
            <a:p>
              <a:pPr algn="r" defTabSz="914126"/>
              <a:r>
                <a:rPr lang="en-US" sz="1333" dirty="0">
                  <a:solidFill>
                    <a:srgbClr val="FFFFFF">
                      <a:lumMod val="65000"/>
                      <a:lumOff val="35000"/>
                    </a:srgbClr>
                  </a:solidFill>
                  <a:latin typeface="张海山锐线体简"/>
                  <a:cs typeface="+mn-ea"/>
                  <a:sym typeface="+mn-lt"/>
                </a:rPr>
                <a:t>of Lorem Ipsum available, but the have suffered alteration in some  form, by </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humour, or randomized words</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 which  don't believable</a:t>
              </a:r>
            </a:p>
          </p:txBody>
        </p:sp>
        <p:sp>
          <p:nvSpPr>
            <p:cNvPr id="96" name="Rectangle 58"/>
            <p:cNvSpPr/>
            <p:nvPr/>
          </p:nvSpPr>
          <p:spPr>
            <a:xfrm>
              <a:off x="1359323" y="1363501"/>
              <a:ext cx="620363" cy="184666"/>
            </a:xfrm>
            <a:prstGeom prst="rect">
              <a:avLst/>
            </a:prstGeom>
          </p:spPr>
          <p:txBody>
            <a:bodyPr wrap="none" lIns="0" tIns="0" rIns="0" bIns="0">
              <a:spAutoFit/>
            </a:bodyPr>
            <a:lstStyle/>
            <a:p>
              <a:pPr algn="r" defTabSz="914126"/>
              <a:r>
                <a:rPr lang="zh-CN" altLang="en-US" sz="1600" b="1" dirty="0">
                  <a:solidFill>
                    <a:srgbClr val="0070C0"/>
                  </a:solidFill>
                  <a:latin typeface="张海山锐线体简"/>
                  <a:cs typeface="+mn-ea"/>
                  <a:sym typeface="+mn-lt"/>
                </a:rPr>
                <a:t>添加标题</a:t>
              </a:r>
              <a:endParaRPr lang="en-US" sz="1600" b="1" dirty="0">
                <a:solidFill>
                  <a:srgbClr val="0070C0"/>
                </a:solidFill>
                <a:latin typeface="张海山锐线体简"/>
                <a:cs typeface="+mn-ea"/>
                <a:sym typeface="+mn-lt"/>
              </a:endParaRPr>
            </a:p>
          </p:txBody>
        </p:sp>
      </p:grpSp>
      <p:grpSp>
        <p:nvGrpSpPr>
          <p:cNvPr id="97" name="Group 56"/>
          <p:cNvGrpSpPr/>
          <p:nvPr/>
        </p:nvGrpSpPr>
        <p:grpSpPr>
          <a:xfrm>
            <a:off x="940336" y="4557045"/>
            <a:ext cx="3034138" cy="1355654"/>
            <a:chOff x="-296510" y="1363501"/>
            <a:chExt cx="2276196" cy="1017005"/>
          </a:xfrm>
        </p:grpSpPr>
        <p:sp>
          <p:nvSpPr>
            <p:cNvPr id="98" name="TextBox 60"/>
            <p:cNvSpPr txBox="1"/>
            <p:nvPr/>
          </p:nvSpPr>
          <p:spPr>
            <a:xfrm>
              <a:off x="-296510" y="1611304"/>
              <a:ext cx="2276196" cy="769202"/>
            </a:xfrm>
            <a:prstGeom prst="rect">
              <a:avLst/>
            </a:prstGeom>
            <a:noFill/>
          </p:spPr>
          <p:txBody>
            <a:bodyPr wrap="square" lIns="0" tIns="0" rIns="0" bIns="0" rtlCol="0">
              <a:spAutoFit/>
            </a:bodyPr>
            <a:lstStyle/>
            <a:p>
              <a:pPr algn="r" defTabSz="914126"/>
              <a:r>
                <a:rPr lang="en-US" sz="1333" dirty="0">
                  <a:solidFill>
                    <a:srgbClr val="FFFFFF">
                      <a:lumMod val="65000"/>
                      <a:lumOff val="35000"/>
                    </a:srgbClr>
                  </a:solidFill>
                  <a:latin typeface="张海山锐线体简"/>
                  <a:cs typeface="+mn-ea"/>
                  <a:sym typeface="+mn-lt"/>
                </a:rPr>
                <a:t>There are many variations of passages </a:t>
              </a:r>
            </a:p>
            <a:p>
              <a:pPr algn="r" defTabSz="914126"/>
              <a:r>
                <a:rPr lang="en-US" sz="1333" dirty="0">
                  <a:solidFill>
                    <a:srgbClr val="FFFFFF">
                      <a:lumMod val="65000"/>
                      <a:lumOff val="35000"/>
                    </a:srgbClr>
                  </a:solidFill>
                  <a:latin typeface="张海山锐线体简"/>
                  <a:cs typeface="+mn-ea"/>
                  <a:sym typeface="+mn-lt"/>
                </a:rPr>
                <a:t>of Lorem Ipsum available, but the have suffered alteration in some  form, by </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humour, or randomized words</a:t>
              </a:r>
              <a:br>
                <a:rPr lang="en-US" sz="1333" dirty="0">
                  <a:solidFill>
                    <a:srgbClr val="FFFFFF">
                      <a:lumMod val="65000"/>
                      <a:lumOff val="35000"/>
                    </a:srgbClr>
                  </a:solidFill>
                  <a:latin typeface="张海山锐线体简"/>
                  <a:cs typeface="+mn-ea"/>
                  <a:sym typeface="+mn-lt"/>
                </a:rPr>
              </a:br>
              <a:r>
                <a:rPr lang="en-US" sz="1333" dirty="0">
                  <a:solidFill>
                    <a:srgbClr val="FFFFFF">
                      <a:lumMod val="65000"/>
                      <a:lumOff val="35000"/>
                    </a:srgbClr>
                  </a:solidFill>
                  <a:latin typeface="张海山锐线体简"/>
                  <a:cs typeface="+mn-ea"/>
                  <a:sym typeface="+mn-lt"/>
                </a:rPr>
                <a:t> which  don't believable</a:t>
              </a:r>
            </a:p>
          </p:txBody>
        </p:sp>
        <p:sp>
          <p:nvSpPr>
            <p:cNvPr id="99" name="Rectangle 61"/>
            <p:cNvSpPr/>
            <p:nvPr/>
          </p:nvSpPr>
          <p:spPr>
            <a:xfrm>
              <a:off x="1359323" y="1363501"/>
              <a:ext cx="620363" cy="184666"/>
            </a:xfrm>
            <a:prstGeom prst="rect">
              <a:avLst/>
            </a:prstGeom>
          </p:spPr>
          <p:txBody>
            <a:bodyPr wrap="none" lIns="0" tIns="0" rIns="0" bIns="0">
              <a:spAutoFit/>
            </a:bodyPr>
            <a:lstStyle/>
            <a:p>
              <a:pPr algn="r" defTabSz="914126"/>
              <a:r>
                <a:rPr lang="zh-CN" altLang="en-US" sz="1600" b="1" dirty="0">
                  <a:solidFill>
                    <a:srgbClr val="00B0F0"/>
                  </a:solidFill>
                  <a:latin typeface="张海山锐线体简"/>
                  <a:cs typeface="+mn-ea"/>
                  <a:sym typeface="+mn-lt"/>
                </a:rPr>
                <a:t>添加标题</a:t>
              </a:r>
              <a:endParaRPr lang="en-US" sz="1600" b="1" dirty="0">
                <a:solidFill>
                  <a:srgbClr val="00B0F0"/>
                </a:solidFill>
                <a:latin typeface="张海山锐线体简"/>
                <a:cs typeface="+mn-ea"/>
                <a:sym typeface="+mn-lt"/>
              </a:endParaRPr>
            </a:p>
          </p:txBody>
        </p:sp>
      </p:grpSp>
      <p:sp>
        <p:nvSpPr>
          <p:cNvPr id="100" name="Freeform 129"/>
          <p:cNvSpPr>
            <a:spLocks/>
          </p:cNvSpPr>
          <p:nvPr/>
        </p:nvSpPr>
        <p:spPr bwMode="auto">
          <a:xfrm>
            <a:off x="4819158" y="2659929"/>
            <a:ext cx="436735" cy="534188"/>
          </a:xfrm>
          <a:custGeom>
            <a:avLst/>
            <a:gdLst/>
            <a:ahLst/>
            <a:cxnLst>
              <a:cxn ang="0">
                <a:pos x="53" y="58"/>
              </a:cxn>
              <a:cxn ang="0">
                <a:pos x="36" y="58"/>
              </a:cxn>
              <a:cxn ang="0">
                <a:pos x="36" y="65"/>
              </a:cxn>
              <a:cxn ang="0">
                <a:pos x="34" y="68"/>
              </a:cxn>
              <a:cxn ang="0">
                <a:pos x="22" y="68"/>
              </a:cxn>
              <a:cxn ang="0">
                <a:pos x="20" y="65"/>
              </a:cxn>
              <a:cxn ang="0">
                <a:pos x="20" y="58"/>
              </a:cxn>
              <a:cxn ang="0">
                <a:pos x="2" y="58"/>
              </a:cxn>
              <a:cxn ang="0">
                <a:pos x="0" y="56"/>
              </a:cxn>
              <a:cxn ang="0">
                <a:pos x="1" y="54"/>
              </a:cxn>
              <a:cxn ang="0">
                <a:pos x="16" y="39"/>
              </a:cxn>
              <a:cxn ang="0">
                <a:pos x="7" y="39"/>
              </a:cxn>
              <a:cxn ang="0">
                <a:pos x="5" y="36"/>
              </a:cxn>
              <a:cxn ang="0">
                <a:pos x="6" y="34"/>
              </a:cxn>
              <a:cxn ang="0">
                <a:pos x="21" y="19"/>
              </a:cxn>
              <a:cxn ang="0">
                <a:pos x="13" y="19"/>
              </a:cxn>
              <a:cxn ang="0">
                <a:pos x="11" y="17"/>
              </a:cxn>
              <a:cxn ang="0">
                <a:pos x="12" y="15"/>
              </a:cxn>
              <a:cxn ang="0">
                <a:pos x="26" y="0"/>
              </a:cxn>
              <a:cxn ang="0">
                <a:pos x="28" y="0"/>
              </a:cxn>
              <a:cxn ang="0">
                <a:pos x="30" y="0"/>
              </a:cxn>
              <a:cxn ang="0">
                <a:pos x="44" y="15"/>
              </a:cxn>
              <a:cxn ang="0">
                <a:pos x="45" y="17"/>
              </a:cxn>
              <a:cxn ang="0">
                <a:pos x="42" y="19"/>
              </a:cxn>
              <a:cxn ang="0">
                <a:pos x="35" y="19"/>
              </a:cxn>
              <a:cxn ang="0">
                <a:pos x="50" y="34"/>
              </a:cxn>
              <a:cxn ang="0">
                <a:pos x="51" y="36"/>
              </a:cxn>
              <a:cxn ang="0">
                <a:pos x="49" y="39"/>
              </a:cxn>
              <a:cxn ang="0">
                <a:pos x="40" y="39"/>
              </a:cxn>
              <a:cxn ang="0">
                <a:pos x="55" y="54"/>
              </a:cxn>
              <a:cxn ang="0">
                <a:pos x="56" y="56"/>
              </a:cxn>
              <a:cxn ang="0">
                <a:pos x="53" y="58"/>
              </a:cxn>
            </a:cxnLst>
            <a:rect l="0" t="0" r="r" b="b"/>
            <a:pathLst>
              <a:path w="56" h="68">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rgbClr val="FFFFFF"/>
          </a:solidFill>
          <a:ln w="9525">
            <a:noFill/>
            <a:round/>
            <a:headEnd/>
            <a:tailEnd/>
          </a:ln>
        </p:spPr>
        <p:txBody>
          <a:bodyPr vert="horz" wrap="square" lIns="121888" tIns="60944" rIns="121888" bIns="60944" numCol="1" anchor="t" anchorCtr="0" compatLnSpc="1">
            <a:prstTxWarp prst="textNoShape">
              <a:avLst/>
            </a:prstTxWarp>
          </a:bodyPr>
          <a:lstStyle/>
          <a:p>
            <a:pPr marL="0" marR="0" lvl="0" indent="0" defTabSz="914126" eaLnBrk="1" fontAlgn="auto" latinLnBrk="0" hangingPunct="1">
              <a:lnSpc>
                <a:spcPct val="100000"/>
              </a:lnSpc>
              <a:spcBef>
                <a:spcPts val="0"/>
              </a:spcBef>
              <a:spcAft>
                <a:spcPts val="0"/>
              </a:spcAft>
              <a:buClrTx/>
              <a:buSzTx/>
              <a:buFontTx/>
              <a:buNone/>
              <a:tabLst/>
              <a:defRPr/>
            </a:pPr>
            <a:endParaRPr kumimoji="0" lang="en-US" sz="2399"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101" name="Freeform 182"/>
          <p:cNvSpPr>
            <a:spLocks noEditPoints="1"/>
          </p:cNvSpPr>
          <p:nvPr/>
        </p:nvSpPr>
        <p:spPr bwMode="auto">
          <a:xfrm>
            <a:off x="4665579" y="4482378"/>
            <a:ext cx="597257" cy="558020"/>
          </a:xfrm>
          <a:custGeom>
            <a:avLst/>
            <a:gdLst/>
            <a:ahLst/>
            <a:cxnLst>
              <a:cxn ang="0">
                <a:pos x="70" y="24"/>
              </a:cxn>
              <a:cxn ang="0">
                <a:pos x="29" y="50"/>
              </a:cxn>
              <a:cxn ang="0">
                <a:pos x="0" y="26"/>
              </a:cxn>
              <a:cxn ang="0">
                <a:pos x="42" y="0"/>
              </a:cxn>
              <a:cxn ang="0">
                <a:pos x="70" y="24"/>
              </a:cxn>
              <a:cxn ang="0">
                <a:pos x="70" y="74"/>
              </a:cxn>
              <a:cxn ang="0">
                <a:pos x="42" y="98"/>
              </a:cxn>
              <a:cxn ang="0">
                <a:pos x="0" y="72"/>
              </a:cxn>
              <a:cxn ang="0">
                <a:pos x="29" y="50"/>
              </a:cxn>
              <a:cxn ang="0">
                <a:pos x="70" y="74"/>
              </a:cxn>
              <a:cxn ang="0">
                <a:pos x="109" y="104"/>
              </a:cxn>
              <a:cxn ang="0">
                <a:pos x="70" y="128"/>
              </a:cxn>
              <a:cxn ang="0">
                <a:pos x="70" y="128"/>
              </a:cxn>
              <a:cxn ang="0">
                <a:pos x="70" y="128"/>
              </a:cxn>
              <a:cxn ang="0">
                <a:pos x="70" y="128"/>
              </a:cxn>
              <a:cxn ang="0">
                <a:pos x="70" y="128"/>
              </a:cxn>
              <a:cxn ang="0">
                <a:pos x="29" y="104"/>
              </a:cxn>
              <a:cxn ang="0">
                <a:pos x="29" y="95"/>
              </a:cxn>
              <a:cxn ang="0">
                <a:pos x="42" y="102"/>
              </a:cxn>
              <a:cxn ang="0">
                <a:pos x="70" y="78"/>
              </a:cxn>
              <a:cxn ang="0">
                <a:pos x="70" y="78"/>
              </a:cxn>
              <a:cxn ang="0">
                <a:pos x="70" y="78"/>
              </a:cxn>
              <a:cxn ang="0">
                <a:pos x="70" y="78"/>
              </a:cxn>
              <a:cxn ang="0">
                <a:pos x="70" y="78"/>
              </a:cxn>
              <a:cxn ang="0">
                <a:pos x="98" y="102"/>
              </a:cxn>
              <a:cxn ang="0">
                <a:pos x="109" y="95"/>
              </a:cxn>
              <a:cxn ang="0">
                <a:pos x="109" y="104"/>
              </a:cxn>
              <a:cxn ang="0">
                <a:pos x="137" y="26"/>
              </a:cxn>
              <a:cxn ang="0">
                <a:pos x="111" y="50"/>
              </a:cxn>
              <a:cxn ang="0">
                <a:pos x="70" y="24"/>
              </a:cxn>
              <a:cxn ang="0">
                <a:pos x="98" y="0"/>
              </a:cxn>
              <a:cxn ang="0">
                <a:pos x="137" y="26"/>
              </a:cxn>
              <a:cxn ang="0">
                <a:pos x="137" y="72"/>
              </a:cxn>
              <a:cxn ang="0">
                <a:pos x="98" y="98"/>
              </a:cxn>
              <a:cxn ang="0">
                <a:pos x="70" y="74"/>
              </a:cxn>
              <a:cxn ang="0">
                <a:pos x="111" y="50"/>
              </a:cxn>
              <a:cxn ang="0">
                <a:pos x="137" y="72"/>
              </a:cxn>
            </a:cxnLst>
            <a:rect l="0" t="0" r="r" b="b"/>
            <a:pathLst>
              <a:path w="137" h="128">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70" y="128"/>
                </a:lnTo>
                <a:lnTo>
                  <a:pt x="70" y="128"/>
                </a:lnTo>
                <a:lnTo>
                  <a:pt x="70" y="128"/>
                </a:lnTo>
                <a:lnTo>
                  <a:pt x="70" y="128"/>
                </a:lnTo>
                <a:lnTo>
                  <a:pt x="29" y="104"/>
                </a:lnTo>
                <a:lnTo>
                  <a:pt x="29" y="95"/>
                </a:lnTo>
                <a:lnTo>
                  <a:pt x="42" y="102"/>
                </a:lnTo>
                <a:lnTo>
                  <a:pt x="70" y="78"/>
                </a:lnTo>
                <a:lnTo>
                  <a:pt x="70" y="78"/>
                </a:lnTo>
                <a:lnTo>
                  <a:pt x="70" y="78"/>
                </a:lnTo>
                <a:lnTo>
                  <a:pt x="70" y="78"/>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rgbClr val="FFFFFF"/>
          </a:solidFill>
          <a:ln w="9525">
            <a:noFill/>
            <a:round/>
            <a:headEnd/>
            <a:tailEnd/>
          </a:ln>
        </p:spPr>
        <p:txBody>
          <a:bodyPr vert="horz" wrap="square" lIns="121888" tIns="60944" rIns="121888" bIns="60944" numCol="1" anchor="t" anchorCtr="0" compatLnSpc="1">
            <a:prstTxWarp prst="textNoShape">
              <a:avLst/>
            </a:prstTxWarp>
          </a:bodyPr>
          <a:lstStyle/>
          <a:p>
            <a:pPr marL="0" marR="0" lvl="0" indent="0" defTabSz="914126" eaLnBrk="1" fontAlgn="auto" latinLnBrk="0" hangingPunct="1">
              <a:lnSpc>
                <a:spcPct val="100000"/>
              </a:lnSpc>
              <a:spcBef>
                <a:spcPts val="0"/>
              </a:spcBef>
              <a:spcAft>
                <a:spcPts val="0"/>
              </a:spcAft>
              <a:buClrTx/>
              <a:buSzTx/>
              <a:buFontTx/>
              <a:buNone/>
              <a:tabLst/>
              <a:defRPr/>
            </a:pPr>
            <a:endParaRPr kumimoji="0" lang="en-US" sz="2399"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102" name="Freeform 211"/>
          <p:cNvSpPr>
            <a:spLocks noEditPoints="1"/>
          </p:cNvSpPr>
          <p:nvPr/>
        </p:nvSpPr>
        <p:spPr bwMode="auto">
          <a:xfrm>
            <a:off x="6907826" y="2736717"/>
            <a:ext cx="522168" cy="518025"/>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rgbClr val="FFFFFF"/>
          </a:solidFill>
          <a:ln w="9525">
            <a:noFill/>
            <a:round/>
            <a:headEnd/>
            <a:tailEnd/>
          </a:ln>
        </p:spPr>
        <p:txBody>
          <a:bodyPr vert="horz" wrap="square" lIns="121888" tIns="60944" rIns="121888" bIns="60944" numCol="1" anchor="t" anchorCtr="0" compatLnSpc="1">
            <a:prstTxWarp prst="textNoShape">
              <a:avLst/>
            </a:prstTxWarp>
          </a:bodyPr>
          <a:lstStyle/>
          <a:p>
            <a:pPr marL="0" marR="0" lvl="0" indent="0" defTabSz="914126" eaLnBrk="1" fontAlgn="auto" latinLnBrk="0" hangingPunct="1">
              <a:lnSpc>
                <a:spcPct val="100000"/>
              </a:lnSpc>
              <a:spcBef>
                <a:spcPts val="0"/>
              </a:spcBef>
              <a:spcAft>
                <a:spcPts val="0"/>
              </a:spcAft>
              <a:buClrTx/>
              <a:buSzTx/>
              <a:buFontTx/>
              <a:buNone/>
              <a:tabLst/>
              <a:defRPr/>
            </a:pPr>
            <a:endParaRPr kumimoji="0" lang="en-US" sz="2399"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103" name="Freeform 135"/>
          <p:cNvSpPr>
            <a:spLocks noEditPoints="1"/>
          </p:cNvSpPr>
          <p:nvPr/>
        </p:nvSpPr>
        <p:spPr bwMode="auto">
          <a:xfrm>
            <a:off x="6749261" y="4776976"/>
            <a:ext cx="527155" cy="493790"/>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rgbClr val="FFFFFF"/>
          </a:solidFill>
          <a:ln w="9525">
            <a:noFill/>
            <a:round/>
            <a:headEnd/>
            <a:tailEnd/>
          </a:ln>
        </p:spPr>
        <p:txBody>
          <a:bodyPr vert="horz" wrap="square" lIns="121888" tIns="60944" rIns="121888" bIns="60944" numCol="1" anchor="t" anchorCtr="0" compatLnSpc="1">
            <a:prstTxWarp prst="textNoShape">
              <a:avLst/>
            </a:prstTxWarp>
          </a:bodyPr>
          <a:lstStyle/>
          <a:p>
            <a:pPr marL="0" marR="0" lvl="0" indent="0" defTabSz="914126" eaLnBrk="1" fontAlgn="auto" latinLnBrk="0" hangingPunct="1">
              <a:lnSpc>
                <a:spcPct val="100000"/>
              </a:lnSpc>
              <a:spcBef>
                <a:spcPts val="0"/>
              </a:spcBef>
              <a:spcAft>
                <a:spcPts val="0"/>
              </a:spcAft>
              <a:buClrTx/>
              <a:buSzTx/>
              <a:buFontTx/>
              <a:buNone/>
              <a:tabLst/>
              <a:defRPr/>
            </a:pPr>
            <a:endParaRPr kumimoji="0" lang="en-US" sz="2399"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104" name="Freeform 239"/>
          <p:cNvSpPr>
            <a:spLocks noEditPoints="1"/>
          </p:cNvSpPr>
          <p:nvPr/>
        </p:nvSpPr>
        <p:spPr bwMode="auto">
          <a:xfrm>
            <a:off x="5773010" y="3608126"/>
            <a:ext cx="649518" cy="639290"/>
          </a:xfrm>
          <a:custGeom>
            <a:avLst/>
            <a:gdLst/>
            <a:ahLst/>
            <a:cxnLst>
              <a:cxn ang="0">
                <a:pos x="58" y="35"/>
              </a:cxn>
              <a:cxn ang="0">
                <a:pos x="29" y="58"/>
              </a:cxn>
              <a:cxn ang="0">
                <a:pos x="9" y="50"/>
              </a:cxn>
              <a:cxn ang="0">
                <a:pos x="5" y="55"/>
              </a:cxn>
              <a:cxn ang="0">
                <a:pos x="3" y="55"/>
              </a:cxn>
              <a:cxn ang="0">
                <a:pos x="0" y="53"/>
              </a:cxn>
              <a:cxn ang="0">
                <a:pos x="0" y="36"/>
              </a:cxn>
              <a:cxn ang="0">
                <a:pos x="3" y="34"/>
              </a:cxn>
              <a:cxn ang="0">
                <a:pos x="20" y="34"/>
              </a:cxn>
              <a:cxn ang="0">
                <a:pos x="22" y="36"/>
              </a:cxn>
              <a:cxn ang="0">
                <a:pos x="22" y="38"/>
              </a:cxn>
              <a:cxn ang="0">
                <a:pos x="16" y="43"/>
              </a:cxn>
              <a:cxn ang="0">
                <a:pos x="30" y="48"/>
              </a:cxn>
              <a:cxn ang="0">
                <a:pos x="46" y="39"/>
              </a:cxn>
              <a:cxn ang="0">
                <a:pos x="48" y="34"/>
              </a:cxn>
              <a:cxn ang="0">
                <a:pos x="49" y="34"/>
              </a:cxn>
              <a:cxn ang="0">
                <a:pos x="57" y="34"/>
              </a:cxn>
              <a:cxn ang="0">
                <a:pos x="58" y="35"/>
              </a:cxn>
              <a:cxn ang="0">
                <a:pos x="58" y="35"/>
              </a:cxn>
              <a:cxn ang="0">
                <a:pos x="59" y="21"/>
              </a:cxn>
              <a:cxn ang="0">
                <a:pos x="56" y="24"/>
              </a:cxn>
              <a:cxn ang="0">
                <a:pos x="39" y="24"/>
              </a:cxn>
              <a:cxn ang="0">
                <a:pos x="37" y="21"/>
              </a:cxn>
              <a:cxn ang="0">
                <a:pos x="38" y="20"/>
              </a:cxn>
              <a:cxn ang="0">
                <a:pos x="43" y="14"/>
              </a:cxn>
              <a:cxn ang="0">
                <a:pos x="30" y="9"/>
              </a:cxn>
              <a:cxn ang="0">
                <a:pos x="13" y="19"/>
              </a:cxn>
              <a:cxn ang="0">
                <a:pos x="11" y="23"/>
              </a:cxn>
              <a:cxn ang="0">
                <a:pos x="10" y="24"/>
              </a:cxn>
              <a:cxn ang="0">
                <a:pos x="2" y="24"/>
              </a:cxn>
              <a:cxn ang="0">
                <a:pos x="1" y="23"/>
              </a:cxn>
              <a:cxn ang="0">
                <a:pos x="1" y="22"/>
              </a:cxn>
              <a:cxn ang="0">
                <a:pos x="30" y="0"/>
              </a:cxn>
              <a:cxn ang="0">
                <a:pos x="50" y="8"/>
              </a:cxn>
              <a:cxn ang="0">
                <a:pos x="55" y="3"/>
              </a:cxn>
              <a:cxn ang="0">
                <a:pos x="56" y="2"/>
              </a:cxn>
              <a:cxn ang="0">
                <a:pos x="59" y="4"/>
              </a:cxn>
              <a:cxn ang="0">
                <a:pos x="59" y="21"/>
              </a:cxn>
            </a:cxnLst>
            <a:rect l="0" t="0" r="r" b="b"/>
            <a:pathLst>
              <a:path w="59" h="58">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ysClr val="window" lastClr="FFFFFF">
              <a:lumMod val="75000"/>
            </a:sysClr>
          </a:solidFill>
          <a:ln w="9525">
            <a:noFill/>
            <a:round/>
            <a:headEnd/>
            <a:tailEnd/>
          </a:ln>
        </p:spPr>
        <p:txBody>
          <a:bodyPr vert="horz" wrap="square" lIns="121888" tIns="60944" rIns="121888" bIns="60944" numCol="1" anchor="t" anchorCtr="0" compatLnSpc="1">
            <a:prstTxWarp prst="textNoShape">
              <a:avLst/>
            </a:prstTxWarp>
          </a:bodyPr>
          <a:lstStyle/>
          <a:p>
            <a:pPr marL="0" marR="0" lvl="0" indent="0" defTabSz="914126" eaLnBrk="1" fontAlgn="auto" latinLnBrk="0" hangingPunct="1">
              <a:lnSpc>
                <a:spcPct val="100000"/>
              </a:lnSpc>
              <a:spcBef>
                <a:spcPts val="0"/>
              </a:spcBef>
              <a:spcAft>
                <a:spcPts val="0"/>
              </a:spcAft>
              <a:buClrTx/>
              <a:buSzTx/>
              <a:buFontTx/>
              <a:buNone/>
              <a:tabLst/>
              <a:defRPr/>
            </a:pPr>
            <a:endParaRPr kumimoji="0" lang="en-US" sz="2399" b="0" i="0" u="none" strike="noStrike" kern="0" cap="none" spc="0" normalizeH="0" baseline="0" noProof="0" dirty="0">
              <a:ln>
                <a:noFill/>
              </a:ln>
              <a:solidFill>
                <a:srgbClr val="FFFFFF"/>
              </a:solidFill>
              <a:effectLst/>
              <a:uLnTx/>
              <a:uFillTx/>
              <a:latin typeface="张海山锐线体简"/>
              <a:cs typeface="+mn-ea"/>
              <a:sym typeface="+mn-lt"/>
            </a:endParaRPr>
          </a:p>
        </p:txBody>
      </p:sp>
      <p:sp>
        <p:nvSpPr>
          <p:cNvPr id="105" name="文本框 104"/>
          <p:cNvSpPr txBox="1"/>
          <p:nvPr/>
        </p:nvSpPr>
        <p:spPr>
          <a:xfrm>
            <a:off x="3642037" y="306071"/>
            <a:ext cx="5255202" cy="769241"/>
          </a:xfrm>
          <a:prstGeom prst="rect">
            <a:avLst/>
          </a:prstGeom>
          <a:noFill/>
        </p:spPr>
        <p:txBody>
          <a:bodyPr wrap="square" lIns="91416" tIns="45708" rIns="91416" bIns="45708" rtlCol="0">
            <a:spAutoFit/>
          </a:bodyPr>
          <a:lstStyle/>
          <a:p>
            <a:pPr algn="ctr" defTabSz="914126"/>
            <a:r>
              <a:rPr kumimoji="1" lang="zh-CN" altLang="en-US" sz="4399" b="1" dirty="0">
                <a:solidFill>
                  <a:prstClr val="white"/>
                </a:solidFill>
                <a:latin typeface="张海山锐线体简"/>
                <a:cs typeface="+mn-ea"/>
                <a:sym typeface="+mn-lt"/>
              </a:rPr>
              <a:t>添加您的标题</a:t>
            </a:r>
          </a:p>
        </p:txBody>
      </p:sp>
    </p:spTree>
    <p:extLst>
      <p:ext uri="{BB962C8B-B14F-4D97-AF65-F5344CB8AC3E}">
        <p14:creationId xmlns:p14="http://schemas.microsoft.com/office/powerpoint/2010/main" val="12300455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000">
        <p15:prstTrans prst="prestige"/>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04"/>
                                        </p:tgtEl>
                                        <p:attrNameLst>
                                          <p:attrName>style.visibility</p:attrName>
                                        </p:attrNameLst>
                                      </p:cBhvr>
                                      <p:to>
                                        <p:strVal val="visible"/>
                                      </p:to>
                                    </p:set>
                                    <p:anim calcmode="lin" valueType="num">
                                      <p:cBhvr>
                                        <p:cTn id="7" dur="500" fill="hold"/>
                                        <p:tgtEl>
                                          <p:spTgt spid="104"/>
                                        </p:tgtEl>
                                        <p:attrNameLst>
                                          <p:attrName>ppt_w</p:attrName>
                                        </p:attrNameLst>
                                      </p:cBhvr>
                                      <p:tavLst>
                                        <p:tav tm="0">
                                          <p:val>
                                            <p:fltVal val="0"/>
                                          </p:val>
                                        </p:tav>
                                        <p:tav tm="100000">
                                          <p:val>
                                            <p:strVal val="#ppt_w"/>
                                          </p:val>
                                        </p:tav>
                                      </p:tavLst>
                                    </p:anim>
                                    <p:anim calcmode="lin" valueType="num">
                                      <p:cBhvr>
                                        <p:cTn id="8" dur="500" fill="hold"/>
                                        <p:tgtEl>
                                          <p:spTgt spid="104"/>
                                        </p:tgtEl>
                                        <p:attrNameLst>
                                          <p:attrName>ppt_h</p:attrName>
                                        </p:attrNameLst>
                                      </p:cBhvr>
                                      <p:tavLst>
                                        <p:tav tm="0">
                                          <p:val>
                                            <p:fltVal val="0"/>
                                          </p:val>
                                        </p:tav>
                                        <p:tav tm="100000">
                                          <p:val>
                                            <p:strVal val="#ppt_h"/>
                                          </p:val>
                                        </p:tav>
                                      </p:tavLst>
                                    </p:anim>
                                    <p:anim calcmode="lin" valueType="num">
                                      <p:cBhvr>
                                        <p:cTn id="9" dur="500" fill="hold"/>
                                        <p:tgtEl>
                                          <p:spTgt spid="104"/>
                                        </p:tgtEl>
                                        <p:attrNameLst>
                                          <p:attrName>style.rotation</p:attrName>
                                        </p:attrNameLst>
                                      </p:cBhvr>
                                      <p:tavLst>
                                        <p:tav tm="0">
                                          <p:val>
                                            <p:fltVal val="360"/>
                                          </p:val>
                                        </p:tav>
                                        <p:tav tm="100000">
                                          <p:val>
                                            <p:fltVal val="0"/>
                                          </p:val>
                                        </p:tav>
                                      </p:tavLst>
                                    </p:anim>
                                    <p:animEffect transition="in" filter="fade">
                                      <p:cBhvr>
                                        <p:cTn id="10" dur="500"/>
                                        <p:tgtEl>
                                          <p:spTgt spid="104"/>
                                        </p:tgtEl>
                                      </p:cBhvr>
                                    </p:animEffect>
                                  </p:childTnLst>
                                </p:cTn>
                              </p:par>
                            </p:childTnLst>
                          </p:cTn>
                        </p:par>
                        <p:par>
                          <p:cTn id="11" fill="hold">
                            <p:stCondLst>
                              <p:cond delay="500"/>
                            </p:stCondLst>
                            <p:childTnLst>
                              <p:par>
                                <p:cTn id="12" presetID="53" presetClass="entr" presetSubtype="0" fill="hold" grpId="0" nodeType="afterEffect">
                                  <p:stCondLst>
                                    <p:cond delay="0"/>
                                  </p:stCondLst>
                                  <p:childTnLst>
                                    <p:set>
                                      <p:cBhvr>
                                        <p:cTn id="13" dur="1" fill="hold">
                                          <p:stCondLst>
                                            <p:cond delay="0"/>
                                          </p:stCondLst>
                                        </p:cTn>
                                        <p:tgtEl>
                                          <p:spTgt spid="87"/>
                                        </p:tgtEl>
                                        <p:attrNameLst>
                                          <p:attrName>style.visibility</p:attrName>
                                        </p:attrNameLst>
                                      </p:cBhvr>
                                      <p:to>
                                        <p:strVal val="visible"/>
                                      </p:to>
                                    </p:set>
                                    <p:anim calcmode="lin" valueType="num">
                                      <p:cBhvr>
                                        <p:cTn id="14" dur="500" fill="hold"/>
                                        <p:tgtEl>
                                          <p:spTgt spid="87"/>
                                        </p:tgtEl>
                                        <p:attrNameLst>
                                          <p:attrName>ppt_w</p:attrName>
                                        </p:attrNameLst>
                                      </p:cBhvr>
                                      <p:tavLst>
                                        <p:tav tm="0">
                                          <p:val>
                                            <p:fltVal val="0"/>
                                          </p:val>
                                        </p:tav>
                                        <p:tav tm="100000">
                                          <p:val>
                                            <p:strVal val="#ppt_w"/>
                                          </p:val>
                                        </p:tav>
                                      </p:tavLst>
                                    </p:anim>
                                    <p:anim calcmode="lin" valueType="num">
                                      <p:cBhvr>
                                        <p:cTn id="15" dur="500" fill="hold"/>
                                        <p:tgtEl>
                                          <p:spTgt spid="87"/>
                                        </p:tgtEl>
                                        <p:attrNameLst>
                                          <p:attrName>ppt_h</p:attrName>
                                        </p:attrNameLst>
                                      </p:cBhvr>
                                      <p:tavLst>
                                        <p:tav tm="0">
                                          <p:val>
                                            <p:fltVal val="0"/>
                                          </p:val>
                                        </p:tav>
                                        <p:tav tm="100000">
                                          <p:val>
                                            <p:strVal val="#ppt_h"/>
                                          </p:val>
                                        </p:tav>
                                      </p:tavLst>
                                    </p:anim>
                                    <p:animEffect transition="in" filter="fade">
                                      <p:cBhvr>
                                        <p:cTn id="16" dur="500"/>
                                        <p:tgtEl>
                                          <p:spTgt spid="87"/>
                                        </p:tgtEl>
                                      </p:cBhvr>
                                    </p:animEffect>
                                  </p:childTnLst>
                                </p:cTn>
                              </p:par>
                            </p:childTnLst>
                          </p:cTn>
                        </p:par>
                        <p:par>
                          <p:cTn id="17" fill="hold">
                            <p:stCondLst>
                              <p:cond delay="1000"/>
                            </p:stCondLst>
                            <p:childTnLst>
                              <p:par>
                                <p:cTn id="18" presetID="53" presetClass="entr" presetSubtype="0" fill="hold" grpId="0" nodeType="afterEffect">
                                  <p:stCondLst>
                                    <p:cond delay="0"/>
                                  </p:stCondLst>
                                  <p:childTnLst>
                                    <p:set>
                                      <p:cBhvr>
                                        <p:cTn id="19" dur="1" fill="hold">
                                          <p:stCondLst>
                                            <p:cond delay="0"/>
                                          </p:stCondLst>
                                        </p:cTn>
                                        <p:tgtEl>
                                          <p:spTgt spid="101"/>
                                        </p:tgtEl>
                                        <p:attrNameLst>
                                          <p:attrName>style.visibility</p:attrName>
                                        </p:attrNameLst>
                                      </p:cBhvr>
                                      <p:to>
                                        <p:strVal val="visible"/>
                                      </p:to>
                                    </p:set>
                                    <p:anim calcmode="lin" valueType="num">
                                      <p:cBhvr>
                                        <p:cTn id="20" dur="500" fill="hold"/>
                                        <p:tgtEl>
                                          <p:spTgt spid="101"/>
                                        </p:tgtEl>
                                        <p:attrNameLst>
                                          <p:attrName>ppt_w</p:attrName>
                                        </p:attrNameLst>
                                      </p:cBhvr>
                                      <p:tavLst>
                                        <p:tav tm="0">
                                          <p:val>
                                            <p:fltVal val="0"/>
                                          </p:val>
                                        </p:tav>
                                        <p:tav tm="100000">
                                          <p:val>
                                            <p:strVal val="#ppt_w"/>
                                          </p:val>
                                        </p:tav>
                                      </p:tavLst>
                                    </p:anim>
                                    <p:anim calcmode="lin" valueType="num">
                                      <p:cBhvr>
                                        <p:cTn id="21" dur="500" fill="hold"/>
                                        <p:tgtEl>
                                          <p:spTgt spid="101"/>
                                        </p:tgtEl>
                                        <p:attrNameLst>
                                          <p:attrName>ppt_h</p:attrName>
                                        </p:attrNameLst>
                                      </p:cBhvr>
                                      <p:tavLst>
                                        <p:tav tm="0">
                                          <p:val>
                                            <p:fltVal val="0"/>
                                          </p:val>
                                        </p:tav>
                                        <p:tav tm="100000">
                                          <p:val>
                                            <p:strVal val="#ppt_h"/>
                                          </p:val>
                                        </p:tav>
                                      </p:tavLst>
                                    </p:anim>
                                    <p:animEffect transition="in" filter="fade">
                                      <p:cBhvr>
                                        <p:cTn id="22" dur="500"/>
                                        <p:tgtEl>
                                          <p:spTgt spid="101"/>
                                        </p:tgtEl>
                                      </p:cBhvr>
                                    </p:animEffect>
                                  </p:childTnLst>
                                </p:cTn>
                              </p:par>
                              <p:par>
                                <p:cTn id="23" presetID="2" presetClass="entr" presetSubtype="8" accel="50000" decel="50000" fill="hold" nodeType="withEffect">
                                  <p:stCondLst>
                                    <p:cond delay="0"/>
                                  </p:stCondLst>
                                  <p:childTnLst>
                                    <p:set>
                                      <p:cBhvr>
                                        <p:cTn id="24" dur="1" fill="hold">
                                          <p:stCondLst>
                                            <p:cond delay="0"/>
                                          </p:stCondLst>
                                        </p:cTn>
                                        <p:tgtEl>
                                          <p:spTgt spid="97"/>
                                        </p:tgtEl>
                                        <p:attrNameLst>
                                          <p:attrName>style.visibility</p:attrName>
                                        </p:attrNameLst>
                                      </p:cBhvr>
                                      <p:to>
                                        <p:strVal val="visible"/>
                                      </p:to>
                                    </p:set>
                                    <p:anim calcmode="lin" valueType="num">
                                      <p:cBhvr additive="base">
                                        <p:cTn id="25" dur="500" fill="hold"/>
                                        <p:tgtEl>
                                          <p:spTgt spid="97"/>
                                        </p:tgtEl>
                                        <p:attrNameLst>
                                          <p:attrName>ppt_x</p:attrName>
                                        </p:attrNameLst>
                                      </p:cBhvr>
                                      <p:tavLst>
                                        <p:tav tm="0">
                                          <p:val>
                                            <p:strVal val="0-#ppt_w/2"/>
                                          </p:val>
                                        </p:tav>
                                        <p:tav tm="100000">
                                          <p:val>
                                            <p:strVal val="#ppt_x"/>
                                          </p:val>
                                        </p:tav>
                                      </p:tavLst>
                                    </p:anim>
                                    <p:anim calcmode="lin" valueType="num">
                                      <p:cBhvr additive="base">
                                        <p:cTn id="26" dur="500" fill="hold"/>
                                        <p:tgtEl>
                                          <p:spTgt spid="97"/>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53" presetClass="entr" presetSubtype="0" fill="hold" grpId="0" nodeType="afterEffect">
                                  <p:stCondLst>
                                    <p:cond delay="0"/>
                                  </p:stCondLst>
                                  <p:childTnLst>
                                    <p:set>
                                      <p:cBhvr>
                                        <p:cTn id="29" dur="1" fill="hold">
                                          <p:stCondLst>
                                            <p:cond delay="0"/>
                                          </p:stCondLst>
                                        </p:cTn>
                                        <p:tgtEl>
                                          <p:spTgt spid="84"/>
                                        </p:tgtEl>
                                        <p:attrNameLst>
                                          <p:attrName>style.visibility</p:attrName>
                                        </p:attrNameLst>
                                      </p:cBhvr>
                                      <p:to>
                                        <p:strVal val="visible"/>
                                      </p:to>
                                    </p:set>
                                    <p:anim calcmode="lin" valueType="num">
                                      <p:cBhvr>
                                        <p:cTn id="30" dur="500" fill="hold"/>
                                        <p:tgtEl>
                                          <p:spTgt spid="84"/>
                                        </p:tgtEl>
                                        <p:attrNameLst>
                                          <p:attrName>ppt_w</p:attrName>
                                        </p:attrNameLst>
                                      </p:cBhvr>
                                      <p:tavLst>
                                        <p:tav tm="0">
                                          <p:val>
                                            <p:fltVal val="0"/>
                                          </p:val>
                                        </p:tav>
                                        <p:tav tm="100000">
                                          <p:val>
                                            <p:strVal val="#ppt_w"/>
                                          </p:val>
                                        </p:tav>
                                      </p:tavLst>
                                    </p:anim>
                                    <p:anim calcmode="lin" valueType="num">
                                      <p:cBhvr>
                                        <p:cTn id="31" dur="500" fill="hold"/>
                                        <p:tgtEl>
                                          <p:spTgt spid="84"/>
                                        </p:tgtEl>
                                        <p:attrNameLst>
                                          <p:attrName>ppt_h</p:attrName>
                                        </p:attrNameLst>
                                      </p:cBhvr>
                                      <p:tavLst>
                                        <p:tav tm="0">
                                          <p:val>
                                            <p:fltVal val="0"/>
                                          </p:val>
                                        </p:tav>
                                        <p:tav tm="100000">
                                          <p:val>
                                            <p:strVal val="#ppt_h"/>
                                          </p:val>
                                        </p:tav>
                                      </p:tavLst>
                                    </p:anim>
                                    <p:animEffect transition="in" filter="fade">
                                      <p:cBhvr>
                                        <p:cTn id="32" dur="500"/>
                                        <p:tgtEl>
                                          <p:spTgt spid="84"/>
                                        </p:tgtEl>
                                      </p:cBhvr>
                                    </p:animEffect>
                                  </p:childTnLst>
                                </p:cTn>
                              </p:par>
                            </p:childTnLst>
                          </p:cTn>
                        </p:par>
                        <p:par>
                          <p:cTn id="33" fill="hold">
                            <p:stCondLst>
                              <p:cond delay="2000"/>
                            </p:stCondLst>
                            <p:childTnLst>
                              <p:par>
                                <p:cTn id="34" presetID="53" presetClass="entr" presetSubtype="0" fill="hold" grpId="0" nodeType="afterEffect">
                                  <p:stCondLst>
                                    <p:cond delay="0"/>
                                  </p:stCondLst>
                                  <p:childTnLst>
                                    <p:set>
                                      <p:cBhvr>
                                        <p:cTn id="35" dur="1" fill="hold">
                                          <p:stCondLst>
                                            <p:cond delay="0"/>
                                          </p:stCondLst>
                                        </p:cTn>
                                        <p:tgtEl>
                                          <p:spTgt spid="100"/>
                                        </p:tgtEl>
                                        <p:attrNameLst>
                                          <p:attrName>style.visibility</p:attrName>
                                        </p:attrNameLst>
                                      </p:cBhvr>
                                      <p:to>
                                        <p:strVal val="visible"/>
                                      </p:to>
                                    </p:set>
                                    <p:anim calcmode="lin" valueType="num">
                                      <p:cBhvr>
                                        <p:cTn id="36" dur="500" fill="hold"/>
                                        <p:tgtEl>
                                          <p:spTgt spid="100"/>
                                        </p:tgtEl>
                                        <p:attrNameLst>
                                          <p:attrName>ppt_w</p:attrName>
                                        </p:attrNameLst>
                                      </p:cBhvr>
                                      <p:tavLst>
                                        <p:tav tm="0">
                                          <p:val>
                                            <p:fltVal val="0"/>
                                          </p:val>
                                        </p:tav>
                                        <p:tav tm="100000">
                                          <p:val>
                                            <p:strVal val="#ppt_w"/>
                                          </p:val>
                                        </p:tav>
                                      </p:tavLst>
                                    </p:anim>
                                    <p:anim calcmode="lin" valueType="num">
                                      <p:cBhvr>
                                        <p:cTn id="37" dur="500" fill="hold"/>
                                        <p:tgtEl>
                                          <p:spTgt spid="100"/>
                                        </p:tgtEl>
                                        <p:attrNameLst>
                                          <p:attrName>ppt_h</p:attrName>
                                        </p:attrNameLst>
                                      </p:cBhvr>
                                      <p:tavLst>
                                        <p:tav tm="0">
                                          <p:val>
                                            <p:fltVal val="0"/>
                                          </p:val>
                                        </p:tav>
                                        <p:tav tm="100000">
                                          <p:val>
                                            <p:strVal val="#ppt_h"/>
                                          </p:val>
                                        </p:tav>
                                      </p:tavLst>
                                    </p:anim>
                                    <p:animEffect transition="in" filter="fade">
                                      <p:cBhvr>
                                        <p:cTn id="38" dur="500"/>
                                        <p:tgtEl>
                                          <p:spTgt spid="100"/>
                                        </p:tgtEl>
                                      </p:cBhvr>
                                    </p:animEffect>
                                  </p:childTnLst>
                                </p:cTn>
                              </p:par>
                              <p:par>
                                <p:cTn id="39" presetID="2" presetClass="entr" presetSubtype="8" accel="50000" decel="50000" fill="hold" nodeType="withEffect">
                                  <p:stCondLst>
                                    <p:cond delay="0"/>
                                  </p:stCondLst>
                                  <p:childTnLst>
                                    <p:set>
                                      <p:cBhvr>
                                        <p:cTn id="40" dur="1" fill="hold">
                                          <p:stCondLst>
                                            <p:cond delay="0"/>
                                          </p:stCondLst>
                                        </p:cTn>
                                        <p:tgtEl>
                                          <p:spTgt spid="94"/>
                                        </p:tgtEl>
                                        <p:attrNameLst>
                                          <p:attrName>style.visibility</p:attrName>
                                        </p:attrNameLst>
                                      </p:cBhvr>
                                      <p:to>
                                        <p:strVal val="visible"/>
                                      </p:to>
                                    </p:set>
                                    <p:anim calcmode="lin" valueType="num">
                                      <p:cBhvr additive="base">
                                        <p:cTn id="41" dur="500" fill="hold"/>
                                        <p:tgtEl>
                                          <p:spTgt spid="94"/>
                                        </p:tgtEl>
                                        <p:attrNameLst>
                                          <p:attrName>ppt_x</p:attrName>
                                        </p:attrNameLst>
                                      </p:cBhvr>
                                      <p:tavLst>
                                        <p:tav tm="0">
                                          <p:val>
                                            <p:strVal val="0-#ppt_w/2"/>
                                          </p:val>
                                        </p:tav>
                                        <p:tav tm="100000">
                                          <p:val>
                                            <p:strVal val="#ppt_x"/>
                                          </p:val>
                                        </p:tav>
                                      </p:tavLst>
                                    </p:anim>
                                    <p:anim calcmode="lin" valueType="num">
                                      <p:cBhvr additive="base">
                                        <p:cTn id="42" dur="500" fill="hold"/>
                                        <p:tgtEl>
                                          <p:spTgt spid="94"/>
                                        </p:tgtEl>
                                        <p:attrNameLst>
                                          <p:attrName>ppt_y</p:attrName>
                                        </p:attrNameLst>
                                      </p:cBhvr>
                                      <p:tavLst>
                                        <p:tav tm="0">
                                          <p:val>
                                            <p:strVal val="#ppt_y"/>
                                          </p:val>
                                        </p:tav>
                                        <p:tav tm="100000">
                                          <p:val>
                                            <p:strVal val="#ppt_y"/>
                                          </p:val>
                                        </p:tav>
                                      </p:tavLst>
                                    </p:anim>
                                  </p:childTnLst>
                                </p:cTn>
                              </p:par>
                            </p:childTnLst>
                          </p:cTn>
                        </p:par>
                        <p:par>
                          <p:cTn id="43" fill="hold">
                            <p:stCondLst>
                              <p:cond delay="2500"/>
                            </p:stCondLst>
                            <p:childTnLst>
                              <p:par>
                                <p:cTn id="44" presetID="53" presetClass="entr" presetSubtype="0" fill="hold" grpId="0" nodeType="afterEffect">
                                  <p:stCondLst>
                                    <p:cond delay="0"/>
                                  </p:stCondLst>
                                  <p:childTnLst>
                                    <p:set>
                                      <p:cBhvr>
                                        <p:cTn id="45" dur="1" fill="hold">
                                          <p:stCondLst>
                                            <p:cond delay="0"/>
                                          </p:stCondLst>
                                        </p:cTn>
                                        <p:tgtEl>
                                          <p:spTgt spid="85"/>
                                        </p:tgtEl>
                                        <p:attrNameLst>
                                          <p:attrName>style.visibility</p:attrName>
                                        </p:attrNameLst>
                                      </p:cBhvr>
                                      <p:to>
                                        <p:strVal val="visible"/>
                                      </p:to>
                                    </p:set>
                                    <p:anim calcmode="lin" valueType="num">
                                      <p:cBhvr>
                                        <p:cTn id="46" dur="500" fill="hold"/>
                                        <p:tgtEl>
                                          <p:spTgt spid="85"/>
                                        </p:tgtEl>
                                        <p:attrNameLst>
                                          <p:attrName>ppt_w</p:attrName>
                                        </p:attrNameLst>
                                      </p:cBhvr>
                                      <p:tavLst>
                                        <p:tav tm="0">
                                          <p:val>
                                            <p:fltVal val="0"/>
                                          </p:val>
                                        </p:tav>
                                        <p:tav tm="100000">
                                          <p:val>
                                            <p:strVal val="#ppt_w"/>
                                          </p:val>
                                        </p:tav>
                                      </p:tavLst>
                                    </p:anim>
                                    <p:anim calcmode="lin" valueType="num">
                                      <p:cBhvr>
                                        <p:cTn id="47" dur="500" fill="hold"/>
                                        <p:tgtEl>
                                          <p:spTgt spid="85"/>
                                        </p:tgtEl>
                                        <p:attrNameLst>
                                          <p:attrName>ppt_h</p:attrName>
                                        </p:attrNameLst>
                                      </p:cBhvr>
                                      <p:tavLst>
                                        <p:tav tm="0">
                                          <p:val>
                                            <p:fltVal val="0"/>
                                          </p:val>
                                        </p:tav>
                                        <p:tav tm="100000">
                                          <p:val>
                                            <p:strVal val="#ppt_h"/>
                                          </p:val>
                                        </p:tav>
                                      </p:tavLst>
                                    </p:anim>
                                    <p:animEffect transition="in" filter="fade">
                                      <p:cBhvr>
                                        <p:cTn id="48" dur="500"/>
                                        <p:tgtEl>
                                          <p:spTgt spid="85"/>
                                        </p:tgtEl>
                                      </p:cBhvr>
                                    </p:animEffect>
                                  </p:childTnLst>
                                </p:cTn>
                              </p:par>
                            </p:childTnLst>
                          </p:cTn>
                        </p:par>
                        <p:par>
                          <p:cTn id="49" fill="hold">
                            <p:stCondLst>
                              <p:cond delay="3000"/>
                            </p:stCondLst>
                            <p:childTnLst>
                              <p:par>
                                <p:cTn id="50" presetID="53" presetClass="entr" presetSubtype="0" fill="hold" grpId="0" nodeType="afterEffect">
                                  <p:stCondLst>
                                    <p:cond delay="0"/>
                                  </p:stCondLst>
                                  <p:childTnLst>
                                    <p:set>
                                      <p:cBhvr>
                                        <p:cTn id="51" dur="1" fill="hold">
                                          <p:stCondLst>
                                            <p:cond delay="0"/>
                                          </p:stCondLst>
                                        </p:cTn>
                                        <p:tgtEl>
                                          <p:spTgt spid="102"/>
                                        </p:tgtEl>
                                        <p:attrNameLst>
                                          <p:attrName>style.visibility</p:attrName>
                                        </p:attrNameLst>
                                      </p:cBhvr>
                                      <p:to>
                                        <p:strVal val="visible"/>
                                      </p:to>
                                    </p:set>
                                    <p:anim calcmode="lin" valueType="num">
                                      <p:cBhvr>
                                        <p:cTn id="52" dur="500" fill="hold"/>
                                        <p:tgtEl>
                                          <p:spTgt spid="102"/>
                                        </p:tgtEl>
                                        <p:attrNameLst>
                                          <p:attrName>ppt_w</p:attrName>
                                        </p:attrNameLst>
                                      </p:cBhvr>
                                      <p:tavLst>
                                        <p:tav tm="0">
                                          <p:val>
                                            <p:fltVal val="0"/>
                                          </p:val>
                                        </p:tav>
                                        <p:tav tm="100000">
                                          <p:val>
                                            <p:strVal val="#ppt_w"/>
                                          </p:val>
                                        </p:tav>
                                      </p:tavLst>
                                    </p:anim>
                                    <p:anim calcmode="lin" valueType="num">
                                      <p:cBhvr>
                                        <p:cTn id="53" dur="500" fill="hold"/>
                                        <p:tgtEl>
                                          <p:spTgt spid="102"/>
                                        </p:tgtEl>
                                        <p:attrNameLst>
                                          <p:attrName>ppt_h</p:attrName>
                                        </p:attrNameLst>
                                      </p:cBhvr>
                                      <p:tavLst>
                                        <p:tav tm="0">
                                          <p:val>
                                            <p:fltVal val="0"/>
                                          </p:val>
                                        </p:tav>
                                        <p:tav tm="100000">
                                          <p:val>
                                            <p:strVal val="#ppt_h"/>
                                          </p:val>
                                        </p:tav>
                                      </p:tavLst>
                                    </p:anim>
                                    <p:animEffect transition="in" filter="fade">
                                      <p:cBhvr>
                                        <p:cTn id="54" dur="500"/>
                                        <p:tgtEl>
                                          <p:spTgt spid="102"/>
                                        </p:tgtEl>
                                      </p:cBhvr>
                                    </p:animEffect>
                                  </p:childTnLst>
                                </p:cTn>
                              </p:par>
                              <p:par>
                                <p:cTn id="55" presetID="2" presetClass="entr" presetSubtype="2" accel="50000" decel="50000" fill="hold" nodeType="withEffect">
                                  <p:stCondLst>
                                    <p:cond delay="0"/>
                                  </p:stCondLst>
                                  <p:childTnLst>
                                    <p:set>
                                      <p:cBhvr>
                                        <p:cTn id="56" dur="1" fill="hold">
                                          <p:stCondLst>
                                            <p:cond delay="0"/>
                                          </p:stCondLst>
                                        </p:cTn>
                                        <p:tgtEl>
                                          <p:spTgt spid="91"/>
                                        </p:tgtEl>
                                        <p:attrNameLst>
                                          <p:attrName>style.visibility</p:attrName>
                                        </p:attrNameLst>
                                      </p:cBhvr>
                                      <p:to>
                                        <p:strVal val="visible"/>
                                      </p:to>
                                    </p:set>
                                    <p:anim calcmode="lin" valueType="num">
                                      <p:cBhvr additive="base">
                                        <p:cTn id="57" dur="500" fill="hold"/>
                                        <p:tgtEl>
                                          <p:spTgt spid="91"/>
                                        </p:tgtEl>
                                        <p:attrNameLst>
                                          <p:attrName>ppt_x</p:attrName>
                                        </p:attrNameLst>
                                      </p:cBhvr>
                                      <p:tavLst>
                                        <p:tav tm="0">
                                          <p:val>
                                            <p:strVal val="1+#ppt_w/2"/>
                                          </p:val>
                                        </p:tav>
                                        <p:tav tm="100000">
                                          <p:val>
                                            <p:strVal val="#ppt_x"/>
                                          </p:val>
                                        </p:tav>
                                      </p:tavLst>
                                    </p:anim>
                                    <p:anim calcmode="lin" valueType="num">
                                      <p:cBhvr additive="base">
                                        <p:cTn id="58" dur="500" fill="hold"/>
                                        <p:tgtEl>
                                          <p:spTgt spid="91"/>
                                        </p:tgtEl>
                                        <p:attrNameLst>
                                          <p:attrName>ppt_y</p:attrName>
                                        </p:attrNameLst>
                                      </p:cBhvr>
                                      <p:tavLst>
                                        <p:tav tm="0">
                                          <p:val>
                                            <p:strVal val="#ppt_y"/>
                                          </p:val>
                                        </p:tav>
                                        <p:tav tm="100000">
                                          <p:val>
                                            <p:strVal val="#ppt_y"/>
                                          </p:val>
                                        </p:tav>
                                      </p:tavLst>
                                    </p:anim>
                                  </p:childTnLst>
                                </p:cTn>
                              </p:par>
                            </p:childTnLst>
                          </p:cTn>
                        </p:par>
                        <p:par>
                          <p:cTn id="59" fill="hold">
                            <p:stCondLst>
                              <p:cond delay="3500"/>
                            </p:stCondLst>
                            <p:childTnLst>
                              <p:par>
                                <p:cTn id="60" presetID="53" presetClass="entr" presetSubtype="0" fill="hold" grpId="0" nodeType="afterEffect">
                                  <p:stCondLst>
                                    <p:cond delay="0"/>
                                  </p:stCondLst>
                                  <p:childTnLst>
                                    <p:set>
                                      <p:cBhvr>
                                        <p:cTn id="61" dur="1" fill="hold">
                                          <p:stCondLst>
                                            <p:cond delay="0"/>
                                          </p:stCondLst>
                                        </p:cTn>
                                        <p:tgtEl>
                                          <p:spTgt spid="86"/>
                                        </p:tgtEl>
                                        <p:attrNameLst>
                                          <p:attrName>style.visibility</p:attrName>
                                        </p:attrNameLst>
                                      </p:cBhvr>
                                      <p:to>
                                        <p:strVal val="visible"/>
                                      </p:to>
                                    </p:set>
                                    <p:anim calcmode="lin" valueType="num">
                                      <p:cBhvr>
                                        <p:cTn id="62" dur="500" fill="hold"/>
                                        <p:tgtEl>
                                          <p:spTgt spid="86"/>
                                        </p:tgtEl>
                                        <p:attrNameLst>
                                          <p:attrName>ppt_w</p:attrName>
                                        </p:attrNameLst>
                                      </p:cBhvr>
                                      <p:tavLst>
                                        <p:tav tm="0">
                                          <p:val>
                                            <p:fltVal val="0"/>
                                          </p:val>
                                        </p:tav>
                                        <p:tav tm="100000">
                                          <p:val>
                                            <p:strVal val="#ppt_w"/>
                                          </p:val>
                                        </p:tav>
                                      </p:tavLst>
                                    </p:anim>
                                    <p:anim calcmode="lin" valueType="num">
                                      <p:cBhvr>
                                        <p:cTn id="63" dur="500" fill="hold"/>
                                        <p:tgtEl>
                                          <p:spTgt spid="86"/>
                                        </p:tgtEl>
                                        <p:attrNameLst>
                                          <p:attrName>ppt_h</p:attrName>
                                        </p:attrNameLst>
                                      </p:cBhvr>
                                      <p:tavLst>
                                        <p:tav tm="0">
                                          <p:val>
                                            <p:fltVal val="0"/>
                                          </p:val>
                                        </p:tav>
                                        <p:tav tm="100000">
                                          <p:val>
                                            <p:strVal val="#ppt_h"/>
                                          </p:val>
                                        </p:tav>
                                      </p:tavLst>
                                    </p:anim>
                                    <p:animEffect transition="in" filter="fade">
                                      <p:cBhvr>
                                        <p:cTn id="64" dur="500"/>
                                        <p:tgtEl>
                                          <p:spTgt spid="86"/>
                                        </p:tgtEl>
                                      </p:cBhvr>
                                    </p:animEffect>
                                  </p:childTnLst>
                                </p:cTn>
                              </p:par>
                            </p:childTnLst>
                          </p:cTn>
                        </p:par>
                        <p:par>
                          <p:cTn id="65" fill="hold">
                            <p:stCondLst>
                              <p:cond delay="4000"/>
                            </p:stCondLst>
                            <p:childTnLst>
                              <p:par>
                                <p:cTn id="66" presetID="53" presetClass="entr" presetSubtype="0" fill="hold" grpId="0" nodeType="afterEffect">
                                  <p:stCondLst>
                                    <p:cond delay="0"/>
                                  </p:stCondLst>
                                  <p:childTnLst>
                                    <p:set>
                                      <p:cBhvr>
                                        <p:cTn id="67" dur="1" fill="hold">
                                          <p:stCondLst>
                                            <p:cond delay="0"/>
                                          </p:stCondLst>
                                        </p:cTn>
                                        <p:tgtEl>
                                          <p:spTgt spid="103"/>
                                        </p:tgtEl>
                                        <p:attrNameLst>
                                          <p:attrName>style.visibility</p:attrName>
                                        </p:attrNameLst>
                                      </p:cBhvr>
                                      <p:to>
                                        <p:strVal val="visible"/>
                                      </p:to>
                                    </p:set>
                                    <p:anim calcmode="lin" valueType="num">
                                      <p:cBhvr>
                                        <p:cTn id="68" dur="500" fill="hold"/>
                                        <p:tgtEl>
                                          <p:spTgt spid="103"/>
                                        </p:tgtEl>
                                        <p:attrNameLst>
                                          <p:attrName>ppt_w</p:attrName>
                                        </p:attrNameLst>
                                      </p:cBhvr>
                                      <p:tavLst>
                                        <p:tav tm="0">
                                          <p:val>
                                            <p:fltVal val="0"/>
                                          </p:val>
                                        </p:tav>
                                        <p:tav tm="100000">
                                          <p:val>
                                            <p:strVal val="#ppt_w"/>
                                          </p:val>
                                        </p:tav>
                                      </p:tavLst>
                                    </p:anim>
                                    <p:anim calcmode="lin" valueType="num">
                                      <p:cBhvr>
                                        <p:cTn id="69" dur="500" fill="hold"/>
                                        <p:tgtEl>
                                          <p:spTgt spid="103"/>
                                        </p:tgtEl>
                                        <p:attrNameLst>
                                          <p:attrName>ppt_h</p:attrName>
                                        </p:attrNameLst>
                                      </p:cBhvr>
                                      <p:tavLst>
                                        <p:tav tm="0">
                                          <p:val>
                                            <p:fltVal val="0"/>
                                          </p:val>
                                        </p:tav>
                                        <p:tav tm="100000">
                                          <p:val>
                                            <p:strVal val="#ppt_h"/>
                                          </p:val>
                                        </p:tav>
                                      </p:tavLst>
                                    </p:anim>
                                    <p:animEffect transition="in" filter="fade">
                                      <p:cBhvr>
                                        <p:cTn id="70" dur="500"/>
                                        <p:tgtEl>
                                          <p:spTgt spid="103"/>
                                        </p:tgtEl>
                                      </p:cBhvr>
                                    </p:animEffect>
                                  </p:childTnLst>
                                </p:cTn>
                              </p:par>
                              <p:par>
                                <p:cTn id="71" presetID="2" presetClass="entr" presetSubtype="2" accel="50000" decel="50000" fill="hold" nodeType="withEffect">
                                  <p:stCondLst>
                                    <p:cond delay="0"/>
                                  </p:stCondLst>
                                  <p:childTnLst>
                                    <p:set>
                                      <p:cBhvr>
                                        <p:cTn id="72" dur="1" fill="hold">
                                          <p:stCondLst>
                                            <p:cond delay="0"/>
                                          </p:stCondLst>
                                        </p:cTn>
                                        <p:tgtEl>
                                          <p:spTgt spid="88"/>
                                        </p:tgtEl>
                                        <p:attrNameLst>
                                          <p:attrName>style.visibility</p:attrName>
                                        </p:attrNameLst>
                                      </p:cBhvr>
                                      <p:to>
                                        <p:strVal val="visible"/>
                                      </p:to>
                                    </p:set>
                                    <p:anim calcmode="lin" valueType="num">
                                      <p:cBhvr additive="base">
                                        <p:cTn id="73" dur="500" fill="hold"/>
                                        <p:tgtEl>
                                          <p:spTgt spid="88"/>
                                        </p:tgtEl>
                                        <p:attrNameLst>
                                          <p:attrName>ppt_x</p:attrName>
                                        </p:attrNameLst>
                                      </p:cBhvr>
                                      <p:tavLst>
                                        <p:tav tm="0">
                                          <p:val>
                                            <p:strVal val="1+#ppt_w/2"/>
                                          </p:val>
                                        </p:tav>
                                        <p:tav tm="100000">
                                          <p:val>
                                            <p:strVal val="#ppt_x"/>
                                          </p:val>
                                        </p:tav>
                                      </p:tavLst>
                                    </p:anim>
                                    <p:anim calcmode="lin" valueType="num">
                                      <p:cBhvr additive="base">
                                        <p:cTn id="74" dur="500" fill="hold"/>
                                        <p:tgtEl>
                                          <p:spTgt spid="8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P spid="85" grpId="0" animBg="1"/>
      <p:bldP spid="86" grpId="0" animBg="1"/>
      <p:bldP spid="87" grpId="0" animBg="1"/>
      <p:bldP spid="100" grpId="0" animBg="1"/>
      <p:bldP spid="101" grpId="0" animBg="1"/>
      <p:bldP spid="102" grpId="0" animBg="1"/>
      <p:bldP spid="103" grpId="0" animBg="1"/>
      <p:bldP spid="104"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86bfb3d7513a1bb16be227e9309c302a149f717c"/>
  <p:tag name="ISPRING_ULTRA_SCORM_COURSE_ID" val="6915DE7E-FA34-4291-8C29-E54901338944"/>
  <p:tag name="ISPRING_SCORM_RATE_SLIDES" val="1"/>
  <p:tag name="ISPRING_SCORM_PASSING_SCORE" val="100.0000000000"/>
  <p:tag name="ISPRINGONLINEFOLDERID" val="0"/>
  <p:tag name="ISPRINGONLINEFOLDERPATH" val="Content List"/>
  <p:tag name="ISPRINGCLOUDFOLDERID" val="0"/>
  <p:tag name="ISPRINGCLOUDFOLDERPATH" val="Repository"/>
  <p:tag name="ISPRING_SCORM_ENDPOINT" val="&lt;endpoint&gt;&lt;enable&gt;0&lt;/enable&gt;&lt;lrs&gt;http://&lt;/lrs&gt;&lt;auth&gt;0&lt;/auth&gt;&lt;login&gt;&lt;/login&gt;&lt;password&gt;&lt;/password&gt;&lt;key&gt;&lt;/key&gt;&lt;name&gt;&lt;/name&gt;&lt;email&gt;&lt;/email&gt;&lt;/endpoint&gt;&#10;"/>
  <p:tag name="ISPRING_PLAYERS_CUSTOMIZATION" val="UEsDBBQAAgAIAHa4w0R7BdOSwAEAANoDAAAPAAAAbm9uZS9wbGF5ZXIueG1spZJPb9QwEMXPW6nfIfK99m4Rolo59ICUE0WVFhC3lTeZJqaOHTwTsvvtmfzZpFuQQOKQaPIy72fPs/X9sXbJT4hog0/FRq5FAj4PhfVlKr58zm7uxP376yvdOHOCmNgiFT54EEkBmEfbEPseDVWpeCFIhoqEXx63R7SpqIiarVJd18nujQyxVLfr9UZ9e/i4yyuozY31SMbnzF32ciuSJtoQLZ1S8W4trq9WA/ICZ5F7fInBtf3KKPNQqyYCgieIatz2bN3S38381MErOjWAgkdfDbMfTP78EIrWAfbaSo9tOyDqCYO20rS1mzufYMxTMTbsa0A0JaB0vhRq9Ko/mPWTM1hNHLzA9tymPTiLFYsjfejeL+r+bBmyVxNHXYJ0PUwwnGLWOpeBoTZCIZIIP1rLVdZjv85HsN6IcTnP3Xt8tl5il7PGVWZyCvH0gR18JFOUco5ejtHLwdTbh+ITF49TnLsFMgezhKArqt3bf86j7/6fOAp4Mq0jcV7B+gKOmeW/BDWPQsAz9pqkxsl+tTOVd9ce6hdX40Iadzdl8R1FQiaWwNewMGTUos8w9Zqm1fg5JTTHotXv91JPRC5/AVBLAwQUAAIACABElFdHI7RO+/sCAACwCAAAFAAAAHVuaXZlcnNhbC9wbGF5ZXIueG1srVXfT9swEH4u0v6HyO/YLR0DqgTEkNAexoTUse2tMombeE3izHYI5a/f2c7vpWxIe2iVnO/77nz33cW/es5S74lJxUUeoAWeI4/loYh4Hgfo4evt8Tm6unx35Bcp3TPp8ShAZc4NgKbIi5gKJS80gO+pTgLUM2BgRl4huZBc74H7FLjbSCdL9O5oBi65ClCidbEipKoqzBUg8liJtDQkCociI4VkiuWaSeLSQF6DXem/o+GXiZzofcFUD1notweuSVqOZ8UHJNUSCxmTk/l8QX7cfV6HCcvoMc+VpnnIkAeVnNlSPtJwdyeiMmXK2Ga+S3LNtDZJWNvM1yu+OM89JcMAOYdNxpSiMVM4zWNEHJZMgP1tSlVS86gBreFVO17zWr+Ned80brZzpHMuyseUqwSO+pDOOgn0yTCqn9nrWgU9NAq6NUzIk+xXySWL7Ou3VozzBXIBW8XZPLGqQjiAp1saaiH3NwADFdUdxG3TsGsatqCWA7fR1x0Fam67ZVSXkjWlmvlPPGLiC5WSGllcalkyn4yMNZYMwT5xV66b1DXET3SWnv5Db4zfqDU/1WudsYD/0ZhPQNTWhOcRe77l4KNZBjXVDIptbFgXKTYxu5xU+Zj1dD0wuRzrpsBFPE1lzGAMI6op6ezkEJRJqsAlLOUI2zs4CE54nKTw05MM49ODNBmVu0mG3sFBcCrC3QS0NbdlJOM6jsTUKsgnE+vED0ulRcZfrDwHe0avrA5fG7nm6Lrg7cHZ/I9RHMRoBnOLJlaXeertq+bw3sypVp3PpnCWgVphHpguC+fVzEJZjHwitqVlqm/6OTX7sAcd5Tw1HdNc30HvolrzF+ZVPDJfusXS1CRhRjMB+nC+7DFAP2G7DMJb06GIW5E3dcCY2Df3byvabPm6da7rhzrsQw2fOKscxs3UR1BHLEWZR6Me4qL7iKgUdtq1ZNRL2RZutDgBkYoiQO/hob7zxelFd+WzxUWDtXndu8Aulzes9DrhTkGk1nV7Eb/eDfD4G1BLAwQUAAIACABPS2dKUYU2pL49AABoowAAFwAAAHVuaXZlcnNhbC91bml2ZXJzYWwucG5n7X0JUJNJ164LIAIujKJEWVQcGUV2kZ2AC8yIAyoigwQQI6Cyk0AIYRHcUDFxRseAEoI6iAuLCCSEQEDARA0kuCBLIAEiBAkQ9gBZuIkz3z+yyD9Tdavuf+/FKrHw7ff006dPn/Oc7n67rxxyclihsEFh0aJFK376cd+RRYtkLRYtWhomLyf5n+q7cr9I/lkMOeKwZ1EuTe2z5BcZf7uf7RYtykcpCn1kJb8vD/3RHbJo0coq6d/FlJBHpxYtui/6aZ/d0SivvlZeHtTNHSgW/yxeLFy8NTZx+XfsNe/9ybccms/tW2toe3/twetHTGz3XE2UUVx+4dBLmQmfQNuNifd1qxctVr764/bCxOFBCxbvbCTMn5ZO8Kutd+eWOoWHs/ip7gFjpC4TSCun7GNNS4FHjKjXH8iwnhIOEznpiP4uAQUozg8xOXFusZzqrB8JTw3qwqmvDLSooLjW92Ll9Qq7ZYlKBhWLls76YXA14dUuRsPPdRPvseKjr7b/7j+3xHalfTiAN1/ImxLzQpcBD9zvNcuJm1NiKHzpr2FM9vdctP6umrM1c5SoqOhU2keG053jhtZYWgT95Dd3lT4rJIVQWyfCf3re/ER36Vz4TeRkMG4pH4D8FgiRHtNlXLWtW6OUYx3VOsWpRwFHwTNktgVvWA1VsJB94uZnWwc3xSab+PAtZ8rkALq/g9qM1O0ldvK1bQaXW35Hl6fvSMylx40VEEf5MNIw5sxeulkDmM4bpGiWP651K5+sR2dqqPDjrbyAI/dW9VmXj0/co+LSQ8FMZsQ1sDuQUhjvjyrAUL5Hwp7a6wHzzjzGThpOb42aUd333UICVkBoDRGSQ0pX25eOFeW1tsJYsaasAQwyb0v3ZBVQWOUp8065+yWWFz8lgA0WaKdHdZztL+CT+GWtewrM8OAlxSEx7I2mESnW3cmUwJi8KtY4TGglaLyeX8aK9AFASUO/55Wa47zsON8jGyDMz3T42Yd+MxRgrQRVtGhot5fZlhc3+jRkT6HGsmh01yMFi4YX3hfSlPW8HHNQK7RR5kww5+qdfd2ImjR0idNLkeZibyubBsstbJbuwZo0Vub5qnXhfsggVoqjZkgeexfqEn2mFeASrsliDgvlj5zkuAqtl9DdSjtUTIkvOywrb0Uue+k7yItsMoqB0xHM4Uo6g/Z2d7D6kUJPrzC4zJaQWK5HCJncR6YfT3of97GyqTffU+GX/XVF+uPXbujHaXDqI6PFr7HC17X0LcVI7EsWg29UjaQ2R7DpjYCmnjUR3sgAoj34oMzTINPP4Q6fww8qngq5q430hWdzBX5w0iAfFTfyQF/NpUUcL2qIL/skPIks7tsdkvxUPlGnfypKqRocUAYpsA6+DURRXBGBZPBj64fswTUN1yjwuyETKckCnVxWP684+K62OBA1HDusFh2ormABXj9BIoDTwdi9tyHV5uqCY8vQ0RoGvMilLlomJ6fb6i8butdB9bxLNOx+vCCnHF54Y0dija8BTsmO/XxddCGaZj+uDNYqPf3iAGgdBHcuXKc7sOE6/HhKE/LexfTDyTX5nkMJR5Wh+0+v5+0HFJ1hKYuLBPcu3lE+8rLzsEBeuGV1MgQF9IhSRRcZ7NIToOMn0OuXvFctb9kMQBfBm4Oq6SdBas6gj2eJStqo1Cx1Lkng510HoKhzlNt9WyIVd6PtEKB1EWc46uiXYai4KTyFNmS4gQ+xWnd8QJWjGo+inLVkPQpLDkK/ZIHtfEQpyRYvi31/LEvLstZg2yTlc+FOyy08Mpo1GIbeaW41sb2QV0MTm4ItadsFQyLHZgO8HG2msfgs9TxPk1+25UQSr3F/feS+otCtS5LGWnMZiWR5lY/68ahzxrn40qVslvJ9Mh2XSIssWwfK5lxlUDUY3x92lcVQPW8P8uW3MpxqcHsLMP4yCWETRqrXQx9dPNdnDWwgtnUMyWfcZm+pCdQcL1BS8Ygq0e9uueMPuKGxRtINuKnHzrE9FweM4pjIMyxqo8chy0kRS8My31YZVW+GHS+4eJt7I0/2N91bIDkMlR8RRMz1qGvsWYt6WZzTCbFFpJ+GaAyLnwkioWT6x5Bfle+dTaPn0zfr7rzOZbz+DFyBjom5e1d/uq8KlyuRoL5htOR6Z3/OulOFq344LgbAgmUOGD4sK7QWa/hUDWV2r7ATZl808LDzZyzfAF5V9skEEYje564CZY61WylD9fa+WheDc/4UHG//o2pR0rnCMrVS2dTB4WKv3qsg1LVDAbEbw0Rj7ybG+J3ICpcudxaQq46hQkKwNqydeudpo4hf9LyZ8duXSlwbonefbaPG00H/Fn2qOmbQLFD/czDq3iiS5qvejIjXg53BU7wRPHonG9hDVHLGn43+oRuk/9tO4LPTE1arhzWjV54hHmJ4BETFt1NN0nMETZ1nZ7iDG4ahv2YYr9y65ybu/PO+O6D+W2ctqztKdP84DQywLDvpcOxCOnXNNXMGXWI5WtnuvO7kCq3K5BTOBzB1raDRUMWu4ePl4ey9r3APIPCVhwvkzcDafoor2f5h8Xj0c4fxpsq63bvJhXwhaNmVy4k0F85nZSg5LJd10zgS6jUZayEZ1Z1gbTGTqY231mCcrAxfFgH6yDx+3zPvYnoOM4g5NjTYdZLFziurryDY+deURX6wOf25kXMDxzajaSEDCGxhIyWHe6ZyZpQqLZXTWwfF8ckBxPsnTRuMCkFymsqBko7BbcyufbsnWX7Tbd5bAKSw9Xjf8zHeKC1vdNmDbNaD4Q9g4taWqxncDxkFZav8EfCwC3fzIcaJ5fIyYNKY192+kjBMsXio6kpHySAPnEjDGe8ydkZlGHclHSoAINlJaB59RAMThuwTQRmOjWhLC4YjzcOaHfZundyY7C3qIhMyrgIqGg9ANUQlYzdC+xGBeZJK6yA/WjLN+J2C33NZBcO/oWCQ8tKfD4nqsdNcUwrFFp1hXJkcy8tb326HwNYUl8ZaQARtv8pt1/OI65k0goLit0yGc44pOjY7/swea+5UTsuFwXWB1hbBeeqQsUa9UdtH8hYPdlOd7b2xjh9Ola0pKAP6XrhDRWdRGsfs9vTFAtEat7EfNV74EFtj8flxhBghUfZRVk2BDbZzIpdujXygHqLGGCpls6jOF70bPn0nt0Pafbs1wIM8nOB53+lA4kYGuKCvEEmBIuIZsdhm5lmAz9iQyDgEIVQXvAAKNBrC0i53IanBiJXuHzd3ecWVCA15gOgrAlba8K5f+JmC36Y1+ZGJJDpDs0bL3u9I1OO7swTZ/tatUw0I1kgptrYzbiaBychbbMeZ6hsv2X00MZdLdN5xvXiKNybyPlMblE+ewb9uLrbLyhjuSWSmapxIhShDzxoBTMmhVTM4VcMKeQtZTCJNx3hT94eU/mhwuFhjJnEBLJU8VyQYwe4bagjnYkuw1nMZLnVnHLTn5FJVG1dD91hZdRBJx9uFOY2Gs0sAmculIJzmIGuL5S6Zbuq+EBVVfWxn9vE53lWS/wevBmY3zkUpW4Yz9WPPcDxWqM5Jd0+cWproZJeXcXdu4irR3GYNjcFXOiuQrQcAs5teR5FqZXv3qTllR0lkJ112CKx/QH9y2eKJ1qz3kwNtJS+vhRrNya5LF9tpV1dpacAzX+R7bAfPrmJS9QsjxczJzpVCbOuWDw4k5USPuI8ecoiYBTHh1xX/QK9aebvMInV8Z1dhqynVXFbGzfk0l++Ksnmq0fMI+fWrh860vdbGtliLRt4T/dPhfhxH2aO2sh2ETelrOgibBaCtEo08HDz1FsABOk+P4627Bzr14+ESxk7/KVLyztG271WSOJeikK9GlkugGMtqn69NIYo0AfxywTS/cydBU9i2rENd5dBiFbNfEqQvKP3nBdWpxz7T8csvJUmFn3i6JDVuswSMggVgRgt/MHmmEloMkuKWwWxwOQN+c86Y3DMjzzgn7yAtgNtx47NKJFTB4eKDmVq8taFRwQyUu2RHxpJEp+uPCw19KwDgztvTlWl74YG0gIfKqxEFS4uLDyoPz1T4gRWBsmp6boslrbPLIh9tTjFqS84Pp07vsE2VhyUFEnIUTkVfVMdUHm7/YabJZMrhlqxEPz2n8Ehi1OAdQQcBoeRfCL7TW766/ZGkQMUxWaOySqRT+6PQWzO7/shSj8WXqa4SBdrWPTb8ffdDJTNwdssME08K/Y+GvXwcskKPmr2ZaV6PE3LOVXVKGr5D6rUObHSRSzM8FjyjI/aZSQs8c004mPfsgYvZDjXfmd70Q8WxivZwab+vhp49mHl9+1Kaqg5+Rsu3qEkLND6xfejW+Ha7mgpy5oA8dPaETlsoQaIZBXkLk4fvyLcW+yf/7jGjI5SR0gKBrpve6/R2r0UqOPwjs3mzYDYLZvO/w2z8kxWEA5eBLdaT3Q+IDWX9EaasPHhtQCSfieC5xlIMi9jXwNfBYyYO83UCpNoAgt0vc4nPip9yvXiHciE7rKaSZh6o8E38CeYnUwj0jhfLNNX0PgXanVYj5g3qzGO7qsDE1Cml3EHfHkpvdzK3Ot+fpIHoza8xAOsdnccQQ++BqgvVdUIDH0XlNFgWrVUOJxPGS9Lns8tc7QNhWy/vCM1Z3JVPiXhjzdjjZMfZ7koURsh+U40VnVrf4UODZVfKXh183eVsNVhNeI+1Fj/OSi+Z2De+lwLvXbFzr0RMvutTgte3+z1j27YwHc7RtpZFg2kMG99ecwphpbksJuuoeKhB5dsWhUb92FJJUDHTtrXi45wBWGta7GYJw7v1xltcMo/JUx22Bre3KJxaWg0J4X8YTGVbrQ1XsHDOEfvm6X97FOhtRKWUSYxh8UkUwzoC6YIaxt1wqYOfHdVHiOYZGL5s5QL+o4rH0tdqasLehAVfTEuk1ViHEgy/7Y3awt8mpSJc224tym8I8usyHzNDLZfoIxXRFg6exxrR1+xrWp4uocgllQXrW9INKfDAV9u7a5iKaID2PA1bcy2lyF8WuXw1gukVmZvDtvr+01qoH+8iNZn6bWcI2rbOMICuECibZB3CTSMEW9JcpB1tzt83lf/thmXEbz1JZqqoWnfXXJCogXmVdlf/2+M41EvoA90va7/KYpX61Ee6zlnubuTTedymmV5XaA66YEkiDV0wGWz5n5DgEmrUmDyIBczQl0Ebd1JnU3epWHB6TKtmRFHCcFzqXs82l6aldwA05zrzqjKzMfO/HVP9zIGdz0YTw0YSacQwoPewu988A80cFBY45S1tl2bMwIvznFDGsu8IU3lZ88Sntuj7ax3CHy15sAwT5pX67GYS9/E8fvRLaSNIXepyyyvF6fN40wTulSNqr3vtOI99tJUbXObz8KP7tiM/6clgsi5g9oGc53Gtf5bMlcFQLn0pOY/BNqzJNPuNuBaqsSbyuzDr+YLHnyXXQYMv/jOZqlDmun8mcwNUQ+GLlv4715glh0HZTHbXr+3Lp2gwWhG8MkQ5yvrVMkkf7mej1DnR6Lx5bLM4Zl/HOlpOxb1FYbew2HAx9dnwrbBcRNN81f7lcuyX76K3vm06W19J0ygydsDO1582hknueu4JAl75VBu1Ms9a5jqYHrO/8TM3ej6CVJz+w8tf1Z5UaKGsjALrAJT+AOF8lQxqpUzQ2y4Dhe39JEH/Rr3eZDASzDeJm69b2A4GMLbSFoOY4bssq4ONAMqOT2mUh9/WV4r21bBtEt6Bno8vtB15kQSXkKCux+cWJC1I+t8h6ZVnGp/BEo/1X9FOj3rN93z0clX8eNXdYSSQH1tEZT8H58HW9+x+Yz4PwzuceFsZOfyrg0aT1EnoT5B4JEGks/XoB9f0PWoQVJ68kffwnYZejdiRt2XvX/aV9kfkEQk7z6714ZDyxuGgfm7JvGM118y398EZO87Qzi2Lks/p76kIEPYAdtiMt50nSoZ9PO+MfaOgEYxqBUUykJKIbLKjKTP9pgzmjruC0zZXU/LM9T1b1YH6vCWCRFqKCIIVtNTqvWysB+iHoCr049Y1hFhuZNPHYQIktyhP3hF8kBgoGhro9M1/EA6HJ18hNDcWt47VI/GeWRdvXEZqBWvT7nmSckGgdRyC1dhujlG3J9MLREorqD8L7w9z6tvt8Uuznnc643m6qN/VeL+skWhP3fbugy9enzAmx5+eQTFkMLF7s/fa+V+A9HU2K58m95PHkZh05d6icwPtlzVJy0eaO3WfJXv+FhI3fDdEL4C4l+GrvMQ+SRX9cnwcAcLHFqHfUdLCMMWlFzHcDAjXrAPHCNMPAbu/NPs4Sm0HZ/mrMYZSjldspLwjF0K8+42uM86gKVZh7gh4zIcMCWBxw+TuxbFF9bTbn9fPOXUjcWpFYa9b8DillWjiFi2QdJ5ev9arPzp5UZjoN966g/Yvt7R48N4F6k8hCejNJ2uIMatqxgVGUclcHP9NIASP8JWgGpLfGCK4esgUGUvQMkaGwUlUtodcnuG2PTXroLjjurB7ZKHhtp58G7RqeYx+HaGoPh3zt5GXzTDyR9cdu0hF66D2m4qFSCw+I5yFOGT/bH2D96UHyjE42+d9Hcmt15VHcjhnLe0Y47iqAtlU6iqx+7IEautNiholGt81qRGkeeBDpCt5UO98fadh0aFIawfLh7EvwtICFA941N5ml1E4vhrg+dh19RYY5ONefU+WQseW4muY36gZxmJSDPDNOlVyBJhySiZa94MHyoPk1jm5hoZPpDGQYO9nxbx0L9JRa3I2yw0yYSSO1bxUqGTBoH0cNbf/cUd3NiJt+beHW8mjU2KPN3IYqvPWENer6AAKTPAM4zu6pe1aKybI4dNkVXxHJyvIoXO7HSeIooyPlwQ4vDrxAAMriAzEoZl5wNLTBCpEZDSeoh2ZjFN/nk+EiI5MxoK70LAJ45p5GLDNFoIl/sYKC8ZlmaLQ57E/1N3jt4Pi2pwR3rVj4WOdiF80BO9Gx37qw6tTttv5g/BlI3ET4ns/VxrFXM8wIrHH2ZbkInVMn+8A1cB4CXPsyPgjZ5knfZkTyr/1Cwz+IGoNhPvvmIe2r7/eUpbKL9PsLFFQPpnLKjDKfb/nnfzEllIPUosluTqYOra8h8p/nWxgUFnemfVUHxhhFRwwwUuBAWzskxptRLFcs5Mtk77dl/s7G69vGM6F3cVVFKq/nxxvMEnmFg0UlF3uHjqf2hF536vve5EgsZ6onT8F8P82W5l02OJ3dLFKSs48NPYEzpY8IUnfR/Lm8cLSJMFe5VBC03yTEn6Kp9JQCo9sp+YjUAuQFiAtQFqAtADpfxikdHhXapMRgPNgyY66/CWDar/OP1Mz8Ommc3/c5HtsZPL+g5lLdhg4ynYQNqdrzUsg7yTkxXTqEP2xsZG3A8lwCW7oI1sr7WrIXpybdCnvjJU7lDyBWjHHEq1tyD9YrQvjjbBijt2ao8DgP1qC/YXs4ROGJdBnFcrAL55zLurP2ZUBCTNevQpVDJsMsdE5MEeBKEkBCfp5l55P6uxk5zwrprf4z16kZfyDRdoWS5EpVuX7OQpY/ZN1TpXbg8d+afHvN56+jugt6nGDsabEfBjdarimFp+33q1tgoONv7f7cFb8FD8eKICN0+PFw8RVcQPniZc1ok/zx/DlsfyKpasOCtQ5DSR2GrvFml8jatHqXguNvmE80ziDNyVaeme5tVGA4sH+19rYg63evDg+MWuFCWp5IGvgkmnvfblKGrxK0gK/rsW02eRWuuUvSzvGvvRQwsFGgKUZavlSXmXESVjWMwjtmUvd41R46KxKz25KtPDmuG7y+iju1I+feCTo8+RFo29ARr8ToWJ7wQ71Tpssjm2SML0aq2dzzYFW+0Of2pYK43WSEL35lAtpCOblXV5kkqslGqUSThZ9/40XNz3pdfsyAvBMWEF8W525flH8yFsHx1ZFJ33NNEn6arzq7GxSO3JtomYtDxb9g+01ZwBQWz4tNrD0D+/xqImB/OfkRKfamvN3ZqdBHa/jVKK6Uv1XMmEwkctH1PKz5QMX9W815ymJ+juClkurOv2NqlTMRoZGTcs+/xwJ7YfH03wX9XRyI6G3bSZaX440mdNHN0HiS4DTGpewfuMr8k1Jho6HSdcbamHC2InRKk3xQBdHmmPnAFFUhppAnAxv7ssOAZuHbWTE4cT8e1hWJAPfygwyEfTDygW/ZW8TbN7Hi6JYRg7+1m9KGryur/DTKpHVnio8aTTHFNxhmYtX+g6NLuLunEqmsnFjnh/jcFa3R2MGeeDIYI0Sp9LLjykcK/rbSOjxouFzfrOnSx/b+feWIGoDvAqIfCbCe0Q0ULWq3MBVJilsguvFL1n/c7kYDiKl+0/wisVaKKtwCGZ8uM5t43u9kCnkubCJiO5oAbIdxyDm+NGBU0LH/nL55caLTyhe1YwXDq6/HgL0pm2Mj5/8nOUdflpZDRc6dBMr/JQDg4E0hlvG6oON99RK82J9Qs8ym4GEDwTcZDUiVcGSI28pi7mTusx4tv+X7vX6lHzIIJEmv4QBU7TxeBYlSZQaQiAt0n2xEOB423l94c5I1/Q1UHLYy9y6iEUlYv4QqJnFVnvu7Wwz8elaf5VpafuKxwMhBK1IwNnc87RGQhPJRvTZmbflWTJv3T5cxq6u0+gi8w76WAEuwLjral2hKGbCn1HUtKc+0r3FPsZa0FtgSjxg/CI4+QrfSAWqYLG5Tn6mYZ9oO7WUcgmubIGzHZbOV1y79LJc64/kZ0Yk5AoL9M3CVgz33GBahjHyDOH9SB2SBg4I7R29re+NCjXbOKl7niavy7DiZhTI3lEOz/V+ovECHJNTRcERjcUg5BlLC/buleowotMFDJW7zxbA/qifCuwUsssOSr25/C7jWT7NrKkiv92TUdtUWTNajNMqKON1Gep7lkPrmpCPy1hd9zIgLESEhgc6tsGDFCO6d1nDwrI7kKjNoFai7TjhphwS5lZQVqeDzdCv69Upx+oA7Z8nyyw8zgH0L4YsPsuYADRY+2tzjJSuY0iVtMEqJ33PhhtWN+ZwEoEZDZHHclmwguve/a9Kb6tjgrLOWHa5MB8MN5aolXiVxogUvcf3WHxKbsuTtDzU/pkqS9lI7zytE3G2n2EO/6GuRcGCj2kIR/tfSEdHoWhml820JV58zZLaG7McuZORpDrTk3UAzliXaflEl++o7khyOT5vXcwY8y1gmEJtoMObJo26k9v0I0+R3UqtyrZ0lwY5cCYz+/MDoIBoP2DMGfOQC9WVtPwqJ0sLE61VJ2c7B7WNUFxGqGgx0NDGZiCrLN5fKDoeCSXnF/HXBemDWeuhGh7nXXL5BVhRoDQGlFGRtHVqOIP8slvWcRqWVowG0rn8i/d5sTyEc/TnyY8IKBlZN5qmXElumHTpcIajaJGt8lf+7NV9s3u1uWJ7e+vQzbdodsfNdw28102RjnrAQ1me+pGXc8v1Bn329e1uDv7wZJXWWTxx5RLnFcKPmhaFManRLfaKuxmCUPvVG174EzFRrxExRehS/ZB4biYXL4sJ8+oLgCOCGs7I3MpK505OKn+nKKEJq0/7zd7YX5jgIhmI5c20WumU3vr2U0LA4pPCGMBZXNtz2QxqfB7Q3Rrpo9MduLlziJ7DZ4LSPSxpsZYWIXcFtyaz8xD9NHJEHcDnBMOEoGShFQjqH0sOowruxya93W7HuTccjH0Xx+jDbBzAsYVCDjC+EHyve/Tifa+SXGX4otkBrO3DJn2vOyQlXY8bAKB3fA7siH1jsf6n5LBVQOFAbSn1nF6cBrZCHcjiq4OP/1givPFHZGvnYHVfbnzcaeY4/K7gw+TOPE3L7fSmpkYmqiC2GV5Tb5P8Q0+hcMJC5jo7CV2cl1fQ0geAZO+tK45TPMAXNeVqUt5G/oaDIAcK3F4BKBMSp00cyd+0s2/j7S+h68Rsk0lb8wlA9ExIf8Eyv/c5CcwaeWj6u806KRdq2zWruNzuZ+r1BLK5ihm/k6sld8saZR45orBJIHfDdbTwAaSNfOhidV/yRFtkOYE1zfscl9TTAUCAZG9rNr43lilVhLxcpufJBVPCWsWlelLaMTDHvHLxI1oR7XGFt/Cld9qoFwa2uc4KigyJqtp4QHNVJTXu2pEvoRU9O7RyZKLIGm4J44ewRLVj6Yh+TUEj5YDmmkqajY+EIhoPV8yxUhd2GBOA8UjAl3bqVtKmBFtHD3Z/7uTGJlJ6FrlJKMrvuwvOtgWH1Ghv498VXP+qNsKKtI1tgHiQrNRpZ+0hHTQwY6fox7QrGt18EW5sxzkBS/EDwgpgUyXxX7ugNj1VM72HkByIzsDIe2dFi5uWFlrFsRKqIYs53+mXSHvR/4xYN5D2YGrGRkfIRjPTCmPxuIJwUHMq/5kxIFL6KYik/H9Tl81DSK2krnE2SlKXJMr2SBhEfvpN6WB+umb2fLmZaamxl+zREyQFCac0JkYRL2pjY4xEMVslvOldVH/ljgcQtYBOsqhT/NV3ASeUlg7v30X7UfZohpusRO2EVnS5sPOo1/fSzXZt4/Qq1Sl4KJCAnWYaG1aMKOyrkaQ0Bv6yEoKq+cfQji+75jgbNmaChzTNphNlpaUQe2PaAUkN/rJGdM63ppitq1ZDHp9TqHH/e7MHABxRL/oU9/VnDAmOG1KMb4cd25GxxFrnBnzl82+s4trSDapBkkKQY19tG1KYMeJrAFQzHUkGlz7fZqgRpb01mV+aOs9KcFB+zTAdWC4Q88vLERKyApuSdHW7xwrVlBpbKxzbUAM1yiDNs2iIv7hxagI7RRC8RcUVSnqB09XysCv7aBvSbZMGY1AVRSnJcBneHmSTOtKi+rRgRt/jAcW6LUmeadLdiV15FR/B1u8dervXpik4zUGWu9OA1eGXdjxzlarZpTnK6DXB8FjQjII4SV6H37IJ/bRCqDL3XlLpNlLz+KROJdcTTyWJdG3guB+u6AknXKd8umKEkhzNQ/kG1fWEWGHuXFGaJn6FyW93jHGBkeXUm2xBY+y0L708/iOqrURnQMICT/Gr1zj32ky+RZEGRFecY07yf5dkAd1L138DcMaWbqEkjhMCWA7a+uuLT6rtvbCHdPTEbQUhX5Jz9Vvz4PT+9suaTIFI+u2KA+aJxO1sJKUG5fQQWt7oT9+DW57gKItR/iFurABbttx7S9KViu/FyRh/fYqbzJ6wnYNZ+iop95YMql6juBbHCQcp3ms7Lg831gPQsT0u2GYrzzmzXknCq6cCtc8A2FGHdCpT5L1O+vuONjSQxoruZtSjFWqOJIxFWaw9pXe+LoeS9ic291RMvO/H2F6br3l5gu5StIIFW7QELKEiOnGkGF6F/Iktz67wRhEK5NzCSHchQSmg43lx3EaWXgDPrThdX6yOF7VK8sOL5vhKrPsSQ46hv6wG/NOvdwfEODxYnk3p7Vn7DaW2HZE4pu7kc9+LrdZW71u9wednRWP2pPI+XF6Ue3AMpbOvpO95imnk8/11axb7yWCVe6rL2ZwgvEfvp+S8Yqea+uC82FBqmnJKQYmiShLF0Yw5adEVPa89SXRELqXyu0HL0pVtc1nGxrksr34NokmDfizqxvO+ymQDY3ErE2Jc+UHe3OMZAK8JKfTMDGsKv3yG8Rmn8h0BJJtbtIQikxLWSwE5z7nN2qA0wVEOYwhDbIdf+C3/wfO+RlB/bqClRQNxJ1o/wLu83D/Zm/TBWhzXveYhY5myLuwaOYYSt2W0SM4TyQ12y4hd/TZI3zNEUUHAtD/pbj2/TespQ+2TinnvaxnUNwy9grHvhmN5VQB0ETrH4Zf3XgqsyveNmTilqI7Jy5Vpqpp23CFuHSKJ2ddd04Q6muBik3waMMSzdPimQSlDcfwuEF39ha/gQvcotUarMHDxZ9KJ57Eph2qamNcg6iByRLObTI6yHw7egD2oTimOSRX8uBgNdk04loB7WuAeAkSdMK4UhWqwwsoYkXESTlLQfrfp45N0ao5wuuKGNxbvq2uy2foodke0zM0gBz8EqjZqqnYdad+iAiU7donyBZzn6UH/Cya6r0CX0vvG0ZrHPuyhrQu2ly9UsmPEUNu0kRGiF3qGnHAQqDw2nPjoZ9nce0t8jDQcdetK++iMSqd5Wmk//q6S1ol83rnyTYRtgdJadsrJmI0bE8AXsIPq3mGtnQIIDl3gIN9E3jf+PrFmHKH4C7skTI2rnm7ImfQ3ZA2lgJFgm87JDUsMKKH4HaudGIgWMtbHXEMr/8QzJeCqi5g/bdLPN1L8uzs/X5Ay3V2CJMzfQ/lmgWsCN8e218vrEoaKeUd9sO6bvhNetvl3LZcEDZXTPpx7N4yD90r4ygpWDe7YKCi4czo9SmGdyyhwuHVqpYoqccnc0VM63URZ+UitTGFEutt2PteQSNMw/NX86IneedyxmmVG+MiOugf/nWO3PrkF8qiicb4QEWnb2e2a4SCJnXeaBmpr3vQKdQr6wXzDrwsGSuLXVrg0agIlzjz60w9dhxarFL9TqAZbaXDxsUHWqF6iML1mE3iX7qwM5tUGSeyLEk9wYKwJGiwyn0HFbzAwyEqISqaAPevOuGV5zsYV1HbANNV8pyTw6zyx9dv8EulUG9bdlWIXkuzqPz0D7zQJ3e9+de/hL3BOpWfJzjnfmCmXu8st7BcJ23D7aqcqHO72c723aBqp26AEOny745AkTucWLknl7PjmiuuZ3I5n0lKPvpqkHk2ZMT9w9fnay/eX7AjNnI++zClq1qa7/9dFndBxhI81+cO+fHkreA8UvW/liZi8PubAJdPxY0vl5ExXozqjDlLAlhpsD+95Fv0ZS5DSiVTiMo2oE7ApEV8geXmbyWrUYFQ2a+z7b68DBCuaMvkk/nL8thX4Cw2VgsyEqGxFi4uplQdnDcDdoR7FPqZZBgc3RZsqVUusWOIZWmuyW47P2mmn27I6vPX6DaqoN27l3LPRCfcknuEiSDLMJeS1qe56zZMc15nbCgxuLLfwHn3i1hdD91zazmlVBPZ1r41UsJxJHlWbbXd3CyWtwA9b+6+wGfoVNb76ieX45qNSL9Ht5zf6cdaXLhkQ2rOhtNXH6+D8SEj055IbLq9ezzXNn0iL+GGHJBLnYtcbXTvJPyUnsfbrs+Zjnv85389pVdrdwKvqyeQe67/kTaDu3sMWal+d7jKr/pzalySp81T6Zzz54nezSbT8yZ44KPDrkFZh/nepuXnC4v96dtavyrQAckyYXHRy+vEENT5/fsulYDG385CuU/z17E+eMGlB6XkqeCt6Ne0AAdW/S80dA6e3h+Y+aPzxquF0uJf/hvstf/2fZ1+cdQ9X7WlevwN/2gdqaeB/1x5L/5f0X3TI0+Gq/TvFGj/Ng2STSjRbUdPmjpD/rj29aSpAcI7q9BwQ8i8Vu2AoC4byP8JQegFQEi+Wx3gJk/EnUZ68CKLLpnIECKPzyakP8otnaEDyQ/9Lpxa41U3cWxXbfek9xWbMcDPnnF1exvtcJ6LFbGcv9aBNWt3CrPjJrNaGcvGop3B7t1qAtj8DrtP9oeZSsJ8+5cA9RuGe2mnoQOgv9TjUTeDwZX1+6/0vpEka7G9FR3wuaTsaOjuk/lW8KVJWwYKiZB6r+qt0WiI7yqvhapagSvTi6xcK/uoE9qWb1sCB144NFzGVsxns7k1/dWYk9OypvabP3Y9pYC67Qqdziy/Lt5zvz9NYkzmsoXTM+ZglRHWJNJ9Zhrr3i6Ei5DA8BEsQOdjqdURd88hI3tRknr6QyHHMqa2HaX+ZKyhJdR+1Cql3EX1ATduVYCDFM6ZkcREVW0V5E60wN+/+CzVlhTZC7t6fIXV31ZsHkGeJ05dn0/z/Y60SVf2j2Badju95HNdD+bqg8b80Z79f4NCVx+qmL1AO/7X8/5fNnpprDf2vZxKDCfE7Zk33GD06/QydBMC/FGKcbWWxTKd7Olz4v/UT6Zyc6CfTT8ypUPqXgxMgsavzKnPZ1d/eZta4Yp77r2fSTDrVlT58zLreWTStzXL/TkiTkg6K9kLBYvrSSvq/9OJPOPCn6T1ZcdPafP7fCQm89LsD54QsZvoqE/3cVyLmTjn/8+xLkl0/XOrqPOoCnEbpXvw7If/N2PmHMbYHznySNflYc5r/PfHvhNz16Xxr/ovd9EOwaMZ/w/1WRv+fUfElnf+2Z/nnQmqfDXWrZWcYzzib6l8Gtv/b3UlTxrBrXnQ9jZ9mMn7Re/yip4w3iXdsRTBC79XOnpabgFPJKvu+Mc/QlrDsgucSoFz/uS/pW07LivJwdNAF8oTz2hkMKoFReZ1fxovdk2u5OryJAMdHBvcTy9n5enMP6OaKoHYyrFzQivHE7DGw626R6zDUQEVIDQj6TaZXbNI6Xq4oicx5PHHbKnEFzcnSEpBS92XBgTT6Oxw5qIFJdHmx/R99mT36/8CX2fm8oXIRo7x1Ip0oB1hPrvGY57vhG1f8tnySZrMcxLsNMZ+0NF8/M/DrmG/joFFTcgak/4ZbXSr8aI21/bfbfKoDIF0OY5NTwub74PnVPn0pMyJfN2Qfm0eDp+6vX5C2IG1B2oK0BWn/R6RB+rq+fCgp/RraeuiVlinL2Xr06KXbhm7H54lHttvclCWhvkES93mkuxnDV7TTi5dbePNLGnxPAyCZ832vnQraL6EuoJIrocMvlmnGKGcieGWme6kpOjnzbEffdPOplPngCVcwksTXT8O9wXK+GHVfRXpG2I27USG0KACR311j9TwXdnAe8WtypOIFLdVOTpv9u5QjROBv74ew3Xbyz7Zv+RQj3Rl6zdmbb+I9H5VI/dH+ryYb28R0v3XQLJv4MDqm3nCF2uHSGHvdc95I7i2dQc68K2/Grrr8kRWGicpz0jx4C37LsyFlvv5xkmI0Dk4G4OdZOdi0pkzaboApOdlj3t6OXpC2IG1B2oK0BWn/n0jbV/cZwdwgrAIK9166aLjGbZ6DugzCdrM/SDJhC9d52Ab0jd1B6abKsPkC5Rp/Y6efZY9muMyzHdE2S616lyRhXoC0AGkB0gKkBUgLkBYgLUBagLQAaQHSAqQFSAuQFiAtQFqAtABpAdICpAVIC5AWIC1AWoC0AGkB0gKkBUgLkBYgLUBagLQAaQHSAqQFSAuQFiAtQFqAtABpAdICpAVIC5D+Z0GSXqNRPZjs4rJYxQy/ZFBtc/eHlCPyRqHJ+Utmfi1m8l93rKTfvaiaJ5Hs89cdK3T9r65m2TSjDr82He+JN/1N/liMwcOwA5KmNSlUQ/ZYmZ5CXMxwqUsl39zvnzbVOMdNJEojfx3tApjjkpQvZ3ms6WhX5jtN1frvvzJHAfo/uKYk8KJvqco6fqogeVah6I1zH8/4X+d3LB8cSEJkTXUV3K+eXSD5rxMzjOZ4+cuJKNrVVVq4SiOmwjVBTSx5VqGyFf/ghpiy9/HD7odPzi5ANp5XcxXWQPEgCkaqn0s1kh/2UsWPKJTMq3hU6bu2xpxbhrMbGPuPbrexnsyOfvTAYpaCKl79g+tpOn5126BG/N1odhUZqH9wN07jEwes66qIow6zW9c0v9U8zhgWsKbE/WzNqfF+lLgbFRkCp3pErrIaqKiPpYS9HHwZRh5EptlbRj7dPvvUfrcVOyGPAmoykNYPXz3uEEgvJfnJ3TUtPvkMG1VWFlDKzCwouXmeFhLL9SBK7xxxWx/IjOS8HCSHseq1ZTg5gNnaSpIjjRXlefZtI0ISq1896WjB9d8spp02bzGMuLLiKiVt6ljsRzRWDUqaEvE0d3wKfHmdbVNkRgFN7dWcrNMjoQj9IUJySC9psj6P9KkEO1HjH7nKeqSulo9gDqc/6LLoGgP5E69YD1av0f8gXoMdr752trzUuyP6cg+A706cIg1jeKXd0VnMvMvJI8XXc8BwrgerhNhnRR/9gNCOimzAsRvjQGkI7415044oq6uyDTxO/Oj2neaariBPjvQUZT+5tQ1Nd/w/UNmkvjLDwU8ZkA9rzZFEyvlAc4cLzkA+BAhbE65uzI/lt/J/4+7/cQMQdUiXJHEubkwhvCYmFxLHTmp2qACYxPcFeCOG+Y8CZG73kZKoXqIeN02lx2AQSJtMHm0Wfae3xSow4YwwlmvD8P9DnWGOD2PkVxPI5hc6HZuII04DYFiQJXJY09jjkmfuLNBH4AMvlmWtmDhuRnB9enhvDRhl2c9ODzGHh9fBexO82KO4gbRwuMxe5bMvsRQZTP5NiHediuX47fYjjAjYm/zi4NwrhYsK6vUjje2LAVPBL04Qd+7pK87rYCk74QXZspl90e33+gaut4USqoZV8qJeMp8VXrc+tRWxMWxl0LLBIMp3nBYr7x3d2Y3L42pygyi/IrKjkIdNp93xuXs1lhB+vekID9z8JIDHIJInOkjMJ1X5aEWLm9hH9V4diEADgF3TZOZbQf9WSwvuHQeE+fhQXJKtgbhsZYbWokCirtazYB+/C2jqYO1emWRua2oQp//eMs5mrSZGEkMxy4PyrrIuh2059pMva3RHZKJmQQAj7IM1iTZ4MlvwlStOIAZtYhIHNywlOKq9vz3q2NJVVAvvFfweXL9Dbz1023nasRbweVqjIT5uijyqvrb9OMMkqgbDseBYD/KIvON1hJWi23Yc0glonw9rFJ9Yvde+2dA3hN0IbrIgQUpdra8Eqz9gm/EMC1y90U+nnTSeFrDJi2w1LAjPjddvfeJWz8vX5/dVOzbiz4bVdCbS7kuvXdHHWf6wpK4Y9MqdsTpXt9vq1L66iYq3OnAP52hX55ZUdqP6+GTFMpvQkQlsswEe+b6ziP5TTw7zq1qEUabDl3m9AgyUa5M3aT22IZgjHdJNPlkZBZu6k9HZmtGadHlzdpkNaiLjjq5QD5iznUylo9uHhqwt2Jy+zs+HGzoRUD2uWohJndekOjCE9xYADODxm3LjGQgo0+9TC8Ns7BevfnWM9KISmPfkO/SXe4L1NvYHWcs9SS82puTrc2o+tjeaFjEtnNDYsbT7Xj0vpx3wZcMn0DNNo4+KSA2CSFzNCKksAMu75i3scPfhUNdBc+Mfe6+bxFFphL24gVN6wK5MrvJJHH8ExLKXOasMxTl7ooDoF+5dKcnm/VdMetTawcSQ2yHqqzf7t+gr78MblMhiqau0jiOvwG/7+Mncohpy2yBwYBDgTELvdny+0OA+GNnZqWDBGkTCekkTtSGkbp+p185xRvUtuF7/dOBKdUe1gXsTRpT8OCb14wn4QQ9K+xA7XefDT5ivT2wtTfjiE6/SXV8JvaJeG3rg9OCMBjOYqryiR4Q5lJAxXKOOUT6lCxP36YzcQ2/Fo7MpnVRezsRzGC5MP/Yk8jjFsYpNlL2b46Ssh6OezPITTAxVJR2Xb87Fl/KO/wBA718UzdC+E1JWZKfGeIx/a5P8A1KQAiboBlo30O5p06OWSK8n8H413sETRELjPmlpEghevaGlOYNB6pztzh1hlmE7Ly+pdVyGodsIevX2tLkgmxwb9KewebpgPZjm10TKeDXvbYpIpL37anY52/V8EGk8FgaHC5ETubAy7vflkL672nHryq/hzMfKhvS6rnJfYrPSq26jXTjXuJT8anM9Cg6cPJyEpcDVLFjFVj3r0fpcVSAKzuYMWg7fG2w6Xsi25ogkAdhfDuOxyTMdkeiCJ/REdl8hyF5R3sDEnTf0ekcSRgsHKfxL5zyCkUGr3y7acjrQm6vOGeQ5ymLCgvt0kO1pKrU50cUxuZRUwXvR37HU4ElCVAgZHO/NgJXtxcLrKknj6rw6NyGpqcsKihlvNcl9H+cMmkr/6JXZuKfahebLtbH0zR2F7zzfMI6xJDXTb5ejeAjfiMDSK3mdvEzlaLLbU8qL+8FCZHyNuS8rTxp6D4YsY0YblIBuBsmNWV952XNYcDWUh9Mu2euczg2FUkFduz8m+An43yfScEbF2T/vqglsJLiuQiOSp50YSQ1qw05NYOkK5gz7W+tIRZ6Xqba5shgqa7PWrcA8g8DFneE1JJYmg3yrM/i16kbvQSLDcDHzcV41taYp7jJyOIC9ShaDr2WRq+EUXqZut+eykhwSVbAJ0sI19GEfxUpPQXx92ml/1+QGDkm7GOdonB4VojjUfPVtOBps1dTvsZ3xPNJJ4sLMEMswXDSwusd9168Qr0qSFGrgDKgZlKxsnuIPDD3quHWodx0AODWSBRTd90R62PkzOouVTLRGkvN6L78OrgeuUdUzVSwKNV0DJQfhLXDqGQKv6/DHGcaBgfX+sQQJd4Eb3XH5lUAiwxmOivfzW8aqy2K28z/uaLpdFLDSgq/usesthJkFeaqhx2/8muQkoBm22155oM6U69i3rWPpViRf16JmGFeWjJF+43ILMfcEXoeLlfjNenVjxOOKS/RHD5QejD1+YiNlnclpnv4GICv682S0m58iDNwbfrl7qFh63UBQWo8Ej2PdRMjUWAjxsmbcuFz1kGXcOjTmeGBDg23/kwRGIi3HeX1ISFzLMWw0749ASmR35+DlyHCvHjPcncbtvIlwtzLzEHrR18wafIILywDrAUcEIMEmzLpqXaCS6ZKKqMz2IVh2inachg9rCEHwKJD9Y9Af0TT5kZHfGrnS4xjKfCr2RYhavCXPjL7X0qKBU8JMLox5PXkP/VDRYmpq1dAve0DM7QEZqZYRrBRdq74hecOlXBGfVY5gMJg4BMeSNXGfxxK1slpFb/KEb2ojZNLZVnANxBTRa0owkqaOCQoM2IZWUHWQt3gA70dsF9zzxO7k47Mfnv3q5C5b76VSuniEF0Sg/XqSf5LxliAeGR51bPDoxq8cxXmVaOAJwhvpY89HR7VvYn8DB8EtfHM77dPXHcC5/YRDp+fBoMG15TEMwiP65PuWBks/fJdl59CzfFfsaGckNFfimHgIFkPUnCdq1qusORfdLaCLe+nBuWsarhtmrWOOCmwMn3AiGiCsNe6I36wLR2OtH5apteFMo5jhoYw1PcfqCIGqfd+vuNxlyTFbWUsQ3qrwbWxiUofTXmJy2BETEUBSC7Bf82+b+XVFTI8Ltuc7KHPMzkzAfFAgQhLEH0bBNof8CcYjjawzOvHxIDkcVT1V4FUSx+C97jsf/mAb9RysrKnriKVFFfkxThbzNMM4MoQkHs0rN/kEuoQNa1WFnG339NYqcZSM/zA9oHsMt5NLXbW1GR/9oYv15HO+jgMV/ToPdiPX+036clWUNXJ09LbJtWfG4labUT2ImsdoOIGzfRojMhhwiB9x8L+I8bA0XBXbE80YeBdpriGxWAthoKU5e9IDa5k/KmAdi8WTNaNlO4dS0OUuEl3nepcw99RGqUAE51rGhsSRTO6KH9HyFlXVx4LGPPW6QTKYLxcMOr4LYbwm8J57T2Z6N4vqvUX1/ZpTg5qxq46dl95DaRpyuE0QuuJk5rbhT8/VIN1X4ASFyB96kykgxeEOOoPZBueaOZ9ZPbgv1iMp6jG6LkSdbdRrNTKmSZErl7Zl6sPX3sL2YgIvfkqAF+fiRxFHLkDwsshBRBDIX/S6W7mlaNUPVxmN6yeLsLqozYnlY8MuNg6bC+x8uS2ryhLDPVFRyxGKhuCDoLjumAdeg5bRIBIz8EOXOwlUXs9vqcNjHIVMzW1GYzKYaxnGNqd+YN6EqPuRMQJYPB9myuo7f/h2wwSGNYFplY5nRfNliuYeBrqfWlZGGzvrSbhun2+D7rNrrvfGlkdJhp7+jciJj4L0QHXO4xVb0kGrygLbJTyArfbR0mmVOvWYNagfmDMtOdKVE09IXHa2JyZLTILpNrCeTBWp+XeGxQxe8z54Me0wFa3bnb2zLp94N27ULX6063oAerPf1gYu5s5gQWfEScs+fXGHvjRjf9+v1Brd0VoixFEQ2XFFfHvzEZvU/IJwkd87Vx2fVM4TSE9+BIIbWly/0wWVw4YSpkamaTgzARUvZMP0elue8D7ykgo8xWJ+OVA9XMHCjUeHs2L5ZadMOffQD/JgsWIhfar0S8IIsn7YvGbs45qQ3rRkWWkmoVVxLZ7ykQ/2VgjVXdFxhBL2w6fCB+/jbfA1hDTlv4fQYSWr8bbzsB29LSXeuDhs+ueh8VujvY4fPdT7JAZmnEgjTmg88CoRD5VBy/hrhop2JR1Ggrlmnv3AqmkHDQW1ebAmP7rzGpoE/BpHOt6V5cgSm9ROFeXF9mW3pkm9A7YP8Tm6dD0z2o0zGWtRBo3tPXe0Dj6RMYxbtbpn9I8N+Pz6TWqXp/4IAoSZa30lvFQo12G9ASHKjeobDoQTx9i8iBisoIWzOz6L9eT3DIgKVJoFtgh89sUPm8YP72kExHuXB1rbJHeP5sWXoXMRn0vQuZpRkrop9nna5XuH1YZtNJDszqlVVMPrryNanKc1ZFDAyIx3tvYT63IpNYaTEciJ2LinTn1DN71LvPK1er6D1RkSy2ymJugsGVfuJgiXVS6klpcKhoFTEDvOOTsOa0rEct7oNNb8eJJbLub65z0BTWYuGxxHMhqjOyBq4oJC3+rO5K8Nz1quQ6UQ/Sop15cW5fxGNyQME2DOdFRzaKF4mJh1DkkS8sNrRsHv21nCWlaLqJ8n7n/r4w8yJacdgTaUpWv/zN/fGqvMKwq7sk0Fkj4kadqDfhv++JGAaWe5UioyTZ+CthRb+tLAz58chhSDe0J7H2a6KGHUoMik3luVseyNrMaXiAjS559DSkx6hQVAQcFdbnUEuGb7fpin88gcsxm4hMZso56n10IUBcjaJ/Y17cgV5s5NhdBecOenDONtpA/IR2CFsJ4Ip9Y+Fc76F76l3v6lp0zFoHKoSHp1U4hXvxp6uTkeewv5sjv67OwZk4ClWp2HKJ+OZfm5wkRCZ7jTj7KYrJaKVw2iD1k2RYgvmT6PJPAaUQdeo9rbmFJyw+aaLKs5ZVsHb3O5719yE3NNW3eue3+bvkx3RT6cd7osPdakcsI9DDx7aga3omX4Jla4r+773jknbs4l+KzYR4bTh+lAYO/yH5/jbwaaHNGaG4i0HD1uzNguqzB97umxSyarARxr4pTg+VOXJ0DEE55Q1X92qa5dq5v8YlplMIOjwKlhYNU23A3alQ+injjfORAW19qeutPHvZhhHDfwHiuG8lsg9OVWQS5+c7fmqQSB36lUat7Usn7F/OsF/D9KFkn+/LTfaV/unhOJ/wtQSwMEFAACAAgAT0tnStZFKylNAAAAawAAABsAAAB1bml2ZXJzYWwvdW5pdmVyc2FsLnBuZy54bWyzsa/IzVEoSy0qzszPs1Uy1DNQsrfj5bIpKEoty0wtV6gAigEFIUBJodJWycQIwS3PTCnJAKowMDZDCGakZqZnlNgqmZubwwX1gWYCAFBLAQIAABQAAgAIAHa4w0R7BdOSwAEAANoDAAAPAAAAAAAAAAEAAAAAAAAAAABub25lL3BsYXllci54bWxQSwECAAAUAAIACABElFdHI7RO+/sCAACwCAAAFAAAAAAAAAABAAAAAADtAQAAdW5pdmVyc2FsL3BsYXllci54bWxQSwECAAAUAAIACABPS2dKUYU2pL49AABoowAAFwAAAAAAAAAAAAAAAAAaBQAAdW5pdmVyc2FsL3VuaXZlcnNhbC5wbmdQSwECAAAUAAIACABPS2dK1kUrKU0AAABrAAAAGwAAAAAAAAABAAAAAAANQwAAdW5pdmVyc2FsL3VuaXZlcnNhbC5wbmcueG1sUEsFBgAAAAAEAAQADQEAAJNDAAAAAA=="/>
  <p:tag name="ISPRING_PRESENTATION_TITLE" val="www.33ppt.com"/>
</p:tagLst>
</file>

<file path=ppt/theme/theme1.xml><?xml version="1.0" encoding="utf-8"?>
<a:theme xmlns:a="http://schemas.openxmlformats.org/drawingml/2006/main" name="www.33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ww.33ppt.com1">
  <a:themeElements>
    <a:clrScheme name="穿越">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默认设计模板">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 typeface="Arial" pitchFamily="34" charset="0"/>
          <a:buNone/>
          <a:tabLst/>
          <a:defRPr kumimoji="0" lang="zh-CN" sz="1800" b="0"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默认设计模板 13">
        <a:dk1>
          <a:srgbClr val="000000"/>
        </a:dk1>
        <a:lt1>
          <a:srgbClr val="FFFFD9"/>
        </a:lt1>
        <a:dk2>
          <a:srgbClr val="2B2E30"/>
        </a:dk2>
        <a:lt2>
          <a:srgbClr val="777777"/>
        </a:lt2>
        <a:accent1>
          <a:srgbClr val="7FBA00"/>
        </a:accent1>
        <a:accent2>
          <a:srgbClr val="FCDB00"/>
        </a:accent2>
        <a:accent3>
          <a:srgbClr val="FFFFE9"/>
        </a:accent3>
        <a:accent4>
          <a:srgbClr val="000000"/>
        </a:accent4>
        <a:accent5>
          <a:srgbClr val="C0D9AA"/>
        </a:accent5>
        <a:accent6>
          <a:srgbClr val="E4C600"/>
        </a:accent6>
        <a:hlink>
          <a:srgbClr val="21A3D0"/>
        </a:hlink>
        <a:folHlink>
          <a:srgbClr val="DA251D"/>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723</TotalTime>
  <Words>1902</Words>
  <Application>Microsoft Office PowerPoint</Application>
  <PresentationFormat>宽屏</PresentationFormat>
  <Paragraphs>304</Paragraphs>
  <Slides>27</Slides>
  <Notes>27</Notes>
  <HiddenSlides>0</HiddenSlides>
  <MMClips>1</MMClips>
  <ScaleCrop>false</ScaleCrop>
  <HeadingPairs>
    <vt:vector size="6" baseType="variant">
      <vt:variant>
        <vt:lpstr>已用的字体</vt:lpstr>
      </vt:variant>
      <vt:variant>
        <vt:i4>21</vt:i4>
      </vt:variant>
      <vt:variant>
        <vt:lpstr>主题</vt:lpstr>
      </vt:variant>
      <vt:variant>
        <vt:i4>2</vt:i4>
      </vt:variant>
      <vt:variant>
        <vt:lpstr>幻灯片标题</vt:lpstr>
      </vt:variant>
      <vt:variant>
        <vt:i4>27</vt:i4>
      </vt:variant>
    </vt:vector>
  </HeadingPairs>
  <TitlesOfParts>
    <vt:vector size="50" baseType="lpstr">
      <vt:lpstr>FontAwesome</vt:lpstr>
      <vt:lpstr>Geneva</vt:lpstr>
      <vt:lpstr>Gill Sans</vt:lpstr>
      <vt:lpstr>Helvetica Light</vt:lpstr>
      <vt:lpstr>Lato</vt:lpstr>
      <vt:lpstr>Lato Light</vt:lpstr>
      <vt:lpstr>Lato Regular</vt:lpstr>
      <vt:lpstr>Modern Pictograms</vt:lpstr>
      <vt:lpstr>UKIJ Qolyazma</vt:lpstr>
      <vt:lpstr>等线</vt:lpstr>
      <vt:lpstr>等线 Light</vt:lpstr>
      <vt:lpstr>仿宋_GB2312</vt:lpstr>
      <vt:lpstr>华文黑体</vt:lpstr>
      <vt:lpstr>SimSun</vt:lpstr>
      <vt:lpstr>SimSun</vt:lpstr>
      <vt:lpstr>微软雅黑</vt:lpstr>
      <vt:lpstr>张海山锐线体简</vt:lpstr>
      <vt:lpstr>Agency FB</vt:lpstr>
      <vt:lpstr>Arial</vt:lpstr>
      <vt:lpstr>Calibri</vt:lpstr>
      <vt:lpstr>Helvetica</vt:lpstr>
      <vt:lpstr>www.33ppt.com​​</vt:lpstr>
      <vt:lpstr>www.33ppt.com1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熊猫办公</dc:creator>
  <cp:lastModifiedBy>研发中心-徐嘉滨</cp:lastModifiedBy>
  <cp:revision>5</cp:revision>
  <dcterms:created xsi:type="dcterms:W3CDTF">2016-04-07T00:30:45Z</dcterms:created>
  <dcterms:modified xsi:type="dcterms:W3CDTF">2019-07-29T04:24:08Z</dcterms:modified>
</cp:coreProperties>
</file>

<file path=docProps/thumbnail.jpeg>
</file>